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719" r:id="rId2"/>
    <p:sldMasterId id="2147483745" r:id="rId3"/>
  </p:sldMasterIdLst>
  <p:notesMasterIdLst>
    <p:notesMasterId r:id="rId24"/>
  </p:notesMasterIdLst>
  <p:sldIdLst>
    <p:sldId id="9233" r:id="rId4"/>
    <p:sldId id="9236" r:id="rId5"/>
    <p:sldId id="9094" r:id="rId6"/>
    <p:sldId id="9215" r:id="rId7"/>
    <p:sldId id="9218" r:id="rId8"/>
    <p:sldId id="9225" r:id="rId9"/>
    <p:sldId id="8951" r:id="rId10"/>
    <p:sldId id="9229" r:id="rId11"/>
    <p:sldId id="9219" r:id="rId12"/>
    <p:sldId id="9221" r:id="rId13"/>
    <p:sldId id="8968" r:id="rId14"/>
    <p:sldId id="8952" r:id="rId15"/>
    <p:sldId id="9230" r:id="rId16"/>
    <p:sldId id="340" r:id="rId17"/>
    <p:sldId id="8973" r:id="rId18"/>
    <p:sldId id="257" r:id="rId19"/>
    <p:sldId id="258" r:id="rId20"/>
    <p:sldId id="608" r:id="rId21"/>
    <p:sldId id="8257" r:id="rId22"/>
    <p:sldId id="923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D33D06-DD37-7D34-6110-C8169B368149}" name="Callaway, Matt (He/Him/His)" initials="C(" userId="S::mcallaway@collegeboard.org::38212c77-a9e4-43dd-a8c5-b164028dccd3" providerId="AD"/>
  <p188:author id="{4F59930D-081D-7270-58DE-9519624C49CD}" name="Lindauer, Carly" initials="CL" userId="S::clindauer@Collegeboard.org::2db41cd8-6c33-490d-b4e6-81834f8748ad" providerId="AD"/>
  <p188:author id="{DB3C0530-FDFD-15DD-3C7C-CC772E0BA909}" name="Vince Sasso" initials="VS" userId="S::vsasso@Collegeboard.org::e60150eb-3b97-42f3-8eab-469edf197cb2" providerId="AD"/>
  <p188:author id="{536BAA30-BEE3-BB17-84F8-C75FA6D8661A}" name="Black, Kiki" initials="KB" userId="S::kblack@Collegeboard.org::34e13b20-87ae-4cbf-a8a2-299a8193734f" providerId="AD"/>
  <p188:author id="{217C4931-4B22-77C0-0BE0-0DA566793EF7}" name="Morris, Martha" initials="MM" userId="S::mmorris@Collegeboard.org::f15ea46f-4418-4a8e-9aa8-399a0057e14f" providerId="AD"/>
  <p188:author id="{FF16A73B-4844-8C8E-0A0E-73DD05B16241}" name="Benton, Lauri" initials="BL" userId="S::lbenton@Collegeboard.org::0f75c0ee-0454-420f-afac-7e2676746543" providerId="AD"/>
  <p188:author id="{DF4BCF65-8DAC-F3B9-BBEA-67385A5B0A24}" name="Savage, Rashida" initials="SR" userId="S::rsavage@Collegeboard.org::9d81efb0-0ac3-4654-9038-06191d380238" providerId="AD"/>
  <p188:author id="{947C4AB5-27F2-17A7-A66F-4005A763A75E}" name="Van Epps, Josh (He/Him/His)" initials="JV" userId="S::jvanepps@Collegeboard.org::83e6dd06-d7a0-449c-bf2c-45374dfd672c" providerId="AD"/>
  <p188:author id="{16124CCE-2F08-5FE7-F2A5-61BF16F8A97C}" name="Herrera, Carolina (She/Her/Ella)" initials="H(" userId="S::caherrera@collegeboard.org::5c75c6e4-1c39-47d5-ad1c-f8e340b5907b" providerId="AD"/>
  <p188:author id="{4C451AF7-5DDE-638D-9904-3B14DBFE6070}" name="Benton, Lauri" initials="BL" userId="S::lbenton@collegeboard.org::0f75c0ee-0454-420f-afac-7e2676746543" providerId="AD"/>
  <p188:author id="{E03160FB-FD88-0D05-8651-2F7A31B3DD6F}" name="Larson, Cassandra" initials="LC" userId="S::clarson@Collegeboard.org::8a7be760-bea7-4cf3-9d15-7dca4f3edb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494"/>
    <a:srgbClr val="1C1CF0"/>
    <a:srgbClr val="2414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6BE42D-4845-4AEC-8C58-8602DFBA42D3}" v="71" dt="2024-03-26T15:52:56.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3" autoAdjust="0"/>
    <p:restoredTop sz="86427" autoAdjust="0"/>
  </p:normalViewPr>
  <p:slideViewPr>
    <p:cSldViewPr snapToGrid="0">
      <p:cViewPr varScale="1">
        <p:scale>
          <a:sx n="50" d="100"/>
          <a:sy n="50" d="100"/>
        </p:scale>
        <p:origin x="32" y="408"/>
      </p:cViewPr>
      <p:guideLst/>
    </p:cSldViewPr>
  </p:slideViewPr>
  <p:outlineViewPr>
    <p:cViewPr>
      <p:scale>
        <a:sx n="33" d="100"/>
        <a:sy n="33" d="100"/>
      </p:scale>
      <p:origin x="0" y="-391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ris, Martha" userId="f15ea46f-4418-4a8e-9aa8-399a0057e14f" providerId="ADAL" clId="{BC6BE42D-4845-4AEC-8C58-8602DFBA42D3}"/>
    <pc:docChg chg="custSel modSld">
      <pc:chgData name="Morris, Martha" userId="f15ea46f-4418-4a8e-9aa8-399a0057e14f" providerId="ADAL" clId="{BC6BE42D-4845-4AEC-8C58-8602DFBA42D3}" dt="2024-03-26T15:52:56.578" v="1480" actId="962"/>
      <pc:docMkLst>
        <pc:docMk/>
      </pc:docMkLst>
      <pc:sldChg chg="modSp mod">
        <pc:chgData name="Morris, Martha" userId="f15ea46f-4418-4a8e-9aa8-399a0057e14f" providerId="ADAL" clId="{BC6BE42D-4845-4AEC-8C58-8602DFBA42D3}" dt="2024-03-26T15:50:55.617" v="1438" actId="13244"/>
        <pc:sldMkLst>
          <pc:docMk/>
          <pc:sldMk cId="0" sldId="257"/>
        </pc:sldMkLst>
        <pc:spChg chg="mod">
          <ac:chgData name="Morris, Martha" userId="f15ea46f-4418-4a8e-9aa8-399a0057e14f" providerId="ADAL" clId="{BC6BE42D-4845-4AEC-8C58-8602DFBA42D3}" dt="2024-03-26T15:50:55.617" v="1438" actId="13244"/>
          <ac:spMkLst>
            <pc:docMk/>
            <pc:sldMk cId="0" sldId="257"/>
            <ac:spMk id="4" creationId="{324F92F9-28F8-A831-12B9-BD447B00ED16}"/>
          </ac:spMkLst>
        </pc:spChg>
        <pc:spChg chg="mod">
          <ac:chgData name="Morris, Martha" userId="f15ea46f-4418-4a8e-9aa8-399a0057e14f" providerId="ADAL" clId="{BC6BE42D-4845-4AEC-8C58-8602DFBA42D3}" dt="2024-03-26T15:46:17.475" v="1162" actId="962"/>
          <ac:spMkLst>
            <pc:docMk/>
            <pc:sldMk cId="0" sldId="257"/>
            <ac:spMk id="138" creationId="{00000000-0000-0000-0000-000000000000}"/>
          </ac:spMkLst>
        </pc:spChg>
        <pc:spChg chg="mod">
          <ac:chgData name="Morris, Martha" userId="f15ea46f-4418-4a8e-9aa8-399a0057e14f" providerId="ADAL" clId="{BC6BE42D-4845-4AEC-8C58-8602DFBA42D3}" dt="2024-03-26T15:50:51.240" v="1437" actId="13244"/>
          <ac:spMkLst>
            <pc:docMk/>
            <pc:sldMk cId="0" sldId="257"/>
            <ac:spMk id="140" creationId="{00000000-0000-0000-0000-000000000000}"/>
          </ac:spMkLst>
        </pc:spChg>
        <pc:picChg chg="mod">
          <ac:chgData name="Morris, Martha" userId="f15ea46f-4418-4a8e-9aa8-399a0057e14f" providerId="ADAL" clId="{BC6BE42D-4845-4AEC-8C58-8602DFBA42D3}" dt="2024-03-26T15:46:36.809" v="1244" actId="962"/>
          <ac:picMkLst>
            <pc:docMk/>
            <pc:sldMk cId="0" sldId="257"/>
            <ac:picMk id="142" creationId="{00000000-0000-0000-0000-000000000000}"/>
          </ac:picMkLst>
        </pc:picChg>
        <pc:picChg chg="mod">
          <ac:chgData name="Morris, Martha" userId="f15ea46f-4418-4a8e-9aa8-399a0057e14f" providerId="ADAL" clId="{BC6BE42D-4845-4AEC-8C58-8602DFBA42D3}" dt="2024-03-26T15:46:43.078" v="1245" actId="962"/>
          <ac:picMkLst>
            <pc:docMk/>
            <pc:sldMk cId="0" sldId="257"/>
            <ac:picMk id="1026" creationId="{183863DE-E0E6-46E0-A1A2-561D6E8FF318}"/>
          </ac:picMkLst>
        </pc:picChg>
      </pc:sldChg>
      <pc:sldChg chg="addSp modSp mod">
        <pc:chgData name="Morris, Martha" userId="f15ea46f-4418-4a8e-9aa8-399a0057e14f" providerId="ADAL" clId="{BC6BE42D-4845-4AEC-8C58-8602DFBA42D3}" dt="2024-03-26T15:52:56.578" v="1480" actId="962"/>
        <pc:sldMkLst>
          <pc:docMk/>
          <pc:sldMk cId="0" sldId="258"/>
        </pc:sldMkLst>
        <pc:spChg chg="add mod">
          <ac:chgData name="Morris, Martha" userId="f15ea46f-4418-4a8e-9aa8-399a0057e14f" providerId="ADAL" clId="{BC6BE42D-4845-4AEC-8C58-8602DFBA42D3}" dt="2024-03-26T15:51:18.854" v="1439" actId="13244"/>
          <ac:spMkLst>
            <pc:docMk/>
            <pc:sldMk cId="0" sldId="258"/>
            <ac:spMk id="3" creationId="{9ED6BB23-3510-06EE-90DB-5A946C067056}"/>
          </ac:spMkLst>
        </pc:spChg>
        <pc:spChg chg="mod">
          <ac:chgData name="Morris, Martha" userId="f15ea46f-4418-4a8e-9aa8-399a0057e14f" providerId="ADAL" clId="{BC6BE42D-4845-4AEC-8C58-8602DFBA42D3}" dt="2024-03-26T15:51:36.695" v="1441" actId="13244"/>
          <ac:spMkLst>
            <pc:docMk/>
            <pc:sldMk cId="0" sldId="258"/>
            <ac:spMk id="147" creationId="{00000000-0000-0000-0000-000000000000}"/>
          </ac:spMkLst>
        </pc:spChg>
        <pc:spChg chg="mod">
          <ac:chgData name="Morris, Martha" userId="f15ea46f-4418-4a8e-9aa8-399a0057e14f" providerId="ADAL" clId="{BC6BE42D-4845-4AEC-8C58-8602DFBA42D3}" dt="2024-03-26T15:51:40.579" v="1442" actId="13244"/>
          <ac:spMkLst>
            <pc:docMk/>
            <pc:sldMk cId="0" sldId="258"/>
            <ac:spMk id="148" creationId="{00000000-0000-0000-0000-000000000000}"/>
          </ac:spMkLst>
        </pc:spChg>
        <pc:spChg chg="mod">
          <ac:chgData name="Morris, Martha" userId="f15ea46f-4418-4a8e-9aa8-399a0057e14f" providerId="ADAL" clId="{BC6BE42D-4845-4AEC-8C58-8602DFBA42D3}" dt="2024-03-26T15:51:44.174" v="1443" actId="13244"/>
          <ac:spMkLst>
            <pc:docMk/>
            <pc:sldMk cId="0" sldId="258"/>
            <ac:spMk id="149" creationId="{00000000-0000-0000-0000-000000000000}"/>
          </ac:spMkLst>
        </pc:spChg>
        <pc:picChg chg="mod">
          <ac:chgData name="Morris, Martha" userId="f15ea46f-4418-4a8e-9aa8-399a0057e14f" providerId="ADAL" clId="{BC6BE42D-4845-4AEC-8C58-8602DFBA42D3}" dt="2024-03-26T15:51:30.110" v="1440" actId="13244"/>
          <ac:picMkLst>
            <pc:docMk/>
            <pc:sldMk cId="0" sldId="258"/>
            <ac:picMk id="155" creationId="{00000000-0000-0000-0000-000000000000}"/>
          </ac:picMkLst>
        </pc:picChg>
        <pc:picChg chg="mod">
          <ac:chgData name="Morris, Martha" userId="f15ea46f-4418-4a8e-9aa8-399a0057e14f" providerId="ADAL" clId="{BC6BE42D-4845-4AEC-8C58-8602DFBA42D3}" dt="2024-03-26T15:52:56.578" v="1480" actId="962"/>
          <ac:picMkLst>
            <pc:docMk/>
            <pc:sldMk cId="0" sldId="258"/>
            <ac:picMk id="156" creationId="{00000000-0000-0000-0000-000000000000}"/>
          </ac:picMkLst>
        </pc:picChg>
        <pc:picChg chg="mod">
          <ac:chgData name="Morris, Martha" userId="f15ea46f-4418-4a8e-9aa8-399a0057e14f" providerId="ADAL" clId="{BC6BE42D-4845-4AEC-8C58-8602DFBA42D3}" dt="2024-03-26T15:51:57.112" v="1445" actId="13244"/>
          <ac:picMkLst>
            <pc:docMk/>
            <pc:sldMk cId="0" sldId="258"/>
            <ac:picMk id="158" creationId="{00000000-0000-0000-0000-000000000000}"/>
          </ac:picMkLst>
        </pc:picChg>
        <pc:picChg chg="mod">
          <ac:chgData name="Morris, Martha" userId="f15ea46f-4418-4a8e-9aa8-399a0057e14f" providerId="ADAL" clId="{BC6BE42D-4845-4AEC-8C58-8602DFBA42D3}" dt="2024-03-26T15:52:02.346" v="1446" actId="13244"/>
          <ac:picMkLst>
            <pc:docMk/>
            <pc:sldMk cId="0" sldId="258"/>
            <ac:picMk id="159" creationId="{00000000-0000-0000-0000-000000000000}"/>
          </ac:picMkLst>
        </pc:picChg>
        <pc:cxnChg chg="mod">
          <ac:chgData name="Morris, Martha" userId="f15ea46f-4418-4a8e-9aa8-399a0057e14f" providerId="ADAL" clId="{BC6BE42D-4845-4AEC-8C58-8602DFBA42D3}" dt="2024-03-26T15:46:53.120" v="1246" actId="962"/>
          <ac:cxnSpMkLst>
            <pc:docMk/>
            <pc:sldMk cId="0" sldId="258"/>
            <ac:cxnSpMk id="150" creationId="{00000000-0000-0000-0000-000000000000}"/>
          </ac:cxnSpMkLst>
        </pc:cxnChg>
        <pc:cxnChg chg="mod">
          <ac:chgData name="Morris, Martha" userId="f15ea46f-4418-4a8e-9aa8-399a0057e14f" providerId="ADAL" clId="{BC6BE42D-4845-4AEC-8C58-8602DFBA42D3}" dt="2024-03-26T15:46:58.216" v="1247" actId="962"/>
          <ac:cxnSpMkLst>
            <pc:docMk/>
            <pc:sldMk cId="0" sldId="258"/>
            <ac:cxnSpMk id="151" creationId="{00000000-0000-0000-0000-000000000000}"/>
          </ac:cxnSpMkLst>
        </pc:cxnChg>
        <pc:cxnChg chg="mod">
          <ac:chgData name="Morris, Martha" userId="f15ea46f-4418-4a8e-9aa8-399a0057e14f" providerId="ADAL" clId="{BC6BE42D-4845-4AEC-8C58-8602DFBA42D3}" dt="2024-03-26T15:47:02.266" v="1248" actId="962"/>
          <ac:cxnSpMkLst>
            <pc:docMk/>
            <pc:sldMk cId="0" sldId="258"/>
            <ac:cxnSpMk id="152" creationId="{00000000-0000-0000-0000-000000000000}"/>
          </ac:cxnSpMkLst>
        </pc:cxnChg>
        <pc:cxnChg chg="mod">
          <ac:chgData name="Morris, Martha" userId="f15ea46f-4418-4a8e-9aa8-399a0057e14f" providerId="ADAL" clId="{BC6BE42D-4845-4AEC-8C58-8602DFBA42D3}" dt="2024-03-26T15:47:05.143" v="1249" actId="962"/>
          <ac:cxnSpMkLst>
            <pc:docMk/>
            <pc:sldMk cId="0" sldId="258"/>
            <ac:cxnSpMk id="153" creationId="{00000000-0000-0000-0000-000000000000}"/>
          </ac:cxnSpMkLst>
        </pc:cxnChg>
        <pc:cxnChg chg="mod">
          <ac:chgData name="Morris, Martha" userId="f15ea46f-4418-4a8e-9aa8-399a0057e14f" providerId="ADAL" clId="{BC6BE42D-4845-4AEC-8C58-8602DFBA42D3}" dt="2024-03-26T15:47:08.038" v="1250" actId="962"/>
          <ac:cxnSpMkLst>
            <pc:docMk/>
            <pc:sldMk cId="0" sldId="258"/>
            <ac:cxnSpMk id="154" creationId="{00000000-0000-0000-0000-000000000000}"/>
          </ac:cxnSpMkLst>
        </pc:cxnChg>
        <pc:cxnChg chg="mod">
          <ac:chgData name="Morris, Martha" userId="f15ea46f-4418-4a8e-9aa8-399a0057e14f" providerId="ADAL" clId="{BC6BE42D-4845-4AEC-8C58-8602DFBA42D3}" dt="2024-03-26T15:47:30.308" v="1313" actId="962"/>
          <ac:cxnSpMkLst>
            <pc:docMk/>
            <pc:sldMk cId="0" sldId="258"/>
            <ac:cxnSpMk id="157" creationId="{00000000-0000-0000-0000-000000000000}"/>
          </ac:cxnSpMkLst>
        </pc:cxnChg>
        <pc:cxnChg chg="mod">
          <ac:chgData name="Morris, Martha" userId="f15ea46f-4418-4a8e-9aa8-399a0057e14f" providerId="ADAL" clId="{BC6BE42D-4845-4AEC-8C58-8602DFBA42D3}" dt="2024-03-26T15:52:22.117" v="1448" actId="962"/>
          <ac:cxnSpMkLst>
            <pc:docMk/>
            <pc:sldMk cId="0" sldId="258"/>
            <ac:cxnSpMk id="160" creationId="{00000000-0000-0000-0000-000000000000}"/>
          </ac:cxnSpMkLst>
        </pc:cxnChg>
      </pc:sldChg>
      <pc:sldChg chg="modSp mod">
        <pc:chgData name="Morris, Martha" userId="f15ea46f-4418-4a8e-9aa8-399a0057e14f" providerId="ADAL" clId="{BC6BE42D-4845-4AEC-8C58-8602DFBA42D3}" dt="2024-03-26T15:42:35.100" v="68" actId="962"/>
        <pc:sldMkLst>
          <pc:docMk/>
          <pc:sldMk cId="129081453" sldId="8951"/>
        </pc:sldMkLst>
        <pc:picChg chg="mod">
          <ac:chgData name="Morris, Martha" userId="f15ea46f-4418-4a8e-9aa8-399a0057e14f" providerId="ADAL" clId="{BC6BE42D-4845-4AEC-8C58-8602DFBA42D3}" dt="2024-03-26T15:42:35.100" v="68" actId="962"/>
          <ac:picMkLst>
            <pc:docMk/>
            <pc:sldMk cId="129081453" sldId="8951"/>
            <ac:picMk id="5" creationId="{EBD10E0F-150A-0645-4848-007A8CFA4E48}"/>
          </ac:picMkLst>
        </pc:picChg>
      </pc:sldChg>
      <pc:sldChg chg="modSp mod">
        <pc:chgData name="Morris, Martha" userId="f15ea46f-4418-4a8e-9aa8-399a0057e14f" providerId="ADAL" clId="{BC6BE42D-4845-4AEC-8C58-8602DFBA42D3}" dt="2024-03-26T15:50:38.880" v="1436" actId="13244"/>
        <pc:sldMkLst>
          <pc:docMk/>
          <pc:sldMk cId="599565628" sldId="8968"/>
        </pc:sldMkLst>
        <pc:picChg chg="mod">
          <ac:chgData name="Morris, Martha" userId="f15ea46f-4418-4a8e-9aa8-399a0057e14f" providerId="ADAL" clId="{BC6BE42D-4845-4AEC-8C58-8602DFBA42D3}" dt="2024-03-26T15:50:38.880" v="1436" actId="13244"/>
          <ac:picMkLst>
            <pc:docMk/>
            <pc:sldMk cId="599565628" sldId="8968"/>
            <ac:picMk id="9" creationId="{4DA21E0E-D0DE-A4C9-BF57-4B746931A21D}"/>
          </ac:picMkLst>
        </pc:picChg>
      </pc:sldChg>
      <pc:sldChg chg="modSp mod">
        <pc:chgData name="Morris, Martha" userId="f15ea46f-4418-4a8e-9aa8-399a0057e14f" providerId="ADAL" clId="{BC6BE42D-4845-4AEC-8C58-8602DFBA42D3}" dt="2024-03-26T15:46:10.067" v="1161" actId="962"/>
        <pc:sldMkLst>
          <pc:docMk/>
          <pc:sldMk cId="2533762399" sldId="8973"/>
        </pc:sldMkLst>
        <pc:picChg chg="mod">
          <ac:chgData name="Morris, Martha" userId="f15ea46f-4418-4a8e-9aa8-399a0057e14f" providerId="ADAL" clId="{BC6BE42D-4845-4AEC-8C58-8602DFBA42D3}" dt="2024-03-26T15:46:10.067" v="1161" actId="962"/>
          <ac:picMkLst>
            <pc:docMk/>
            <pc:sldMk cId="2533762399" sldId="8973"/>
            <ac:picMk id="4" creationId="{E33760AE-A5B2-5849-F2CF-6CBD79B9C438}"/>
          </ac:picMkLst>
        </pc:picChg>
      </pc:sldChg>
      <pc:sldChg chg="modSp mod">
        <pc:chgData name="Morris, Martha" userId="f15ea46f-4418-4a8e-9aa8-399a0057e14f" providerId="ADAL" clId="{BC6BE42D-4845-4AEC-8C58-8602DFBA42D3}" dt="2024-03-26T15:48:22.592" v="1410" actId="33553"/>
        <pc:sldMkLst>
          <pc:docMk/>
          <pc:sldMk cId="133892585" sldId="9094"/>
        </pc:sldMkLst>
        <pc:spChg chg="mod">
          <ac:chgData name="Morris, Martha" userId="f15ea46f-4418-4a8e-9aa8-399a0057e14f" providerId="ADAL" clId="{BC6BE42D-4845-4AEC-8C58-8602DFBA42D3}" dt="2024-03-26T15:48:22.592" v="1410" actId="33553"/>
          <ac:spMkLst>
            <pc:docMk/>
            <pc:sldMk cId="133892585" sldId="9094"/>
            <ac:spMk id="4" creationId="{AC17CB0A-A8FC-1237-B800-9EB2E35B6461}"/>
          </ac:spMkLst>
        </pc:spChg>
      </pc:sldChg>
      <pc:sldChg chg="modSp mod">
        <pc:chgData name="Morris, Martha" userId="f15ea46f-4418-4a8e-9aa8-399a0057e14f" providerId="ADAL" clId="{BC6BE42D-4845-4AEC-8C58-8602DFBA42D3}" dt="2024-03-26T15:38:57.376" v="0" actId="207"/>
        <pc:sldMkLst>
          <pc:docMk/>
          <pc:sldMk cId="2428498317" sldId="9215"/>
        </pc:sldMkLst>
        <pc:graphicFrameChg chg="modGraphic">
          <ac:chgData name="Morris, Martha" userId="f15ea46f-4418-4a8e-9aa8-399a0057e14f" providerId="ADAL" clId="{BC6BE42D-4845-4AEC-8C58-8602DFBA42D3}" dt="2024-03-26T15:38:57.376" v="0" actId="207"/>
          <ac:graphicFrameMkLst>
            <pc:docMk/>
            <pc:sldMk cId="2428498317" sldId="9215"/>
            <ac:graphicFrameMk id="3" creationId="{17EF0660-6937-502E-6A03-B75F7CB4CEAF}"/>
          </ac:graphicFrameMkLst>
        </pc:graphicFrameChg>
      </pc:sldChg>
      <pc:sldChg chg="modSp mod">
        <pc:chgData name="Morris, Martha" userId="f15ea46f-4418-4a8e-9aa8-399a0057e14f" providerId="ADAL" clId="{BC6BE42D-4845-4AEC-8C58-8602DFBA42D3}" dt="2024-03-26T15:43:45.939" v="400" actId="962"/>
        <pc:sldMkLst>
          <pc:docMk/>
          <pc:sldMk cId="2512942993" sldId="9219"/>
        </pc:sldMkLst>
        <pc:picChg chg="mod">
          <ac:chgData name="Morris, Martha" userId="f15ea46f-4418-4a8e-9aa8-399a0057e14f" providerId="ADAL" clId="{BC6BE42D-4845-4AEC-8C58-8602DFBA42D3}" dt="2024-03-26T15:43:45.939" v="400" actId="962"/>
          <ac:picMkLst>
            <pc:docMk/>
            <pc:sldMk cId="2512942993" sldId="9219"/>
            <ac:picMk id="5" creationId="{20F00BF9-711D-6C5A-19B5-27040BDC6F49}"/>
          </ac:picMkLst>
        </pc:picChg>
      </pc:sldChg>
      <pc:sldChg chg="modSp mod">
        <pc:chgData name="Morris, Martha" userId="f15ea46f-4418-4a8e-9aa8-399a0057e14f" providerId="ADAL" clId="{BC6BE42D-4845-4AEC-8C58-8602DFBA42D3}" dt="2024-03-26T15:50:26.189" v="1435" actId="13244"/>
        <pc:sldMkLst>
          <pc:docMk/>
          <pc:sldMk cId="3674973531" sldId="9221"/>
        </pc:sldMkLst>
        <pc:spChg chg="mod">
          <ac:chgData name="Morris, Martha" userId="f15ea46f-4418-4a8e-9aa8-399a0057e14f" providerId="ADAL" clId="{BC6BE42D-4845-4AEC-8C58-8602DFBA42D3}" dt="2024-03-26T15:50:26.189" v="1435" actId="13244"/>
          <ac:spMkLst>
            <pc:docMk/>
            <pc:sldMk cId="3674973531" sldId="9221"/>
            <ac:spMk id="7" creationId="{12444FF4-8D4B-61A4-DBC1-996EA0251FD5}"/>
          </ac:spMkLst>
        </pc:spChg>
        <pc:spChg chg="mod">
          <ac:chgData name="Morris, Martha" userId="f15ea46f-4418-4a8e-9aa8-399a0057e14f" providerId="ADAL" clId="{BC6BE42D-4845-4AEC-8C58-8602DFBA42D3}" dt="2024-03-26T15:50:23.198" v="1434" actId="13244"/>
          <ac:spMkLst>
            <pc:docMk/>
            <pc:sldMk cId="3674973531" sldId="9221"/>
            <ac:spMk id="8" creationId="{1DD4D6D6-80E7-A353-984A-47C1A9188604}"/>
          </ac:spMkLst>
        </pc:spChg>
        <pc:spChg chg="mod">
          <ac:chgData name="Morris, Martha" userId="f15ea46f-4418-4a8e-9aa8-399a0057e14f" providerId="ADAL" clId="{BC6BE42D-4845-4AEC-8C58-8602DFBA42D3}" dt="2024-03-26T15:44:26.922" v="619" actId="962"/>
          <ac:spMkLst>
            <pc:docMk/>
            <pc:sldMk cId="3674973531" sldId="9221"/>
            <ac:spMk id="9" creationId="{D19F0196-D50C-3539-7E02-244BCA7AC10A}"/>
          </ac:spMkLst>
        </pc:spChg>
        <pc:spChg chg="mod">
          <ac:chgData name="Morris, Martha" userId="f15ea46f-4418-4a8e-9aa8-399a0057e14f" providerId="ADAL" clId="{BC6BE42D-4845-4AEC-8C58-8602DFBA42D3}" dt="2024-03-26T15:44:29.890" v="620" actId="962"/>
          <ac:spMkLst>
            <pc:docMk/>
            <pc:sldMk cId="3674973531" sldId="9221"/>
            <ac:spMk id="10" creationId="{477E4D6A-E156-644E-0E2D-30921057DD6F}"/>
          </ac:spMkLst>
        </pc:spChg>
        <pc:spChg chg="mod">
          <ac:chgData name="Morris, Martha" userId="f15ea46f-4418-4a8e-9aa8-399a0057e14f" providerId="ADAL" clId="{BC6BE42D-4845-4AEC-8C58-8602DFBA42D3}" dt="2024-03-26T15:44:32.798" v="621" actId="962"/>
          <ac:spMkLst>
            <pc:docMk/>
            <pc:sldMk cId="3674973531" sldId="9221"/>
            <ac:spMk id="11" creationId="{E95B1648-E5DE-D4B5-CAD9-B2A2FB58735B}"/>
          </ac:spMkLst>
        </pc:spChg>
        <pc:picChg chg="mod">
          <ac:chgData name="Morris, Martha" userId="f15ea46f-4418-4a8e-9aa8-399a0057e14f" providerId="ADAL" clId="{BC6BE42D-4845-4AEC-8C58-8602DFBA42D3}" dt="2024-03-26T15:44:18.567" v="618" actId="962"/>
          <ac:picMkLst>
            <pc:docMk/>
            <pc:sldMk cId="3674973531" sldId="9221"/>
            <ac:picMk id="4" creationId="{20D3C815-3279-033F-2532-4BA8EE1A3027}"/>
          </ac:picMkLst>
        </pc:picChg>
      </pc:sldChg>
      <pc:sldChg chg="modSp mod">
        <pc:chgData name="Morris, Martha" userId="f15ea46f-4418-4a8e-9aa8-399a0057e14f" providerId="ADAL" clId="{BC6BE42D-4845-4AEC-8C58-8602DFBA42D3}" dt="2024-03-26T15:43:27.225" v="312" actId="962"/>
        <pc:sldMkLst>
          <pc:docMk/>
          <pc:sldMk cId="4230775511" sldId="9229"/>
        </pc:sldMkLst>
        <pc:spChg chg="mod">
          <ac:chgData name="Morris, Martha" userId="f15ea46f-4418-4a8e-9aa8-399a0057e14f" providerId="ADAL" clId="{BC6BE42D-4845-4AEC-8C58-8602DFBA42D3}" dt="2024-03-26T15:42:43.985" v="69" actId="962"/>
          <ac:spMkLst>
            <pc:docMk/>
            <pc:sldMk cId="4230775511" sldId="9229"/>
            <ac:spMk id="6" creationId="{E3B037B9-487C-A1B9-3FA5-71607AAD6195}"/>
          </ac:spMkLst>
        </pc:spChg>
        <pc:spChg chg="mod">
          <ac:chgData name="Morris, Martha" userId="f15ea46f-4418-4a8e-9aa8-399a0057e14f" providerId="ADAL" clId="{BC6BE42D-4845-4AEC-8C58-8602DFBA42D3}" dt="2024-03-26T15:42:47.101" v="70" actId="962"/>
          <ac:spMkLst>
            <pc:docMk/>
            <pc:sldMk cId="4230775511" sldId="9229"/>
            <ac:spMk id="7" creationId="{5576A580-CB69-C5F0-417E-65AE7758694A}"/>
          </ac:spMkLst>
        </pc:spChg>
        <pc:spChg chg="mod">
          <ac:chgData name="Morris, Martha" userId="f15ea46f-4418-4a8e-9aa8-399a0057e14f" providerId="ADAL" clId="{BC6BE42D-4845-4AEC-8C58-8602DFBA42D3}" dt="2024-03-26T15:42:54.328" v="72" actId="962"/>
          <ac:spMkLst>
            <pc:docMk/>
            <pc:sldMk cId="4230775511" sldId="9229"/>
            <ac:spMk id="8" creationId="{FCD47164-566F-E302-E27A-C62D73BD7675}"/>
          </ac:spMkLst>
        </pc:spChg>
        <pc:spChg chg="mod">
          <ac:chgData name="Morris, Martha" userId="f15ea46f-4418-4a8e-9aa8-399a0057e14f" providerId="ADAL" clId="{BC6BE42D-4845-4AEC-8C58-8602DFBA42D3}" dt="2024-03-26T15:42:50.934" v="71" actId="962"/>
          <ac:spMkLst>
            <pc:docMk/>
            <pc:sldMk cId="4230775511" sldId="9229"/>
            <ac:spMk id="10" creationId="{2FE01761-E83F-0F84-B41E-D1E787EC4896}"/>
          </ac:spMkLst>
        </pc:spChg>
        <pc:picChg chg="mod">
          <ac:chgData name="Morris, Martha" userId="f15ea46f-4418-4a8e-9aa8-399a0057e14f" providerId="ADAL" clId="{BC6BE42D-4845-4AEC-8C58-8602DFBA42D3}" dt="2024-03-26T15:43:27.225" v="312" actId="962"/>
          <ac:picMkLst>
            <pc:docMk/>
            <pc:sldMk cId="4230775511" sldId="9229"/>
            <ac:picMk id="12" creationId="{AF670F61-CB97-21DC-E090-8A145A619462}"/>
          </ac:picMkLst>
        </pc:picChg>
      </pc:sldChg>
      <pc:sldChg chg="modSp">
        <pc:chgData name="Morris, Martha" userId="f15ea46f-4418-4a8e-9aa8-399a0057e14f" providerId="ADAL" clId="{BC6BE42D-4845-4AEC-8C58-8602DFBA42D3}" dt="2024-03-26T15:49:46.275" v="1432" actId="13244"/>
        <pc:sldMkLst>
          <pc:docMk/>
          <pc:sldMk cId="2887485721" sldId="9233"/>
        </pc:sldMkLst>
        <pc:spChg chg="mod">
          <ac:chgData name="Morris, Martha" userId="f15ea46f-4418-4a8e-9aa8-399a0057e14f" providerId="ADAL" clId="{BC6BE42D-4845-4AEC-8C58-8602DFBA42D3}" dt="2024-03-26T15:49:46.275" v="1432" actId="13244"/>
          <ac:spMkLst>
            <pc:docMk/>
            <pc:sldMk cId="2887485721" sldId="9233"/>
            <ac:spMk id="5" creationId="{6D32D61F-064B-B194-FCC7-ABB194DB51F5}"/>
          </ac:spMkLst>
        </pc:spChg>
      </pc:sldChg>
      <pc:sldChg chg="modSp">
        <pc:chgData name="Morris, Martha" userId="f15ea46f-4418-4a8e-9aa8-399a0057e14f" providerId="ADAL" clId="{BC6BE42D-4845-4AEC-8C58-8602DFBA42D3}" dt="2024-03-26T15:50:07.073" v="1433" actId="13244"/>
        <pc:sldMkLst>
          <pc:docMk/>
          <pc:sldMk cId="417114626" sldId="9236"/>
        </pc:sldMkLst>
        <pc:spChg chg="mod">
          <ac:chgData name="Morris, Martha" userId="f15ea46f-4418-4a8e-9aa8-399a0057e14f" providerId="ADAL" clId="{BC6BE42D-4845-4AEC-8C58-8602DFBA42D3}" dt="2024-03-26T15:50:07.073" v="1433" actId="13244"/>
          <ac:spMkLst>
            <pc:docMk/>
            <pc:sldMk cId="417114626" sldId="9236"/>
            <ac:spMk id="4" creationId="{F384CFF8-3068-757E-D7D6-80A6226133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3CC39-A354-4FE5-996A-0A4BD9FE9294}"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C5FC5-4FA9-40E8-9842-1AB608FB3B5A}" type="slidenum">
              <a:rPr lang="en-US" smtClean="0"/>
              <a:t>‹#›</a:t>
            </a:fld>
            <a:endParaRPr lang="en-US"/>
          </a:p>
        </p:txBody>
      </p:sp>
    </p:spTree>
    <p:extLst>
      <p:ext uri="{BB962C8B-B14F-4D97-AF65-F5344CB8AC3E}">
        <p14:creationId xmlns:p14="http://schemas.microsoft.com/office/powerpoint/2010/main" val="3987316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Print .pdf score reports in the K−12 Score Reporting Portal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b="0" i="0" dirty="0">
                <a:solidFill>
                  <a:srgbClr val="1E1E1E"/>
                </a:solidFill>
                <a:effectLst/>
                <a:latin typeface="Roboto" panose="02000000000000000000" pitchFamily="2" charset="0"/>
              </a:rPr>
              <a:t>To print student reports, follow these steps:</a:t>
            </a:r>
          </a:p>
          <a:p>
            <a:pPr algn="l">
              <a:buFont typeface="+mj-lt"/>
              <a:buAutoNum type="arabicPeriod"/>
            </a:pPr>
            <a:r>
              <a:rPr lang="en-US" b="0" i="0" dirty="0">
                <a:solidFill>
                  <a:srgbClr val="1E1E1E"/>
                </a:solidFill>
                <a:effectLst/>
                <a:latin typeface="Roboto" panose="02000000000000000000" pitchFamily="2" charset="0"/>
              </a:rPr>
              <a:t>Run a Roster Report for a school.</a:t>
            </a:r>
          </a:p>
          <a:p>
            <a:pPr algn="l">
              <a:buFont typeface="+mj-lt"/>
              <a:buAutoNum type="arabicPeriod"/>
            </a:pPr>
            <a:r>
              <a:rPr lang="en-US" b="0" i="0" dirty="0">
                <a:solidFill>
                  <a:srgbClr val="1E1E1E"/>
                </a:solidFill>
                <a:effectLst/>
                <a:latin typeface="Roboto" panose="02000000000000000000" pitchFamily="2" charset="0"/>
              </a:rPr>
              <a:t>In the roster, check the box next to the name of each student you want to include.</a:t>
            </a:r>
          </a:p>
          <a:p>
            <a:pPr algn="l">
              <a:buFont typeface="+mj-lt"/>
              <a:buAutoNum type="arabicPeriod"/>
            </a:pPr>
            <a:r>
              <a:rPr lang="en-US" b="0" i="0" dirty="0">
                <a:solidFill>
                  <a:srgbClr val="1E1E1E"/>
                </a:solidFill>
                <a:effectLst/>
                <a:latin typeface="Roboto" panose="02000000000000000000" pitchFamily="2" charset="0"/>
              </a:rPr>
              <a:t>Click </a:t>
            </a:r>
            <a:r>
              <a:rPr lang="en-US" b="1" i="0" dirty="0">
                <a:solidFill>
                  <a:srgbClr val="1E1E1E"/>
                </a:solidFill>
                <a:effectLst/>
                <a:latin typeface="Roboto" panose="02000000000000000000" pitchFamily="2" charset="0"/>
              </a:rPr>
              <a:t>Create Score Reports</a:t>
            </a:r>
            <a:r>
              <a:rPr lang="en-US" b="0" i="0" dirty="0">
                <a:solidFill>
                  <a:srgbClr val="1E1E1E"/>
                </a:solidFill>
                <a:effectLst/>
                <a:latin typeface="Roboto" panose="02000000000000000000" pitchFamily="2" charset="0"/>
              </a:rPr>
              <a:t> to print score reports.</a:t>
            </a:r>
          </a:p>
          <a:p>
            <a:pPr algn="l">
              <a:buFont typeface="+mj-lt"/>
              <a:buNone/>
            </a:pPr>
            <a:r>
              <a:rPr lang="en-US" b="0" i="0" dirty="0">
                <a:solidFill>
                  <a:srgbClr val="1E1E1E"/>
                </a:solidFill>
                <a:effectLst/>
                <a:latin typeface="Roboto" panose="02000000000000000000" pitchFamily="2" charset="0"/>
              </a:rPr>
              <a:t>You can print score reports and score labels for up to 50 students at a time in the Roster Report. </a:t>
            </a:r>
          </a:p>
          <a:p>
            <a:pPr algn="l">
              <a:buFont typeface="+mj-lt"/>
              <a:buNone/>
            </a:pPr>
            <a:endParaRPr lang="en-US" b="0" i="0" dirty="0">
              <a:solidFill>
                <a:srgbClr val="1E1E1E"/>
              </a:solidFill>
              <a:effectLst/>
              <a:latin typeface="Roboto" panose="02000000000000000000" pitchFamily="2" charset="0"/>
            </a:endParaRPr>
          </a:p>
          <a:p>
            <a:pPr algn="l">
              <a:buFont typeface="+mj-lt"/>
              <a:buNone/>
            </a:pPr>
            <a:r>
              <a:rPr lang="en-US" b="0" i="0" dirty="0">
                <a:solidFill>
                  <a:srgbClr val="1E1E1E"/>
                </a:solidFill>
                <a:effectLst/>
                <a:latin typeface="Roboto" panose="02000000000000000000" pitchFamily="2" charset="0"/>
              </a:rPr>
              <a:t>To print score reports for all students who took an assessment, use the Batch Student Report PDFs report.</a:t>
            </a:r>
          </a:p>
          <a:p>
            <a:endParaRPr lang="en-US" dirty="0"/>
          </a:p>
          <a:p>
            <a:r>
              <a:rPr lang="en-US" b="0" i="0" dirty="0">
                <a:solidFill>
                  <a:srgbClr val="1E1E1E"/>
                </a:solidFill>
                <a:effectLst/>
                <a:latin typeface="Roboto" panose="02000000000000000000" pitchFamily="2" charset="0"/>
              </a:rPr>
              <a:t>This report creates score report PDFs for each student who took an assessment in the SAT Suite of Assessments. You can run this report for specific administrations and can include all grades tested or select certain grades. This is a scheduled report and will be delivered within 24 hours of submitting the request in the Reports You Scheduled page in Downloads. You'll receive an email when your PDF score reports are available for download in the reporting portal.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C5FC5-4FA9-40E8-9842-1AB608FB3B5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3149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E1E1E"/>
                </a:solidFill>
                <a:effectLst/>
                <a:latin typeface="Roboto" panose="02000000000000000000" pitchFamily="2" charset="0"/>
              </a:rPr>
              <a:t>The next section of the score report is the content domains for each section. Based on our Skills Insight™ tool, we provide students with a deeper dive into the knowledge and skills measured by the PSAT 8/9.</a:t>
            </a: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Students can view a graphic showing their performance on each of the eight content areas measured on the PSAT 8/9. There are four content areas in Reading and Writing, and four  in Math. In each content area, students can view: </a:t>
            </a:r>
          </a:p>
          <a:p>
            <a:endParaRPr lang="en-US" b="0" i="0" dirty="0">
              <a:solidFill>
                <a:srgbClr val="1E1E1E"/>
              </a:solidFill>
              <a:effectLst/>
              <a:latin typeface="Roboto" panose="02000000000000000000" pitchFamily="2" charset="0"/>
            </a:endParaRPr>
          </a:p>
          <a:p>
            <a:pPr marL="171450" indent="-171450">
              <a:buFont typeface="Arial" panose="020B0604020202020204" pitchFamily="34" charset="0"/>
              <a:buChar char="•"/>
            </a:pPr>
            <a:r>
              <a:rPr lang="en-US" b="0" i="0" dirty="0">
                <a:solidFill>
                  <a:srgbClr val="1E1E1E"/>
                </a:solidFill>
                <a:effectLst/>
                <a:latin typeface="Roboto" panose="02000000000000000000" pitchFamily="2" charset="0"/>
              </a:rPr>
              <a:t>The approximate number of questions in the content area and what percentage of the section that represents (e.g., 12–14 questions would be about 26% of the Reading and Writing section). </a:t>
            </a:r>
          </a:p>
          <a:p>
            <a:pPr marL="171450" indent="-171450">
              <a:buFont typeface="Arial" panose="020B0604020202020204" pitchFamily="34" charset="0"/>
              <a:buChar char="•"/>
            </a:pPr>
            <a:r>
              <a:rPr lang="en-US" b="0" i="0" dirty="0">
                <a:solidFill>
                  <a:srgbClr val="1E1E1E"/>
                </a:solidFill>
                <a:effectLst/>
                <a:latin typeface="Roboto" panose="02000000000000000000" pitchFamily="2" charset="0"/>
              </a:rPr>
              <a:t>A visual indication of how the student performed in each content area. </a:t>
            </a: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Students can use this section to identify content areas they may want to focus on to practice and improve.</a:t>
            </a:r>
            <a:endParaRPr lang="en-US" dirty="0"/>
          </a:p>
          <a:p>
            <a:endParaRPr lang="en-US" b="0" i="0" dirty="0">
              <a:solidFill>
                <a:srgbClr val="1E1E1E"/>
              </a:solidFill>
              <a:effectLst/>
              <a:latin typeface="Roboto" panose="02000000000000000000" pitchFamily="2" charset="0"/>
            </a:endParaRP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 </a:t>
            </a:r>
            <a:endParaRPr lang="en-US" dirty="0"/>
          </a:p>
        </p:txBody>
      </p:sp>
      <p:sp>
        <p:nvSpPr>
          <p:cNvPr id="4" name="Slide Number Placeholder 3"/>
          <p:cNvSpPr>
            <a:spLocks noGrp="1"/>
          </p:cNvSpPr>
          <p:nvPr>
            <p:ph type="sldNum" sz="quarter" idx="5"/>
          </p:nvPr>
        </p:nvSpPr>
        <p:spPr/>
        <p:txBody>
          <a:bodyPr/>
          <a:lstStyle/>
          <a:p>
            <a:pPr defTabSz="966612">
              <a:defRPr/>
            </a:pPr>
            <a:fld id="{1330F493-00AC-4AC6-B9F2-C2C33C07F33B}" type="slidenum">
              <a:rPr lang="en-US">
                <a:solidFill>
                  <a:prstClr val="black"/>
                </a:solidFill>
                <a:latin typeface="Calibri" panose="020F0502020204030204"/>
              </a:rPr>
              <a:pPr defTabSz="966612">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217799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Here’s a view of the bottom portion of the student score report, which provides career insights.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Career is a driving force when students make decisions about their future. Students should know what they like, what they’re good at, the opportunities available to them, and the steps they need to take to reach their goals. </a:t>
            </a:r>
          </a:p>
          <a:p>
            <a:pPr marL="0" indent="0" defTabSz="984978">
              <a:buFont typeface="Arial" panose="020B0604020202020204" pitchFamily="34" charset="0"/>
              <a:buNone/>
              <a:defRPr/>
            </a:pPr>
            <a:endParaRPr lang="en-US" kern="0" dirty="0">
              <a:solidFill>
                <a:srgbClr val="000000"/>
              </a:solidFill>
              <a:latin typeface="Calibri"/>
              <a:ea typeface="Calibri" panose="020F0502020204030204" pitchFamily="34" charset="0"/>
              <a:cs typeface="Calibri"/>
            </a:endParaRPr>
          </a:p>
          <a:p>
            <a:pPr marL="0" indent="0" defTabSz="984978">
              <a:buFont typeface="Arial" panose="020B0604020202020204" pitchFamily="34" charset="0"/>
              <a:buNone/>
              <a:defRPr/>
            </a:pPr>
            <a:r>
              <a:rPr lang="en-US" kern="0" dirty="0">
                <a:solidFill>
                  <a:srgbClr val="000000"/>
                </a:solidFill>
                <a:latin typeface="Calibri"/>
                <a:ea typeface="Calibri" panose="020F0502020204030204" pitchFamily="34" charset="0"/>
                <a:cs typeface="Calibri"/>
              </a:rPr>
              <a:t>Providing career information directly on the score report provides an opportunity to spark interest in new careers and spur action on charting a career path based on a student's interests, values, and skills.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All students taking a digital PSAT 8/9 receive information about six careers directly on their official PSAT score report, just like you see here.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is a snapshot of in-demand jobs in each state to get students thinking about what they might like to do in the future. </a:t>
            </a:r>
            <a:r>
              <a:rPr lang="en-US" b="0" i="0" dirty="0">
                <a:solidFill>
                  <a:srgbClr val="1E1E1E"/>
                </a:solidFill>
                <a:effectLst/>
                <a:latin typeface="Roboto" panose="02000000000000000000" pitchFamily="2" charset="0"/>
              </a:rPr>
              <a:t>The careers listed aren’t the only ones available in the state or the only ones they should consider, but they can be useful as a starting point to explore what interests students most.</a:t>
            </a:r>
          </a:p>
          <a:p>
            <a:pPr marL="0" indent="0">
              <a:buFont typeface="Arial" panose="020B0604020202020204" pitchFamily="34" charset="0"/>
              <a:buNone/>
            </a:pPr>
            <a:endParaRPr lang="en-US" b="0" i="0" dirty="0">
              <a:solidFill>
                <a:srgbClr val="1E1E1E"/>
              </a:solidFill>
              <a:effectLst/>
              <a:latin typeface="Roboto" panose="02000000000000000000" pitchFamily="2" charset="0"/>
            </a:endParaRP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You’ll see that the report offers an interest area, career example, median yearly income, number of jobs, job growth in coming years, and the most common education level required.</a:t>
            </a:r>
            <a:endParaRPr lang="en-US" dirty="0"/>
          </a:p>
          <a:p>
            <a:pPr marL="184684" indent="-184684">
              <a:buFont typeface="Arial" panose="020B0604020202020204" pitchFamily="34" charset="0"/>
              <a:buChar char="•"/>
            </a:pPr>
            <a:r>
              <a:rPr lang="en-US" dirty="0"/>
              <a:t>Interest areas are from the Holland framework, t</a:t>
            </a:r>
            <a:r>
              <a:rPr lang="en-US" b="0" i="0" dirty="0">
                <a:solidFill>
                  <a:srgbClr val="1E1E1E"/>
                </a:solidFill>
                <a:effectLst/>
                <a:latin typeface="Roboto" panose="02000000000000000000" pitchFamily="2" charset="0"/>
              </a:rPr>
              <a:t>he most well-known and widely used tool in career advising—which includes 6 dimensions that are mapped to work environments</a:t>
            </a: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Median yearly income represents the median salary (middle point) students can expect to earn for each your specific state. All careers shown on the score report have a median yearly income that meets living wage standards.</a:t>
            </a: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The number of jobs refers to the expected number of new job openings that will be available in your state ears from now. Job growth refers to the percent by which the job is expected to have new openings in the next 5 years. All the careers shown on your score report are growing in your state.</a:t>
            </a: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Most common level of education refers to the education level most often needed to enter an occupation. Some jobs will require a bachelor’s degree while others may require a certificate or an associate degree. The careers on your score report show a variety of different education requirements. We selected jobs that require some form of education after high school as most jobs in the coming years will require some education or skills training beyond high school.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E1E1E"/>
                </a:solidFill>
                <a:effectLst/>
                <a:latin typeface="Roboto" panose="02000000000000000000" pitchFamily="2" charset="0"/>
              </a:rPr>
              <a:t>This is a great place to get students talking about their career insights. Ask students to share a career on their report that interests them. </a:t>
            </a:r>
            <a:r>
              <a:rPr lang="en-US" b="0" i="0" dirty="0" err="1">
                <a:solidFill>
                  <a:srgbClr val="1E1E1E"/>
                </a:solidFill>
                <a:effectLst/>
                <a:latin typeface="Roboto" panose="02000000000000000000" pitchFamily="2" charset="0"/>
              </a:rPr>
              <a:t>Givedetails</a:t>
            </a:r>
            <a:r>
              <a:rPr lang="en-US" b="0" i="0" dirty="0">
                <a:solidFill>
                  <a:srgbClr val="1E1E1E"/>
                </a:solidFill>
                <a:effectLst/>
                <a:latin typeface="Roboto" panose="02000000000000000000" pitchFamily="2" charset="0"/>
              </a:rPr>
              <a:t> to the class. Find one student to share each of the RISEC options. Work together as a class. You can also break into small groups for discussion.</a:t>
            </a:r>
          </a:p>
          <a:p>
            <a:endParaRPr lang="en-US" dirty="0"/>
          </a:p>
        </p:txBody>
      </p:sp>
      <p:sp>
        <p:nvSpPr>
          <p:cNvPr id="4" name="Slide Number Placeholder 3"/>
          <p:cNvSpPr>
            <a:spLocks noGrp="1"/>
          </p:cNvSpPr>
          <p:nvPr>
            <p:ph type="sldNum" sz="quarter" idx="5"/>
          </p:nvPr>
        </p:nvSpPr>
        <p:spPr/>
        <p:txBody>
          <a:bodyPr/>
          <a:lstStyle/>
          <a:p>
            <a:pPr defTabSz="966612">
              <a:defRPr/>
            </a:pPr>
            <a:fld id="{71053CD7-16F4-47A0-B72A-3EB7707F19FE}" type="slidenum">
              <a:rPr lang="en-US">
                <a:solidFill>
                  <a:prstClr val="black"/>
                </a:solidFill>
                <a:latin typeface="Calibri" panose="020F0502020204030204"/>
              </a:rPr>
              <a:pPr defTabSz="966612">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4075610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students will see how their score report leads to information that will help them plan and prepare for college and careers.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EC56D-A4BA-4A41-B0DB-BC0A1EBC2E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1368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Students can access BigFuture through their score report, either by clicking the link or using the QR code. </a:t>
            </a:r>
          </a:p>
          <a:p>
            <a:pPr algn="l"/>
            <a:endParaRPr lang="en-US" dirty="0"/>
          </a:p>
          <a:p>
            <a:pPr algn="l"/>
            <a:r>
              <a:rPr lang="en-US" dirty="0"/>
              <a:t>BigFuture is College Board’s </a:t>
            </a:r>
            <a:r>
              <a:rPr lang="en-US" b="0" i="0" dirty="0">
                <a:solidFill>
                  <a:srgbClr val="1E1E1E"/>
                </a:solidFill>
                <a:effectLst/>
                <a:latin typeface="Roboto" panose="02000000000000000000" pitchFamily="2" charset="0"/>
              </a:rPr>
              <a:t>free online planning guide that helps all students take the right first step after high school.  </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Students can check out careers they're interested in. They can find colleges based on what's important to them. They can discover ways to pay for college.   </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When they’re ready to get started, BigFuture offers the information they need to make the right decision for them. </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When students look at their scores, it’s a perfect chance for them to think about what their next steps are for school or training, and what careers they might like to explore. BigFuture is a comprehensive tool that helps them investigate what interests them. </a:t>
            </a:r>
          </a:p>
          <a:p>
            <a:endParaRPr lang="en-US" dirty="0"/>
          </a:p>
        </p:txBody>
      </p:sp>
      <p:sp>
        <p:nvSpPr>
          <p:cNvPr id="4" name="Slide Number Placeholder 3"/>
          <p:cNvSpPr>
            <a:spLocks noGrp="1"/>
          </p:cNvSpPr>
          <p:nvPr>
            <p:ph type="sldNum" sz="quarter" idx="5"/>
          </p:nvPr>
        </p:nvSpPr>
        <p:spPr/>
        <p:txBody>
          <a:bodyPr/>
          <a:lstStyle/>
          <a:p>
            <a:pPr defTabSz="966612">
              <a:defRPr/>
            </a:pPr>
            <a:fld id="{1330F493-00AC-4AC6-B9F2-C2C33C07F33B}" type="slidenum">
              <a:rPr lang="en-US">
                <a:solidFill>
                  <a:prstClr val="black"/>
                </a:solidFill>
                <a:latin typeface="Calibri" panose="020F0502020204030204"/>
              </a:rPr>
              <a:pPr defTabSz="966612">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898987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Every student starts somewhere. Every student’s path is unique with its own twists and turns.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This free guide with everything students need is ideal for that right first step after high school. </a:t>
            </a:r>
          </a:p>
          <a:p>
            <a:pPr marL="0" marR="0">
              <a:lnSpc>
                <a:spcPct val="107000"/>
              </a:lnSpc>
              <a:spcBef>
                <a:spcPts val="0"/>
              </a:spcBef>
              <a:spcAft>
                <a:spcPts val="800"/>
              </a:spcAft>
            </a:pP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 It’s a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new look</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and a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new experience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where students have a personalized experience that tracks their progress on college and career planning steps.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They can see what steps they should currently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be working on, what’s next, </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what’s complete.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They can also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track their entries for BigFuture Scholarships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from their dashboard.</a:t>
            </a:r>
          </a:p>
          <a:p>
            <a:pPr marL="171450" marR="0" lvl="0" indent="-171450" algn="l" rtl="0">
              <a:lnSpc>
                <a:spcPct val="100000"/>
              </a:lnSpc>
              <a:spcBef>
                <a:spcPts val="0"/>
              </a:spcBef>
              <a:spcAft>
                <a:spcPts val="0"/>
              </a:spcAft>
              <a:buClr>
                <a:schemeClr val="dk1"/>
              </a:buClr>
              <a:buSzPts val="1200"/>
              <a:buFont typeface="Arial"/>
              <a:buChar char="•"/>
            </a:pPr>
            <a:endParaRPr lang="en-US" dirty="0"/>
          </a:p>
          <a:p>
            <a:pPr marL="0" lvl="0" indent="0" algn="l" rtl="0">
              <a:lnSpc>
                <a:spcPct val="100000"/>
              </a:lnSpc>
              <a:spcBef>
                <a:spcPts val="0"/>
              </a:spcBef>
              <a:spcAft>
                <a:spcPts val="0"/>
              </a:spcAft>
              <a:buSzPts val="1400"/>
              <a:buNone/>
            </a:pPr>
            <a:endParaRPr dirty="0"/>
          </a:p>
        </p:txBody>
      </p:sp>
      <p:sp>
        <p:nvSpPr>
          <p:cNvPr id="136" name="Google Shape;13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484188" y="731838"/>
            <a:ext cx="6508750" cy="3660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BigFuture is there for students to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explore careers, plan for college, </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pay for college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Whether your students are looking for a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four-year university, community college,</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 or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technical training</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we have what you need to help students start planning their future, their way.</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We’ve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continually evolved in the last year</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to better help students.  We’ll continue to evolve with feedback from educators like you </a:t>
            </a:r>
          </a:p>
          <a:p>
            <a:pPr marL="180136" marR="0" lvl="0" indent="-95250" algn="l" rtl="0">
              <a:lnSpc>
                <a:spcPct val="100000"/>
              </a:lnSpc>
              <a:spcBef>
                <a:spcPts val="0"/>
              </a:spcBef>
              <a:spcAft>
                <a:spcPts val="0"/>
              </a:spcAft>
              <a:buClr>
                <a:schemeClr val="dk1"/>
              </a:buClr>
              <a:buSzPts val="1200"/>
              <a:buFont typeface="Arial"/>
              <a:buNone/>
            </a:pPr>
            <a:endParaRPr sz="1200" b="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BigFuture Scholarships are open to sophomores, juniors, and seniors. While 8</a:t>
            </a:r>
            <a:r>
              <a:rPr lang="en-US" sz="1200" kern="100" baseline="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and 9</a:t>
            </a:r>
            <a:r>
              <a:rPr lang="en-US" sz="1200" kern="100" baseline="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grade students aren’t eligible to win, they can get started on BigFuture to think about what they’d like to do in the future, and they’ll be ready when they’re old enough for entries.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BigFuture awards hundreds of $500 scholarships and two $40,000 scholarships every month for tasks that you talk to your kids about every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Talk with students about each step on the slide so they’ll know that when they’re old enough, they can take these steps to get ready for college, and maybe win some scholarship money for college!</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4283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apple-system"/>
              </a:rPr>
              <a:t>Students can continue to build their skills for college and career using free Official Digital SAT Practice on Khan Academy. </a:t>
            </a:r>
          </a:p>
          <a:p>
            <a:endParaRPr lang="en-US" b="0" i="0" dirty="0">
              <a:solidFill>
                <a:srgbClr val="242424"/>
              </a:solidFill>
              <a:effectLst/>
              <a:latin typeface="-apple-system"/>
            </a:endParaRPr>
          </a:p>
          <a:p>
            <a:r>
              <a:rPr lang="en-US" b="0" i="0" dirty="0">
                <a:solidFill>
                  <a:srgbClr val="242424"/>
                </a:solidFill>
                <a:effectLst/>
                <a:latin typeface="-apple-system"/>
              </a:rPr>
              <a:t>While the Bluebook testing app houses the full-length practice exams, there’s so much more to explore on Khan Academy.</a:t>
            </a:r>
          </a:p>
          <a:p>
            <a:endParaRPr lang="en-US" b="0" i="0" dirty="0">
              <a:solidFill>
                <a:srgbClr val="242424"/>
              </a:solidFill>
              <a:effectLst/>
              <a:latin typeface="-apple-system"/>
            </a:endParaRPr>
          </a:p>
          <a:p>
            <a:r>
              <a:rPr lang="en-US" dirty="0">
                <a:solidFill>
                  <a:srgbClr val="242424"/>
                </a:solidFill>
                <a:latin typeface="-apple-system"/>
              </a:rPr>
              <a:t>Khan Academy remains an integral partner in our commitment to deliver free, best-in-class, test prep for the digital SAT. As such, Khan Academy released their digital SAT courses for Reading and Writing and Math on their learning platform, which include overviews, videos, articles, worked examples and additional digital SAT questions for students to test their knowledge. </a:t>
            </a:r>
          </a:p>
          <a:p>
            <a:endParaRPr lang="en-US" dirty="0">
              <a:solidFill>
                <a:srgbClr val="242424"/>
              </a:solidFill>
              <a:latin typeface="-apple-system"/>
            </a:endParaRPr>
          </a:p>
          <a:p>
            <a:endParaRPr lang="en-US" dirty="0">
              <a:solidFill>
                <a:srgbClr val="242424"/>
              </a:solidFill>
              <a:latin typeface="-apple-system"/>
            </a:endParaRPr>
          </a:p>
          <a:p>
            <a:endParaRPr lang="en-US" b="0" i="0" dirty="0">
              <a:solidFill>
                <a:srgbClr val="242424"/>
              </a:solidFill>
              <a:effectLst/>
              <a:latin typeface="-apple-system"/>
            </a:endParaRPr>
          </a:p>
          <a:p>
            <a:endParaRPr lang="en-US" b="0" i="0" dirty="0">
              <a:solidFill>
                <a:srgbClr val="242424"/>
              </a:solidFill>
              <a:effectLst/>
              <a:latin typeface="-apple-system"/>
            </a:endParaRPr>
          </a:p>
          <a:p>
            <a:endParaRPr lang="en-US" b="0" i="0" dirty="0">
              <a:solidFill>
                <a:srgbClr val="242424"/>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0DDFA7-D0CE-4D26-8E93-5182704E2C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77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score and reporting dates apply for those schools and districts that aren’t under state contracts. If a school chooses to provide an assessment that is not covered by the state, scores will be released according to this timeline.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BFD-E799-47B9-9BFA-9A6988AE37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398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each of the assessments, the Total Score is the sum of the Reading and Writing score and the Math score. Ranges for each of the assessments are vertically aligned, meaning the score a student earns on any of the assessments on a given day is the same score they would have earned on the other assessments. For example, if a student earns a 550 on the Math section on the PSAT 8/9, they would have earned that same score on the PSAT 10 and SAT.</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4</a:t>
            </a:fld>
            <a:endParaRPr lang="en-US"/>
          </a:p>
        </p:txBody>
      </p:sp>
    </p:spTree>
    <p:extLst>
      <p:ext uri="{BB962C8B-B14F-4D97-AF65-F5344CB8AC3E}">
        <p14:creationId xmlns:p14="http://schemas.microsoft.com/office/powerpoint/2010/main" val="138403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SAT score range for the total score is 240−1440. The total score is the sum of the Reading and Writing section score and the Math section score. Section scores range from 120 to 720.</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5</a:t>
            </a:fld>
            <a:endParaRPr lang="en-US"/>
          </a:p>
        </p:txBody>
      </p:sp>
    </p:spTree>
    <p:extLst>
      <p:ext uri="{BB962C8B-B14F-4D97-AF65-F5344CB8AC3E}">
        <p14:creationId xmlns:p14="http://schemas.microsoft.com/office/powerpoint/2010/main" val="2690306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walks students through the .pdf score report. Instructions for printing are in the notes on slide 2.</a:t>
            </a:r>
          </a:p>
        </p:txBody>
      </p:sp>
      <p:sp>
        <p:nvSpPr>
          <p:cNvPr id="4" name="Slide Number Placeholder 3"/>
          <p:cNvSpPr>
            <a:spLocks noGrp="1"/>
          </p:cNvSpPr>
          <p:nvPr>
            <p:ph type="sldNum" sz="quarter" idx="5"/>
          </p:nvPr>
        </p:nvSpPr>
        <p:spPr/>
        <p:txBody>
          <a:bodyPr/>
          <a:lstStyle/>
          <a:p>
            <a:fld id="{5A3C5FC5-4FA9-40E8-9842-1AB608FB3B5A}" type="slidenum">
              <a:rPr lang="en-US" smtClean="0"/>
              <a:t>6</a:t>
            </a:fld>
            <a:endParaRPr lang="en-US"/>
          </a:p>
        </p:txBody>
      </p:sp>
    </p:spTree>
    <p:extLst>
      <p:ext uri="{BB962C8B-B14F-4D97-AF65-F5344CB8AC3E}">
        <p14:creationId xmlns:p14="http://schemas.microsoft.com/office/powerpoint/2010/main" val="256597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ea typeface="Calibri" panose="020F0502020204030204"/>
                <a:cs typeface="Calibri" panose="020F0502020204030204"/>
              </a:rPr>
              <a:t>This is a view of the top half of the student score report. Note that the scores are listed on the left-hand side. Next to the scores, students can see how they performed on each of eight content domains measured on the PSAT 8/9.</a:t>
            </a: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defTabSz="966612">
              <a:defRPr/>
            </a:pPr>
            <a:fld id="{71053CD7-16F4-47A0-B72A-3EB7707F19FE}" type="slidenum">
              <a:rPr lang="en-US">
                <a:solidFill>
                  <a:prstClr val="black"/>
                </a:solidFill>
                <a:latin typeface="Calibri" panose="020F0502020204030204"/>
              </a:rPr>
              <a:pPr defTabSz="966612">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676407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score information is in the upper left corner of the .pdf score report. They can see their total score, Reading and Writing score, and Math score. The total is the sum of the Reading/Writing and Math scores.</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8</a:t>
            </a:fld>
            <a:endParaRPr lang="en-US"/>
          </a:p>
        </p:txBody>
      </p:sp>
    </p:spTree>
    <p:extLst>
      <p:ext uri="{BB962C8B-B14F-4D97-AF65-F5344CB8AC3E}">
        <p14:creationId xmlns:p14="http://schemas.microsoft.com/office/powerpoint/2010/main" val="167108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Score range is the range of scores students could possibly get if they took the test on multiple days. Some colleges consider score ranges when reviewing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students take tests more than once, scores may differ on each testing occasion. Scores should be interpreted as ranges rather than singular points because a student’s score might vary slightly if they had taken different versions of the test under identical conditions. For the example, on the slide, the Reading &amp; Writing score of 620 should be interpreted as 620 ± 20 points, or a range of 600−640. </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9</a:t>
            </a:fld>
            <a:endParaRPr lang="en-US"/>
          </a:p>
        </p:txBody>
      </p:sp>
    </p:spTree>
    <p:extLst>
      <p:ext uri="{BB962C8B-B14F-4D97-AF65-F5344CB8AC3E}">
        <p14:creationId xmlns:p14="http://schemas.microsoft.com/office/powerpoint/2010/main" val="470891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D00AF-0AF8-53B8-123F-B29B5C5E3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13A7A-20FA-AA2A-1FE4-000F11294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C0D7D-1CED-ABA1-249F-86614E314BBD}"/>
              </a:ext>
            </a:extLst>
          </p:cNvPr>
          <p:cNvSpPr>
            <a:spLocks noGrp="1"/>
          </p:cNvSpPr>
          <p:nvPr>
            <p:ph type="body" idx="1"/>
          </p:nvPr>
        </p:nvSpPr>
        <p:spPr/>
        <p:txBody>
          <a:bodyPr/>
          <a:lstStyle/>
          <a:p>
            <a:r>
              <a:rPr lang="en-US" dirty="0"/>
              <a:t>The percentiles compare a student’s scores with those of all students in the same grade around the world who took the PSAT 8/9. The student on the slide scored as well or better in Math than 70% of a globally representative group of 9th-grade students.</a:t>
            </a:r>
          </a:p>
          <a:p>
            <a:endParaRPr lang="en-US" dirty="0"/>
          </a:p>
          <a:p>
            <a:r>
              <a:rPr lang="en-US" dirty="0"/>
              <a:t>Percentiles are based on the actual scores of students in the past three graduating classes who took the PSAT 8/9.  </a:t>
            </a:r>
          </a:p>
          <a:p>
            <a:endParaRPr lang="en-US" dirty="0"/>
          </a:p>
        </p:txBody>
      </p:sp>
      <p:sp>
        <p:nvSpPr>
          <p:cNvPr id="4" name="Slide Number Placeholder 3">
            <a:extLst>
              <a:ext uri="{FF2B5EF4-FFF2-40B4-BE49-F238E27FC236}">
                <a16:creationId xmlns:a16="http://schemas.microsoft.com/office/drawing/2014/main" id="{15A0552C-C820-F139-207E-4807624FD6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0F493-00AC-4AC6-B9F2-C2C33C07F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4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328">
              <a:solidFill>
                <a:schemeClr val="tx1"/>
              </a:solidFill>
            </a:endParaRPr>
          </a:p>
        </p:txBody>
      </p:sp>
      <p:sp>
        <p:nvSpPr>
          <p:cNvPr id="65" name="Picture Placeholder 64"/>
          <p:cNvSpPr>
            <a:spLocks noGrp="1"/>
          </p:cNvSpPr>
          <p:nvPr>
            <p:ph type="pic" sz="quarter" idx="12" hasCustomPrompt="1"/>
          </p:nvPr>
        </p:nvSpPr>
        <p:spPr>
          <a:xfrm>
            <a:off x="6067349" y="340639"/>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0393"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439" marR="0" lvl="0" indent="-257439" algn="l" defTabSz="930393"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60" y="1536676"/>
            <a:ext cx="4828269" cy="589709"/>
          </a:xfrm>
          <a:prstGeom prst="rect">
            <a:avLst/>
          </a:prstGeom>
        </p:spPr>
        <p:txBody>
          <a:bodyPr lIns="0" tIns="45720" rIns="0" bIns="45720" anchor="t" anchorCtr="0">
            <a:noAutofit/>
          </a:bodyPr>
          <a:lstStyle>
            <a:lvl1pPr>
              <a:defRPr sz="4362"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7" b="1">
                <a:solidFill>
                  <a:schemeClr val="accent2"/>
                </a:solidFill>
                <a:latin typeface="+mj-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7">
                <a:solidFill>
                  <a:schemeClr val="tx1"/>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3885253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9" name="Straight Connector 28"/>
          <p:cNvCxnSpPr/>
          <p:nvPr/>
        </p:nvCxnSpPr>
        <p:spPr>
          <a:xfrm>
            <a:off x="356462"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2" y="538395"/>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2"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7644877"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cxnSp>
        <p:nvCxnSpPr>
          <p:cNvPr id="16" name="Straight Connector 15"/>
          <p:cNvCxnSpPr/>
          <p:nvPr userDrawn="1"/>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612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7"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822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1"/>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5" b="0">
                <a:solidFill>
                  <a:schemeClr val="tx2"/>
                </a:solidFill>
              </a:defRPr>
            </a:lvl1pPr>
          </a:lstStyle>
          <a:p>
            <a:r>
              <a:rPr lang="en-US"/>
              <a:t>This is a sample quote to draw help make a point based on what people are saying</a:t>
            </a:r>
            <a:br>
              <a:rPr lang="en-US"/>
            </a:br>
            <a:r>
              <a:rPr lang="en-US"/>
              <a:t>(Use Format Background to Change Picture)</a:t>
            </a:r>
          </a:p>
        </p:txBody>
      </p:sp>
      <p:sp>
        <p:nvSpPr>
          <p:cNvPr id="6" name="Subtitle 2"/>
          <p:cNvSpPr>
            <a:spLocks noGrp="1"/>
          </p:cNvSpPr>
          <p:nvPr>
            <p:ph type="subTitle" idx="1"/>
          </p:nvPr>
        </p:nvSpPr>
        <p:spPr>
          <a:xfrm>
            <a:off x="0" y="5296760"/>
            <a:ext cx="12192000" cy="741021"/>
          </a:xfrm>
        </p:spPr>
        <p:txBody>
          <a:bodyPr anchor="ctr">
            <a:normAutofit/>
          </a:bodyPr>
          <a:lstStyle>
            <a:lvl1pPr marL="0" indent="0" algn="ctr">
              <a:buNone/>
              <a:defRPr sz="1707">
                <a:solidFill>
                  <a:schemeClr val="tx2"/>
                </a:solidFill>
              </a:defRPr>
            </a:lvl1pPr>
            <a:lvl2pPr marL="433582" indent="0" algn="ctr">
              <a:buNone/>
              <a:defRPr sz="1897"/>
            </a:lvl2pPr>
            <a:lvl3pPr marL="867162" indent="0" algn="ctr">
              <a:buNone/>
              <a:defRPr sz="1707"/>
            </a:lvl3pPr>
            <a:lvl4pPr marL="1300744" indent="0" algn="ctr">
              <a:buNone/>
              <a:defRPr sz="1517"/>
            </a:lvl4pPr>
            <a:lvl5pPr marL="1734326" indent="0" algn="ctr">
              <a:buNone/>
              <a:defRPr sz="1517"/>
            </a:lvl5pPr>
            <a:lvl6pPr marL="2167906" indent="0" algn="ctr">
              <a:buNone/>
              <a:defRPr sz="1517"/>
            </a:lvl6pPr>
            <a:lvl7pPr marL="2601488" indent="0" algn="ctr">
              <a:buNone/>
              <a:defRPr sz="1517"/>
            </a:lvl7pPr>
            <a:lvl8pPr marL="3035070" indent="0" algn="ctr">
              <a:buNone/>
              <a:defRPr sz="1517"/>
            </a:lvl8pPr>
            <a:lvl9pPr marL="3468650" indent="0" algn="ctr">
              <a:buNone/>
              <a:defRPr sz="1517"/>
            </a:lvl9pPr>
          </a:lstStyle>
          <a:p>
            <a:pPr algn="ctr"/>
            <a:endParaRPr lang="en-US">
              <a:solidFill>
                <a:schemeClr val="tx2"/>
              </a:solidFill>
            </a:endParaRPr>
          </a:p>
        </p:txBody>
      </p:sp>
      <p:sp>
        <p:nvSpPr>
          <p:cNvPr id="4" name="Freeform 3"/>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38" tIns="34138" rIns="34138" bIns="34138" numCol="1" spcCol="0" rtlCol="0" fromWordArt="0" anchor="ctr" anchorCtr="0" forceAA="0" compatLnSpc="1">
            <a:noAutofit/>
          </a:bodyPr>
          <a:lstStyle/>
          <a:p>
            <a:pPr algn="ctr"/>
            <a:endParaRPr lang="en-US" sz="1897" b="1">
              <a:solidFill>
                <a:schemeClr val="tx2"/>
              </a:solidFill>
              <a:latin typeface="+mj-lt"/>
            </a:endParaRPr>
          </a:p>
        </p:txBody>
      </p:sp>
    </p:spTree>
    <p:extLst>
      <p:ext uri="{BB962C8B-B14F-4D97-AF65-F5344CB8AC3E}">
        <p14:creationId xmlns:p14="http://schemas.microsoft.com/office/powerpoint/2010/main" val="4220133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8"/>
            <a:ext cx="12192000" cy="3588923"/>
          </a:xfrm>
          <a:prstGeom prst="rect">
            <a:avLst/>
          </a:prstGeom>
        </p:spPr>
        <p:txBody>
          <a:bodyPr lIns="1920240" tIns="45720" rIns="1920240" bIns="45720" anchor="ctr" anchorCtr="0">
            <a:noAutofit/>
          </a:bodyPr>
          <a:lstStyle>
            <a:lvl1pPr algn="ctr">
              <a:defRPr sz="4362"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4"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grpSp>
        <p:nvGrpSpPr>
          <p:cNvPr id="19" name="Group 18"/>
          <p:cNvGrpSpPr/>
          <p:nvPr/>
        </p:nvGrpSpPr>
        <p:grpSpPr>
          <a:xfrm rot="10800000">
            <a:off x="9226824"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sp>
        <p:nvSpPr>
          <p:cNvPr id="28" name="Subtitle 2"/>
          <p:cNvSpPr>
            <a:spLocks noGrp="1"/>
          </p:cNvSpPr>
          <p:nvPr>
            <p:ph type="subTitle" idx="1"/>
          </p:nvPr>
        </p:nvSpPr>
        <p:spPr>
          <a:xfrm>
            <a:off x="0" y="5296760"/>
            <a:ext cx="12192000" cy="741021"/>
          </a:xfrm>
        </p:spPr>
        <p:txBody>
          <a:bodyPr anchor="ctr">
            <a:normAutofit/>
          </a:bodyPr>
          <a:lstStyle>
            <a:lvl1pPr marL="0" indent="0" algn="ctr">
              <a:buNone/>
              <a:defRPr sz="1707">
                <a:solidFill>
                  <a:schemeClr val="tx2"/>
                </a:solidFill>
              </a:defRPr>
            </a:lvl1pPr>
            <a:lvl2pPr marL="433582" indent="0" algn="ctr">
              <a:buNone/>
              <a:defRPr sz="1897"/>
            </a:lvl2pPr>
            <a:lvl3pPr marL="867162" indent="0" algn="ctr">
              <a:buNone/>
              <a:defRPr sz="1707"/>
            </a:lvl3pPr>
            <a:lvl4pPr marL="1300744" indent="0" algn="ctr">
              <a:buNone/>
              <a:defRPr sz="1517"/>
            </a:lvl4pPr>
            <a:lvl5pPr marL="1734326" indent="0" algn="ctr">
              <a:buNone/>
              <a:defRPr sz="1517"/>
            </a:lvl5pPr>
            <a:lvl6pPr marL="2167906" indent="0" algn="ctr">
              <a:buNone/>
              <a:defRPr sz="1517"/>
            </a:lvl6pPr>
            <a:lvl7pPr marL="2601488" indent="0" algn="ctr">
              <a:buNone/>
              <a:defRPr sz="1517"/>
            </a:lvl7pPr>
            <a:lvl8pPr marL="3035070" indent="0" algn="ctr">
              <a:buNone/>
              <a:defRPr sz="1517"/>
            </a:lvl8pPr>
            <a:lvl9pPr marL="3468650" indent="0" algn="ctr">
              <a:buNone/>
              <a:defRPr sz="1517"/>
            </a:lvl9pPr>
          </a:lstStyle>
          <a:p>
            <a:pPr algn="ctr"/>
            <a:endParaRPr lang="en-US">
              <a:solidFill>
                <a:schemeClr val="tx2"/>
              </a:solidFill>
            </a:endParaRP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38" tIns="34138" rIns="34138" bIns="34138" numCol="1" spcCol="0" rtlCol="0" fromWordArt="0" anchor="ctr" anchorCtr="0" forceAA="0" compatLnSpc="1">
            <a:noAutofit/>
          </a:bodyPr>
          <a:lstStyle/>
          <a:p>
            <a:pPr algn="ctr"/>
            <a:endParaRPr lang="en-US" sz="1897" b="1">
              <a:solidFill>
                <a:schemeClr val="tx2"/>
              </a:solidFill>
              <a:latin typeface="+mj-lt"/>
            </a:endParaRPr>
          </a:p>
        </p:txBody>
      </p:sp>
    </p:spTree>
    <p:extLst>
      <p:ext uri="{BB962C8B-B14F-4D97-AF65-F5344CB8AC3E}">
        <p14:creationId xmlns:p14="http://schemas.microsoft.com/office/powerpoint/2010/main" val="33133591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4"/>
            <a:ext cx="4556067" cy="589709"/>
          </a:xfrm>
          <a:prstGeom prst="rect">
            <a:avLst/>
          </a:prstGeom>
        </p:spPr>
        <p:txBody>
          <a:bodyPr lIns="0" tIns="45720" rIns="0" bIns="45720" anchor="ctr" anchorCtr="0">
            <a:noAutofit/>
          </a:bodyPr>
          <a:lstStyle>
            <a:lvl1pPr algn="ctr">
              <a:defRPr sz="5690"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198824" y="5907151"/>
            <a:ext cx="1794353" cy="322067"/>
          </a:xfrm>
          <a:prstGeom prst="rect">
            <a:avLst/>
          </a:prstGeom>
        </p:spPr>
      </p:pic>
    </p:spTree>
    <p:extLst>
      <p:ext uri="{BB962C8B-B14F-4D97-AF65-F5344CB8AC3E}">
        <p14:creationId xmlns:p14="http://schemas.microsoft.com/office/powerpoint/2010/main" val="4250890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492799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293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195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5506F9-DEB5-4601-A3A7-D778E1CD39DD}"/>
              </a:ext>
            </a:extLst>
          </p:cNvPr>
          <p:cNvSpPr/>
          <p:nvPr userDrawn="1"/>
        </p:nvSpPr>
        <p:spPr>
          <a:xfrm>
            <a:off x="1712772" y="6356439"/>
            <a:ext cx="3315331" cy="296684"/>
          </a:xfrm>
          <a:prstGeom prst="rect">
            <a:avLst/>
          </a:prstGeom>
        </p:spPr>
        <p:txBody>
          <a:bodyPr wrap="none">
            <a:spAutoFit/>
          </a:bodyPr>
          <a:lstStyle/>
          <a:p>
            <a:pPr marL="0" marR="0" lvl="0" indent="0" algn="l" defTabSz="867162" rtl="0" eaLnBrk="1" fontAlgn="auto" latinLnBrk="0" hangingPunct="1">
              <a:lnSpc>
                <a:spcPct val="100000"/>
              </a:lnSpc>
              <a:spcBef>
                <a:spcPts val="0"/>
              </a:spcBef>
              <a:spcAft>
                <a:spcPts val="0"/>
              </a:spcAft>
              <a:buClrTx/>
              <a:buSzTx/>
              <a:buFontTx/>
              <a:buNone/>
              <a:tabLst/>
              <a:defRPr/>
            </a:pPr>
            <a:r>
              <a:rPr kumimoji="0" lang="en-US" sz="1328" b="0" i="0" u="none" strike="noStrike" kern="1200" cap="none" spc="0" normalizeH="0" baseline="0" noProof="0">
                <a:ln>
                  <a:noFill/>
                </a:ln>
                <a:solidFill>
                  <a:srgbClr val="505050">
                    <a:lumMod val="60000"/>
                    <a:lumOff val="40000"/>
                  </a:srgbClr>
                </a:solidFill>
                <a:effectLst/>
                <a:uLnTx/>
                <a:uFillTx/>
                <a:latin typeface="+mn-lt"/>
                <a:ea typeface="+mn-ea"/>
                <a:cs typeface="+mn-cs"/>
              </a:rPr>
              <a:t>|   Counselor Summer Institute 2022 (CSI)</a:t>
            </a:r>
          </a:p>
        </p:txBody>
      </p:sp>
    </p:spTree>
    <p:extLst>
      <p:ext uri="{BB962C8B-B14F-4D97-AF65-F5344CB8AC3E}">
        <p14:creationId xmlns:p14="http://schemas.microsoft.com/office/powerpoint/2010/main" val="385733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Highlight Area Left">
    <p:spTree>
      <p:nvGrpSpPr>
        <p:cNvPr id="1" name=""/>
        <p:cNvGrpSpPr/>
        <p:nvPr/>
      </p:nvGrpSpPr>
      <p:grpSpPr>
        <a:xfrm>
          <a:off x="0" y="0"/>
          <a:ext cx="0" cy="0"/>
          <a:chOff x="0" y="0"/>
          <a:chExt cx="0" cy="0"/>
        </a:xfrm>
      </p:grpSpPr>
      <p:sp>
        <p:nvSpPr>
          <p:cNvPr id="12" name="Rectangle 11"/>
          <p:cNvSpPr/>
          <p:nvPr/>
        </p:nvSpPr>
        <p:spPr>
          <a:xfrm>
            <a:off x="2"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1" y="538396"/>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2"/>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960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5"/>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7" b="1">
                <a:solidFill>
                  <a:schemeClr val="accent3"/>
                </a:solidFill>
                <a:latin typeface="+mn-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4256276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Statement Slide - No Image, Blue">
    <p:spTree>
      <p:nvGrpSpPr>
        <p:cNvPr id="1" name=""/>
        <p:cNvGrpSpPr/>
        <p:nvPr/>
      </p:nvGrpSpPr>
      <p:grpSpPr>
        <a:xfrm>
          <a:off x="0" y="0"/>
          <a:ext cx="0" cy="0"/>
          <a:chOff x="0" y="0"/>
          <a:chExt cx="0" cy="0"/>
        </a:xfrm>
      </p:grpSpPr>
      <p:sp>
        <p:nvSpPr>
          <p:cNvPr id="12" name="Rectangle 11"/>
          <p:cNvSpPr/>
          <p:nvPr userDrawn="1"/>
        </p:nvSpPr>
        <p:spPr>
          <a:xfrm>
            <a:off x="457201" y="457201"/>
            <a:ext cx="11266714" cy="5655186"/>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srgbClr val="006298"/>
              </a:solidFill>
            </a:endParaRPr>
          </a:p>
        </p:txBody>
      </p:sp>
      <p:sp>
        <p:nvSpPr>
          <p:cNvPr id="2" name="Title 1"/>
          <p:cNvSpPr>
            <a:spLocks noGrp="1"/>
          </p:cNvSpPr>
          <p:nvPr>
            <p:ph type="ctrTitle" hasCustomPrompt="1"/>
          </p:nvPr>
        </p:nvSpPr>
        <p:spPr>
          <a:xfrm>
            <a:off x="2179487" y="2043974"/>
            <a:ext cx="7630887" cy="807382"/>
          </a:xfrm>
          <a:prstGeom prst="rect">
            <a:avLst/>
          </a:prstGeom>
        </p:spPr>
        <p:txBody>
          <a:bodyPr lIns="0" tIns="137160" rIns="0" bIns="0"/>
          <a:lstStyle>
            <a:lvl1pPr algn="ctr">
              <a:defRPr sz="4195" baseline="0">
                <a:solidFill>
                  <a:schemeClr val="bg1"/>
                </a:solidFill>
                <a:latin typeface="Roboto Slab Regular"/>
                <a:cs typeface="Roboto Slab Regular"/>
              </a:defRPr>
            </a:lvl1pPr>
          </a:lstStyle>
          <a:p>
            <a:r>
              <a:rPr lang="en-US"/>
              <a:t>Statement goes here.</a:t>
            </a:r>
          </a:p>
        </p:txBody>
      </p:sp>
      <p:sp>
        <p:nvSpPr>
          <p:cNvPr id="6" name="Slide Number Placeholder 5"/>
          <p:cNvSpPr>
            <a:spLocks noGrp="1"/>
          </p:cNvSpPr>
          <p:nvPr>
            <p:ph type="sldNum" sz="quarter" idx="12"/>
          </p:nvPr>
        </p:nvSpPr>
        <p:spPr>
          <a:xfrm>
            <a:off x="8887309" y="6193619"/>
            <a:ext cx="2844800" cy="365125"/>
          </a:xfrm>
        </p:spPr>
        <p:txBody>
          <a:bodyPr tIns="0" rIns="0" bIns="0" anchor="b"/>
          <a:lstStyle/>
          <a:p>
            <a:fld id="{E58C0DC8-E089-4D4A-A71C-1ACF76415CE6}" type="slidenum">
              <a:rPr lang="en-US" smtClean="0"/>
              <a:t>‹#›</a:t>
            </a:fld>
            <a:endParaRPr lang="en-US"/>
          </a:p>
        </p:txBody>
      </p:sp>
      <p:sp>
        <p:nvSpPr>
          <p:cNvPr id="9" name="Rectangle 8"/>
          <p:cNvSpPr/>
          <p:nvPr userDrawn="1"/>
        </p:nvSpPr>
        <p:spPr>
          <a:xfrm>
            <a:off x="2179487" y="1923692"/>
            <a:ext cx="7630887"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0" name="Text Placeholder 16"/>
          <p:cNvSpPr>
            <a:spLocks noGrp="1"/>
          </p:cNvSpPr>
          <p:nvPr>
            <p:ph type="body" sz="quarter" idx="10" hasCustomPrompt="1"/>
          </p:nvPr>
        </p:nvSpPr>
        <p:spPr>
          <a:xfrm>
            <a:off x="2179485" y="2851357"/>
            <a:ext cx="7630888" cy="507831"/>
          </a:xfrm>
          <a:prstGeom prst="rect">
            <a:avLst/>
          </a:prstGeom>
        </p:spPr>
        <p:txBody>
          <a:bodyPr wrap="square" lIns="0" tIns="228600" rIns="0" bIns="0">
            <a:spAutoFit/>
          </a:bodyPr>
          <a:lstStyle>
            <a:lvl1pPr marL="0" indent="0" algn="ctr">
              <a:lnSpc>
                <a:spcPct val="100000"/>
              </a:lnSpc>
              <a:buNone/>
              <a:defRPr sz="1798"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goes here — align top of subtitle box with bottom of title box.</a:t>
            </a:r>
          </a:p>
        </p:txBody>
      </p:sp>
      <p:sp>
        <p:nvSpPr>
          <p:cNvPr id="11" name="Text Placeholder 16"/>
          <p:cNvSpPr>
            <a:spLocks noGrp="1"/>
          </p:cNvSpPr>
          <p:nvPr>
            <p:ph type="body" sz="quarter" idx="13" hasCustomPrompt="1"/>
          </p:nvPr>
        </p:nvSpPr>
        <p:spPr>
          <a:xfrm>
            <a:off x="1077743" y="4077111"/>
            <a:ext cx="10036514" cy="664639"/>
          </a:xfrm>
          <a:prstGeom prst="rect">
            <a:avLst/>
          </a:prstGeom>
        </p:spPr>
        <p:txBody>
          <a:bodyPr wrap="square" lIns="0" tIns="0" rIns="0" bIns="0" numCol="3" spcCol="914400">
            <a:spAutoFit/>
          </a:bodyPr>
          <a:lstStyle>
            <a:lvl1pPr marL="285431" indent="-285431" algn="ctr">
              <a:lnSpc>
                <a:spcPct val="100000"/>
              </a:lnSpc>
              <a:buFont typeface="Arial"/>
              <a:buChar char="•"/>
              <a:defRPr sz="1798" b="1" normalizeH="0" baseline="0">
                <a:solidFill>
                  <a:schemeClr val="bg1"/>
                </a:solidFill>
                <a:latin typeface="Roboto Medium"/>
                <a:ea typeface="Roboto Slab" charset="0"/>
                <a:cs typeface="Roboto 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Bullet points go here</a:t>
            </a:r>
          </a:p>
          <a:p>
            <a:pPr lvl="0"/>
            <a:endParaRPr lang="en-US"/>
          </a:p>
          <a:p>
            <a:pPr lvl="0"/>
            <a:r>
              <a:rPr lang="en-US"/>
              <a:t>Bullet points go here</a:t>
            </a:r>
          </a:p>
          <a:p>
            <a:pPr lvl="0"/>
            <a:endParaRPr lang="en-US"/>
          </a:p>
          <a:p>
            <a:pPr lvl="0"/>
            <a:r>
              <a:rPr lang="en-US"/>
              <a:t>Bullet points go here</a:t>
            </a:r>
          </a:p>
          <a:p>
            <a:pPr lvl="0"/>
            <a:endParaRPr lang="en-US"/>
          </a:p>
        </p:txBody>
      </p:sp>
    </p:spTree>
    <p:extLst>
      <p:ext uri="{BB962C8B-B14F-4D97-AF65-F5344CB8AC3E}">
        <p14:creationId xmlns:p14="http://schemas.microsoft.com/office/powerpoint/2010/main" val="3830357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Title, SubTitle and Body">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86329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E207A32B-0909-4493-BA50-9477B2F22FE7}"/>
              </a:ext>
            </a:extLst>
          </p:cNvPr>
          <p:cNvSpPr>
            <a:spLocks noGrp="1"/>
          </p:cNvSpPr>
          <p:nvPr>
            <p:ph type="pic" sz="quarter" idx="10"/>
          </p:nvPr>
        </p:nvSpPr>
        <p:spPr>
          <a:xfrm>
            <a:off x="7822182" y="0"/>
            <a:ext cx="4369819" cy="6858000"/>
          </a:xfrm>
          <a:custGeom>
            <a:avLst/>
            <a:gdLst>
              <a:gd name="connsiteX0" fmla="*/ 0 w 4370388"/>
              <a:gd name="connsiteY0" fmla="*/ 0 h 6858000"/>
              <a:gd name="connsiteX1" fmla="*/ 4370388 w 4370388"/>
              <a:gd name="connsiteY1" fmla="*/ 0 h 6858000"/>
              <a:gd name="connsiteX2" fmla="*/ 4370388 w 4370388"/>
              <a:gd name="connsiteY2" fmla="*/ 6858000 h 6858000"/>
              <a:gd name="connsiteX3" fmla="*/ 0 w 43703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70388" h="6858000">
                <a:moveTo>
                  <a:pt x="0" y="0"/>
                </a:moveTo>
                <a:lnTo>
                  <a:pt x="4370388" y="0"/>
                </a:lnTo>
                <a:lnTo>
                  <a:pt x="43703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599">
                <a:solidFill>
                  <a:schemeClr val="bg1">
                    <a:alpha val="0"/>
                  </a:schemeClr>
                </a:solidFill>
              </a:defRPr>
            </a:lvl1pPr>
          </a:lstStyle>
          <a:p>
            <a:pPr marL="0" lvl="0" algn="ctr" defTabSz="456564"/>
            <a:endParaRPr lang="en-ID"/>
          </a:p>
        </p:txBody>
      </p:sp>
    </p:spTree>
    <p:extLst>
      <p:ext uri="{BB962C8B-B14F-4D97-AF65-F5344CB8AC3E}">
        <p14:creationId xmlns:p14="http://schemas.microsoft.com/office/powerpoint/2010/main" val="1590030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Data Left">
    <p:spTree>
      <p:nvGrpSpPr>
        <p:cNvPr id="1" name=""/>
        <p:cNvGrpSpPr/>
        <p:nvPr/>
      </p:nvGrpSpPr>
      <p:grpSpPr>
        <a:xfrm>
          <a:off x="0" y="0"/>
          <a:ext cx="0" cy="0"/>
          <a:chOff x="0" y="0"/>
          <a:chExt cx="0" cy="0"/>
        </a:xfrm>
      </p:grpSpPr>
      <p:sp>
        <p:nvSpPr>
          <p:cNvPr id="12" name="Rectangle 11"/>
          <p:cNvSpPr/>
          <p:nvPr/>
        </p:nvSpPr>
        <p:spPr>
          <a:xfrm>
            <a:off x="2"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1" y="538396"/>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2"/>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707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Data Right">
    <p:spTree>
      <p:nvGrpSpPr>
        <p:cNvPr id="1" name=""/>
        <p:cNvGrpSpPr/>
        <p:nvPr/>
      </p:nvGrpSpPr>
      <p:grpSpPr>
        <a:xfrm>
          <a:off x="0" y="0"/>
          <a:ext cx="0" cy="0"/>
          <a:chOff x="0" y="0"/>
          <a:chExt cx="0" cy="0"/>
        </a:xfrm>
      </p:grpSpPr>
      <p:sp>
        <p:nvSpPr>
          <p:cNvPr id="12" name="Rectangle 11"/>
          <p:cNvSpPr/>
          <p:nvPr/>
        </p:nvSpPr>
        <p:spPr>
          <a:xfrm>
            <a:off x="5282215" y="0"/>
            <a:ext cx="6909787"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cxnSp>
        <p:nvCxnSpPr>
          <p:cNvPr id="23" name="Straight Connector 22"/>
          <p:cNvCxnSpPr>
            <a:cxnSpLocks/>
          </p:cNvCxnSpPr>
          <p:nvPr/>
        </p:nvCxnSpPr>
        <p:spPr>
          <a:xfrm>
            <a:off x="356461" y="6252279"/>
            <a:ext cx="47925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4792588" cy="473654"/>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479258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a:cxnSpLocks/>
          </p:cNvCxnSpPr>
          <p:nvPr userDrawn="1"/>
        </p:nvCxnSpPr>
        <p:spPr>
          <a:xfrm flipV="1">
            <a:off x="356462" y="427206"/>
            <a:ext cx="4863609" cy="5675"/>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423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522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49" name="Google Shape;49;p7"/>
          <p:cNvSpPr/>
          <p:nvPr/>
        </p:nvSpPr>
        <p:spPr>
          <a:xfrm>
            <a:off x="9808488" y="6755101"/>
            <a:ext cx="1191600" cy="102800"/>
          </a:xfrm>
          <a:prstGeom prst="rect">
            <a:avLst/>
          </a:prstGeom>
          <a:solidFill>
            <a:schemeClr val="accent4"/>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0" name="Google Shape;50;p7"/>
          <p:cNvSpPr/>
          <p:nvPr/>
        </p:nvSpPr>
        <p:spPr>
          <a:xfrm>
            <a:off x="11000417" y="6755101"/>
            <a:ext cx="1191600" cy="102800"/>
          </a:xfrm>
          <a:prstGeom prst="rect">
            <a:avLst/>
          </a:prstGeom>
          <a:solidFill>
            <a:schemeClr val="accent3"/>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1" name="Google Shape;51;p7"/>
          <p:cNvSpPr/>
          <p:nvPr/>
        </p:nvSpPr>
        <p:spPr>
          <a:xfrm>
            <a:off x="0" y="6755101"/>
            <a:ext cx="1191600" cy="102800"/>
          </a:xfrm>
          <a:prstGeom prst="rect">
            <a:avLst/>
          </a:prstGeom>
          <a:solidFill>
            <a:schemeClr val="accent2"/>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2" name="Google Shape;52;p7"/>
          <p:cNvSpPr/>
          <p:nvPr/>
        </p:nvSpPr>
        <p:spPr>
          <a:xfrm>
            <a:off x="1191613" y="6755101"/>
            <a:ext cx="8616800" cy="102800"/>
          </a:xfrm>
          <a:prstGeom prst="rect">
            <a:avLst/>
          </a:prstGeom>
          <a:solidFill>
            <a:schemeClr val="accent1"/>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3" name="Google Shape;53;p7"/>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191600" y="1600201"/>
            <a:ext cx="3161600" cy="4967600"/>
          </a:xfrm>
          <a:prstGeom prst="rect">
            <a:avLst/>
          </a:prstGeom>
        </p:spPr>
        <p:txBody>
          <a:bodyPr spcFirstLastPara="1" wrap="square" lIns="91425" tIns="91425" rIns="91425" bIns="91425" anchor="t" anchorCtr="0">
            <a:noAutofit/>
          </a:bodyPr>
          <a:lstStyle>
            <a:lvl1pPr marL="609529" lvl="0" indent="-423284" rtl="0">
              <a:spcBef>
                <a:spcPts val="800"/>
              </a:spcBef>
              <a:spcAft>
                <a:spcPts val="0"/>
              </a:spcAft>
              <a:buSzPts val="1400"/>
              <a:buChar char="▷"/>
              <a:defRPr sz="1867"/>
            </a:lvl1pPr>
            <a:lvl2pPr marL="1219058" lvl="1" indent="-423284" rtl="0">
              <a:spcBef>
                <a:spcPts val="0"/>
              </a:spcBef>
              <a:spcAft>
                <a:spcPts val="0"/>
              </a:spcAft>
              <a:buSzPts val="1400"/>
              <a:buChar char="○"/>
              <a:defRPr sz="1867"/>
            </a:lvl2pPr>
            <a:lvl3pPr marL="1828586" lvl="2" indent="-423284" rtl="0">
              <a:spcBef>
                <a:spcPts val="0"/>
              </a:spcBef>
              <a:spcAft>
                <a:spcPts val="0"/>
              </a:spcAft>
              <a:buSzPts val="1400"/>
              <a:buChar char="■"/>
              <a:defRPr sz="1867"/>
            </a:lvl3pPr>
            <a:lvl4pPr marL="2438115" lvl="3" indent="-423284" rtl="0">
              <a:spcBef>
                <a:spcPts val="0"/>
              </a:spcBef>
              <a:spcAft>
                <a:spcPts val="0"/>
              </a:spcAft>
              <a:buSzPts val="1400"/>
              <a:buChar char="●"/>
              <a:defRPr sz="1867"/>
            </a:lvl4pPr>
            <a:lvl5pPr marL="3047644" lvl="4" indent="-423284" rtl="0">
              <a:spcBef>
                <a:spcPts val="0"/>
              </a:spcBef>
              <a:spcAft>
                <a:spcPts val="0"/>
              </a:spcAft>
              <a:buSzPts val="1400"/>
              <a:buChar char="○"/>
              <a:defRPr sz="1867"/>
            </a:lvl5pPr>
            <a:lvl6pPr marL="3657172" lvl="5" indent="-423284" rtl="0">
              <a:spcBef>
                <a:spcPts val="0"/>
              </a:spcBef>
              <a:spcAft>
                <a:spcPts val="0"/>
              </a:spcAft>
              <a:buSzPts val="1400"/>
              <a:buChar char="■"/>
              <a:defRPr sz="1867"/>
            </a:lvl6pPr>
            <a:lvl7pPr marL="4266700" lvl="6" indent="-423284" rtl="0">
              <a:spcBef>
                <a:spcPts val="0"/>
              </a:spcBef>
              <a:spcAft>
                <a:spcPts val="0"/>
              </a:spcAft>
              <a:buSzPts val="1400"/>
              <a:buChar char="●"/>
              <a:defRPr sz="1867"/>
            </a:lvl7pPr>
            <a:lvl8pPr marL="4876229" lvl="7" indent="-423284" rtl="0">
              <a:spcBef>
                <a:spcPts val="0"/>
              </a:spcBef>
              <a:spcAft>
                <a:spcPts val="0"/>
              </a:spcAft>
              <a:buSzPts val="1400"/>
              <a:buChar char="○"/>
              <a:defRPr sz="1867"/>
            </a:lvl8pPr>
            <a:lvl9pPr marL="5485759" lvl="8" indent="-423284" rtl="0">
              <a:spcBef>
                <a:spcPts val="0"/>
              </a:spcBef>
              <a:spcAft>
                <a:spcPts val="0"/>
              </a:spcAft>
              <a:buSzPts val="1400"/>
              <a:buChar char="■"/>
              <a:defRPr sz="1867"/>
            </a:lvl9pPr>
          </a:lstStyle>
          <a:p>
            <a:endParaRPr/>
          </a:p>
        </p:txBody>
      </p:sp>
      <p:sp>
        <p:nvSpPr>
          <p:cNvPr id="55" name="Google Shape;55;p7"/>
          <p:cNvSpPr txBox="1">
            <a:spLocks noGrp="1"/>
          </p:cNvSpPr>
          <p:nvPr>
            <p:ph type="body" idx="2"/>
          </p:nvPr>
        </p:nvSpPr>
        <p:spPr>
          <a:xfrm>
            <a:off x="4515205" y="1600201"/>
            <a:ext cx="3161600" cy="4967600"/>
          </a:xfrm>
          <a:prstGeom prst="rect">
            <a:avLst/>
          </a:prstGeom>
        </p:spPr>
        <p:txBody>
          <a:bodyPr spcFirstLastPara="1" wrap="square" lIns="91425" tIns="91425" rIns="91425" bIns="91425" anchor="t" anchorCtr="0">
            <a:noAutofit/>
          </a:bodyPr>
          <a:lstStyle>
            <a:lvl1pPr marL="609529" lvl="0" indent="-423284" rtl="0">
              <a:spcBef>
                <a:spcPts val="800"/>
              </a:spcBef>
              <a:spcAft>
                <a:spcPts val="0"/>
              </a:spcAft>
              <a:buSzPts val="1400"/>
              <a:buChar char="▷"/>
              <a:defRPr sz="1867"/>
            </a:lvl1pPr>
            <a:lvl2pPr marL="1219058" lvl="1" indent="-423284" rtl="0">
              <a:spcBef>
                <a:spcPts val="0"/>
              </a:spcBef>
              <a:spcAft>
                <a:spcPts val="0"/>
              </a:spcAft>
              <a:buSzPts val="1400"/>
              <a:buChar char="○"/>
              <a:defRPr sz="1867"/>
            </a:lvl2pPr>
            <a:lvl3pPr marL="1828586" lvl="2" indent="-423284" rtl="0">
              <a:spcBef>
                <a:spcPts val="0"/>
              </a:spcBef>
              <a:spcAft>
                <a:spcPts val="0"/>
              </a:spcAft>
              <a:buSzPts val="1400"/>
              <a:buChar char="■"/>
              <a:defRPr sz="1867"/>
            </a:lvl3pPr>
            <a:lvl4pPr marL="2438115" lvl="3" indent="-423284" rtl="0">
              <a:spcBef>
                <a:spcPts val="0"/>
              </a:spcBef>
              <a:spcAft>
                <a:spcPts val="0"/>
              </a:spcAft>
              <a:buSzPts val="1400"/>
              <a:buChar char="●"/>
              <a:defRPr sz="1867"/>
            </a:lvl4pPr>
            <a:lvl5pPr marL="3047644" lvl="4" indent="-423284" rtl="0">
              <a:spcBef>
                <a:spcPts val="0"/>
              </a:spcBef>
              <a:spcAft>
                <a:spcPts val="0"/>
              </a:spcAft>
              <a:buSzPts val="1400"/>
              <a:buChar char="○"/>
              <a:defRPr sz="1867"/>
            </a:lvl5pPr>
            <a:lvl6pPr marL="3657172" lvl="5" indent="-423284" rtl="0">
              <a:spcBef>
                <a:spcPts val="0"/>
              </a:spcBef>
              <a:spcAft>
                <a:spcPts val="0"/>
              </a:spcAft>
              <a:buSzPts val="1400"/>
              <a:buChar char="■"/>
              <a:defRPr sz="1867"/>
            </a:lvl6pPr>
            <a:lvl7pPr marL="4266700" lvl="6" indent="-423284" rtl="0">
              <a:spcBef>
                <a:spcPts val="0"/>
              </a:spcBef>
              <a:spcAft>
                <a:spcPts val="0"/>
              </a:spcAft>
              <a:buSzPts val="1400"/>
              <a:buChar char="●"/>
              <a:defRPr sz="1867"/>
            </a:lvl7pPr>
            <a:lvl8pPr marL="4876229" lvl="7" indent="-423284" rtl="0">
              <a:spcBef>
                <a:spcPts val="0"/>
              </a:spcBef>
              <a:spcAft>
                <a:spcPts val="0"/>
              </a:spcAft>
              <a:buSzPts val="1400"/>
              <a:buChar char="○"/>
              <a:defRPr sz="1867"/>
            </a:lvl8pPr>
            <a:lvl9pPr marL="5485759" lvl="8" indent="-423284" rtl="0">
              <a:spcBef>
                <a:spcPts val="0"/>
              </a:spcBef>
              <a:spcAft>
                <a:spcPts val="0"/>
              </a:spcAft>
              <a:buSzPts val="1400"/>
              <a:buChar char="■"/>
              <a:defRPr sz="1867"/>
            </a:lvl9pPr>
          </a:lstStyle>
          <a:p>
            <a:endParaRPr/>
          </a:p>
        </p:txBody>
      </p:sp>
      <p:sp>
        <p:nvSpPr>
          <p:cNvPr id="56" name="Google Shape;56;p7"/>
          <p:cNvSpPr txBox="1">
            <a:spLocks noGrp="1"/>
          </p:cNvSpPr>
          <p:nvPr>
            <p:ph type="body" idx="3"/>
          </p:nvPr>
        </p:nvSpPr>
        <p:spPr>
          <a:xfrm>
            <a:off x="7838809" y="1600201"/>
            <a:ext cx="3161600" cy="4967600"/>
          </a:xfrm>
          <a:prstGeom prst="rect">
            <a:avLst/>
          </a:prstGeom>
        </p:spPr>
        <p:txBody>
          <a:bodyPr spcFirstLastPara="1" wrap="square" lIns="91425" tIns="91425" rIns="91425" bIns="91425" anchor="t" anchorCtr="0">
            <a:noAutofit/>
          </a:bodyPr>
          <a:lstStyle>
            <a:lvl1pPr marL="609529" lvl="0" indent="-423284" rtl="0">
              <a:spcBef>
                <a:spcPts val="800"/>
              </a:spcBef>
              <a:spcAft>
                <a:spcPts val="0"/>
              </a:spcAft>
              <a:buSzPts val="1400"/>
              <a:buChar char="▷"/>
              <a:defRPr sz="1867"/>
            </a:lvl1pPr>
            <a:lvl2pPr marL="1219058" lvl="1" indent="-423284" rtl="0">
              <a:spcBef>
                <a:spcPts val="0"/>
              </a:spcBef>
              <a:spcAft>
                <a:spcPts val="0"/>
              </a:spcAft>
              <a:buSzPts val="1400"/>
              <a:buChar char="○"/>
              <a:defRPr sz="1867"/>
            </a:lvl2pPr>
            <a:lvl3pPr marL="1828586" lvl="2" indent="-423284" rtl="0">
              <a:spcBef>
                <a:spcPts val="0"/>
              </a:spcBef>
              <a:spcAft>
                <a:spcPts val="0"/>
              </a:spcAft>
              <a:buSzPts val="1400"/>
              <a:buChar char="■"/>
              <a:defRPr sz="1867"/>
            </a:lvl3pPr>
            <a:lvl4pPr marL="2438115" lvl="3" indent="-423284" rtl="0">
              <a:spcBef>
                <a:spcPts val="0"/>
              </a:spcBef>
              <a:spcAft>
                <a:spcPts val="0"/>
              </a:spcAft>
              <a:buSzPts val="1400"/>
              <a:buChar char="●"/>
              <a:defRPr sz="1867"/>
            </a:lvl4pPr>
            <a:lvl5pPr marL="3047644" lvl="4" indent="-423284" rtl="0">
              <a:spcBef>
                <a:spcPts val="0"/>
              </a:spcBef>
              <a:spcAft>
                <a:spcPts val="0"/>
              </a:spcAft>
              <a:buSzPts val="1400"/>
              <a:buChar char="○"/>
              <a:defRPr sz="1867"/>
            </a:lvl5pPr>
            <a:lvl6pPr marL="3657172" lvl="5" indent="-423284" rtl="0">
              <a:spcBef>
                <a:spcPts val="0"/>
              </a:spcBef>
              <a:spcAft>
                <a:spcPts val="0"/>
              </a:spcAft>
              <a:buSzPts val="1400"/>
              <a:buChar char="■"/>
              <a:defRPr sz="1867"/>
            </a:lvl6pPr>
            <a:lvl7pPr marL="4266700" lvl="6" indent="-423284" rtl="0">
              <a:spcBef>
                <a:spcPts val="0"/>
              </a:spcBef>
              <a:spcAft>
                <a:spcPts val="0"/>
              </a:spcAft>
              <a:buSzPts val="1400"/>
              <a:buChar char="●"/>
              <a:defRPr sz="1867"/>
            </a:lvl7pPr>
            <a:lvl8pPr marL="4876229" lvl="7" indent="-423284" rtl="0">
              <a:spcBef>
                <a:spcPts val="0"/>
              </a:spcBef>
              <a:spcAft>
                <a:spcPts val="0"/>
              </a:spcAft>
              <a:buSzPts val="1400"/>
              <a:buChar char="○"/>
              <a:defRPr sz="1867"/>
            </a:lvl8pPr>
            <a:lvl9pPr marL="5485759" lvl="8" indent="-423284" rtl="0">
              <a:spcBef>
                <a:spcPts val="0"/>
              </a:spcBef>
              <a:spcAft>
                <a:spcPts val="0"/>
              </a:spcAft>
              <a:buSzPts val="1400"/>
              <a:buChar char="■"/>
              <a:defRPr sz="1867"/>
            </a:lvl9pPr>
          </a:lstStyle>
          <a:p>
            <a:endParaRPr/>
          </a:p>
        </p:txBody>
      </p:sp>
      <p:sp>
        <p:nvSpPr>
          <p:cNvPr id="57" name="Google Shape;57;p7"/>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26389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7" b="1" baseline="0">
                <a:solidFill>
                  <a:schemeClr val="bg2"/>
                </a:solidFill>
              </a:defRPr>
            </a:lvl1pPr>
          </a:lstStyle>
          <a:p>
            <a:r>
              <a:rPr lang="en-US"/>
              <a:t>Insert Full Background Photo Photo To Highlight a Key Message</a:t>
            </a:r>
          </a:p>
        </p:txBody>
      </p:sp>
      <p:cxnSp>
        <p:nvCxnSpPr>
          <p:cNvPr id="6" name="Straight Connector 5"/>
          <p:cNvCxnSpPr/>
          <p:nvPr userDrawn="1"/>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790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3" name="Slide title"/>
          <p:cNvSpPr>
            <a:spLocks noGrp="1" noChangeArrowheads="1"/>
          </p:cNvSpPr>
          <p:nvPr>
            <p:ph type="title"/>
          </p:nvPr>
        </p:nvSpPr>
        <p:spPr bwMode="gray">
          <a:xfrm>
            <a:off x="552498" y="1929347"/>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5"/>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subtitle style</a:t>
            </a:r>
          </a:p>
        </p:txBody>
      </p:sp>
      <p:pic>
        <p:nvPicPr>
          <p:cNvPr id="10" name="Picture 9">
            <a:extLst>
              <a:ext uri="{FF2B5EF4-FFF2-40B4-BE49-F238E27FC236}">
                <a16:creationId xmlns:a16="http://schemas.microsoft.com/office/drawing/2014/main" id="{ECD88312-FEB7-6F46-92C5-FFAFF7083F47}"/>
              </a:ext>
            </a:extLst>
          </p:cNvPr>
          <p:cNvPicPr>
            <a:picLocks noChangeAspect="1"/>
          </p:cNvPicPr>
          <p:nvPr userDrawn="1"/>
        </p:nvPicPr>
        <p:blipFill>
          <a:blip r:embed="rId3"/>
          <a:stretch>
            <a:fillRect/>
          </a:stretch>
        </p:blipFill>
        <p:spPr>
          <a:xfrm>
            <a:off x="6824187" y="-1140743"/>
            <a:ext cx="6428012" cy="7280807"/>
          </a:xfrm>
          <a:prstGeom prst="rect">
            <a:avLst/>
          </a:prstGeom>
        </p:spPr>
      </p:pic>
    </p:spTree>
    <p:extLst>
      <p:ext uri="{BB962C8B-B14F-4D97-AF65-F5344CB8AC3E}">
        <p14:creationId xmlns:p14="http://schemas.microsoft.com/office/powerpoint/2010/main" val="2477628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ubTitle and Bo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4" name="Text Placeholder 3"/>
          <p:cNvSpPr>
            <a:spLocks noGrp="1"/>
          </p:cNvSpPr>
          <p:nvPr>
            <p:ph type="body" sz="quarter" idx="10"/>
          </p:nvPr>
        </p:nvSpPr>
        <p:spPr>
          <a:xfrm>
            <a:off x="413587" y="2017054"/>
            <a:ext cx="11459786" cy="4004491"/>
          </a:xfrm>
        </p:spPr>
        <p:txBody>
          <a:bodyPr/>
          <a:lstStyle>
            <a:lvl1pPr>
              <a:buClr>
                <a:srgbClr val="324DC7"/>
              </a:buClr>
              <a:buSzPct val="80000"/>
              <a:defRPr>
                <a:latin typeface="+mn-lt"/>
              </a:defRPr>
            </a:lvl1pPr>
            <a:lvl2pPr>
              <a:buClr>
                <a:srgbClr val="324DC7"/>
              </a:buClr>
              <a:buSzPct val="80000"/>
              <a:defRPr>
                <a:latin typeface="+mn-lt"/>
              </a:defRPr>
            </a:lvl2pPr>
            <a:lvl3pPr>
              <a:buClr>
                <a:srgbClr val="324DC7"/>
              </a:buClr>
              <a:buSzPct val="80000"/>
              <a:defRPr>
                <a:latin typeface="+mn-lt"/>
              </a:defRPr>
            </a:lvl3pPr>
            <a:lvl4pPr>
              <a:buClr>
                <a:srgbClr val="324DC7"/>
              </a:buClr>
              <a:buSzPct val="80000"/>
              <a:defRPr>
                <a:latin typeface="+mn-lt"/>
              </a:defRPr>
            </a:lvl4pPr>
            <a:lvl5pPr>
              <a:buClr>
                <a:srgbClr val="324DC7"/>
              </a:buClr>
              <a:buSzPct val="80000"/>
              <a:defRPr sz="1519">
                <a:latin typeface="+mn-lt"/>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412834" y="1328317"/>
            <a:ext cx="6511242" cy="534662"/>
          </a:xfrm>
          <a:prstGeom prst="rect">
            <a:avLst/>
          </a:prstGeom>
        </p:spPr>
        <p:txBody>
          <a:bodyPr lIns="0" rIns="0">
            <a:noAutofit/>
          </a:bodyPr>
          <a:lstStyle>
            <a:lvl1pPr marL="0" indent="0" algn="l">
              <a:buNone/>
              <a:defRPr sz="1709" b="0" i="0">
                <a:solidFill>
                  <a:srgbClr val="324DC7"/>
                </a:solidFill>
                <a:latin typeface="Roboto Medium" panose="02000000000000000000" pitchFamily="2" charset="0"/>
                <a:ea typeface="Roboto Medium" panose="02000000000000000000" pitchFamily="2" charset="0"/>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subtitle style</a:t>
            </a:r>
          </a:p>
        </p:txBody>
      </p:sp>
      <p:sp>
        <p:nvSpPr>
          <p:cNvPr id="10" name="Text Placeholder 9">
            <a:extLst>
              <a:ext uri="{FF2B5EF4-FFF2-40B4-BE49-F238E27FC236}">
                <a16:creationId xmlns:a16="http://schemas.microsoft.com/office/drawing/2014/main" id="{87D964AE-8371-D642-8284-68E40D1EDC46}"/>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a:t>Click to edit Master text styles</a:t>
            </a:r>
          </a:p>
        </p:txBody>
      </p:sp>
      <p:sp>
        <p:nvSpPr>
          <p:cNvPr id="6" name="Slide title">
            <a:extLst>
              <a:ext uri="{FF2B5EF4-FFF2-40B4-BE49-F238E27FC236}">
                <a16:creationId xmlns:a16="http://schemas.microsoft.com/office/drawing/2014/main" id="{A7E82BEA-3BE0-FE23-3A7E-3547EDCC5326}"/>
              </a:ext>
            </a:extLst>
          </p:cNvPr>
          <p:cNvSpPr>
            <a:spLocks noGrp="1" noChangeArrowheads="1"/>
          </p:cNvSpPr>
          <p:nvPr>
            <p:ph type="title"/>
          </p:nvPr>
        </p:nvSpPr>
        <p:spPr bwMode="gray">
          <a:xfrm>
            <a:off x="417504" y="788294"/>
            <a:ext cx="11455870" cy="53466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1436681037"/>
      </p:ext>
    </p:extLst>
  </p:cSld>
  <p:clrMapOvr>
    <a:masterClrMapping/>
  </p:clrMapOvr>
  <p:extLst>
    <p:ext uri="{DCECCB84-F9BA-43D5-87BE-67443E8EF086}">
      <p15:sldGuideLst xmlns:p15="http://schemas.microsoft.com/office/powerpoint/2012/main">
        <p15:guide id="1" orient="horz" pos="523">
          <p15:clr>
            <a:srgbClr val="FBAE40"/>
          </p15:clr>
        </p15:guide>
        <p15:guide id="2" pos="40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No Picture">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328">
              <a:solidFill>
                <a:schemeClr val="tx1"/>
              </a:solidFill>
            </a:endParaRPr>
          </a:p>
        </p:txBody>
      </p:sp>
      <p:sp>
        <p:nvSpPr>
          <p:cNvPr id="2" name="Title 1"/>
          <p:cNvSpPr>
            <a:spLocks noGrp="1"/>
          </p:cNvSpPr>
          <p:nvPr>
            <p:ph type="ctrTitle"/>
          </p:nvPr>
        </p:nvSpPr>
        <p:spPr>
          <a:xfrm>
            <a:off x="886360" y="1536676"/>
            <a:ext cx="4828269" cy="589709"/>
          </a:xfrm>
          <a:prstGeom prst="rect">
            <a:avLst/>
          </a:prstGeom>
        </p:spPr>
        <p:txBody>
          <a:bodyPr lIns="0" tIns="45720" rIns="0" bIns="45720" anchor="t" anchorCtr="0">
            <a:noAutofit/>
          </a:bodyPr>
          <a:lstStyle>
            <a:lvl1pPr>
              <a:defRPr sz="4362"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7" b="1">
                <a:solidFill>
                  <a:schemeClr val="accent2"/>
                </a:solidFill>
                <a:latin typeface="+mj-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7">
                <a:solidFill>
                  <a:schemeClr val="tx1"/>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2786923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356461" y="538394"/>
            <a:ext cx="11286153"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356461" y="1311907"/>
            <a:ext cx="11286153" cy="4634802"/>
          </a:xfrm>
          <a:prstGeom prst="rect">
            <a:avLst/>
          </a:prstGeom>
          <a:noFill/>
          <a:ln>
            <a:noFill/>
          </a:ln>
        </p:spPr>
        <p:txBody>
          <a:bodyPr spcFirstLastPara="1" wrap="square" lIns="91425" tIns="45700" rIns="91425" bIns="45700" anchor="t" anchorCtr="0">
            <a:normAutofit/>
          </a:bodyPr>
          <a:lstStyle>
            <a:lvl1pPr marL="434066" lvl="0" indent="-325549" algn="l">
              <a:lnSpc>
                <a:spcPct val="100000"/>
              </a:lnSpc>
              <a:spcBef>
                <a:spcPts val="684"/>
              </a:spcBef>
              <a:spcAft>
                <a:spcPts val="0"/>
              </a:spcAft>
              <a:buClr>
                <a:schemeClr val="accent3"/>
              </a:buClr>
              <a:buSzPts val="1800"/>
              <a:buChar char="•"/>
              <a:defRPr/>
            </a:lvl1pPr>
            <a:lvl2pPr marL="868131" lvl="1" indent="-349664" algn="l">
              <a:lnSpc>
                <a:spcPct val="100000"/>
              </a:lnSpc>
              <a:spcBef>
                <a:spcPts val="304"/>
              </a:spcBef>
              <a:spcAft>
                <a:spcPts val="0"/>
              </a:spcAft>
              <a:buClr>
                <a:schemeClr val="accent3"/>
              </a:buClr>
              <a:buSzPts val="2200"/>
              <a:buChar char="-"/>
              <a:defRPr/>
            </a:lvl2pPr>
            <a:lvl3pPr marL="1302197" lvl="2" indent="-349664" algn="l">
              <a:lnSpc>
                <a:spcPct val="100000"/>
              </a:lnSpc>
              <a:spcBef>
                <a:spcPts val="304"/>
              </a:spcBef>
              <a:spcAft>
                <a:spcPts val="0"/>
              </a:spcAft>
              <a:buClr>
                <a:schemeClr val="accent3"/>
              </a:buClr>
              <a:buSzPts val="2200"/>
              <a:buFont typeface="Noto Sans Symbols"/>
              <a:buChar char="▪"/>
              <a:defRPr/>
            </a:lvl3pPr>
            <a:lvl4pPr marL="1736263" lvl="3" indent="-313492" algn="l">
              <a:lnSpc>
                <a:spcPct val="100000"/>
              </a:lnSpc>
              <a:spcBef>
                <a:spcPts val="304"/>
              </a:spcBef>
              <a:spcAft>
                <a:spcPts val="0"/>
              </a:spcAft>
              <a:buClr>
                <a:schemeClr val="accent3"/>
              </a:buClr>
              <a:buSzPts val="1600"/>
              <a:buChar char="-"/>
              <a:defRPr/>
            </a:lvl4pPr>
            <a:lvl5pPr marL="2170328" lvl="4" indent="-361721" algn="l">
              <a:lnSpc>
                <a:spcPct val="100000"/>
              </a:lnSpc>
              <a:spcBef>
                <a:spcPts val="456"/>
              </a:spcBef>
              <a:spcAft>
                <a:spcPts val="0"/>
              </a:spcAft>
              <a:buClr>
                <a:schemeClr val="dk1"/>
              </a:buClr>
              <a:buSzPts val="2400"/>
              <a:buChar char="»"/>
              <a:defRPr/>
            </a:lvl5pPr>
            <a:lvl6pPr marL="2604394" lvl="5" indent="-325549" algn="l">
              <a:lnSpc>
                <a:spcPct val="100000"/>
              </a:lnSpc>
              <a:spcBef>
                <a:spcPts val="342"/>
              </a:spcBef>
              <a:spcAft>
                <a:spcPts val="0"/>
              </a:spcAft>
              <a:buClr>
                <a:schemeClr val="dk1"/>
              </a:buClr>
              <a:buSzPts val="1800"/>
              <a:buChar char="•"/>
              <a:defRPr/>
            </a:lvl6pPr>
            <a:lvl7pPr marL="3038460" lvl="6" indent="-325549" algn="l">
              <a:lnSpc>
                <a:spcPct val="100000"/>
              </a:lnSpc>
              <a:spcBef>
                <a:spcPts val="342"/>
              </a:spcBef>
              <a:spcAft>
                <a:spcPts val="0"/>
              </a:spcAft>
              <a:buClr>
                <a:schemeClr val="dk1"/>
              </a:buClr>
              <a:buSzPts val="1800"/>
              <a:buChar char="•"/>
              <a:defRPr/>
            </a:lvl7pPr>
            <a:lvl8pPr marL="3472525" lvl="7" indent="-325549" algn="l">
              <a:lnSpc>
                <a:spcPct val="100000"/>
              </a:lnSpc>
              <a:spcBef>
                <a:spcPts val="342"/>
              </a:spcBef>
              <a:spcAft>
                <a:spcPts val="0"/>
              </a:spcAft>
              <a:buClr>
                <a:schemeClr val="dk1"/>
              </a:buClr>
              <a:buSzPts val="1800"/>
              <a:buChar char="•"/>
              <a:defRPr/>
            </a:lvl8pPr>
            <a:lvl9pPr marL="3906591" lvl="8" indent="-325549" algn="l">
              <a:lnSpc>
                <a:spcPct val="100000"/>
              </a:lnSpc>
              <a:spcBef>
                <a:spcPts val="342"/>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35148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ubTitle and Bo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5"/>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8"/>
            <a:ext cx="1646894" cy="356351"/>
          </a:xfrm>
          <a:prstGeom prst="rect">
            <a:avLst/>
          </a:prstGeom>
        </p:spPr>
      </p:pic>
      <p:sp>
        <p:nvSpPr>
          <p:cNvPr id="4" name="Text Placeholder 3"/>
          <p:cNvSpPr>
            <a:spLocks noGrp="1"/>
          </p:cNvSpPr>
          <p:nvPr>
            <p:ph type="body" sz="quarter" idx="10"/>
          </p:nvPr>
        </p:nvSpPr>
        <p:spPr>
          <a:xfrm>
            <a:off x="413587" y="2017055"/>
            <a:ext cx="11459786" cy="4004491"/>
          </a:xfrm>
        </p:spPr>
        <p:txBody>
          <a:bodyPr/>
          <a:lstStyle>
            <a:lvl1pPr>
              <a:buClr>
                <a:srgbClr val="324DC7"/>
              </a:buClr>
              <a:buSzPct val="80000"/>
              <a:defRPr>
                <a:latin typeface="+mn-lt"/>
              </a:defRPr>
            </a:lvl1pPr>
            <a:lvl2pPr>
              <a:buClr>
                <a:srgbClr val="324DC7"/>
              </a:buClr>
              <a:buSzPct val="80000"/>
              <a:defRPr>
                <a:latin typeface="+mn-lt"/>
              </a:defRPr>
            </a:lvl2pPr>
            <a:lvl3pPr>
              <a:buClr>
                <a:srgbClr val="324DC7"/>
              </a:buClr>
              <a:buSzPct val="80000"/>
              <a:defRPr>
                <a:latin typeface="+mn-lt"/>
              </a:defRPr>
            </a:lvl3pPr>
            <a:lvl4pPr>
              <a:buClr>
                <a:srgbClr val="324DC7"/>
              </a:buClr>
              <a:buSzPct val="80000"/>
              <a:defRPr>
                <a:latin typeface="+mn-lt"/>
              </a:defRPr>
            </a:lvl4pPr>
            <a:lvl5pPr>
              <a:buClr>
                <a:srgbClr val="324DC7"/>
              </a:buClr>
              <a:buSzPct val="80000"/>
              <a:defRPr sz="1519">
                <a:latin typeface="+mn-lt"/>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 hasCustomPrompt="1"/>
          </p:nvPr>
        </p:nvSpPr>
        <p:spPr>
          <a:xfrm>
            <a:off x="412834" y="1328317"/>
            <a:ext cx="6511242" cy="534662"/>
          </a:xfrm>
          <a:prstGeom prst="rect">
            <a:avLst/>
          </a:prstGeom>
        </p:spPr>
        <p:txBody>
          <a:bodyPr lIns="0" rIns="0">
            <a:noAutofit/>
          </a:bodyPr>
          <a:lstStyle>
            <a:lvl1pPr marL="0" indent="0" algn="l">
              <a:buNone/>
              <a:defRPr sz="1709" b="0" i="0">
                <a:solidFill>
                  <a:srgbClr val="324DC7"/>
                </a:solidFill>
                <a:latin typeface="Roboto Medium" panose="02000000000000000000" pitchFamily="2" charset="0"/>
                <a:ea typeface="Roboto Medium" panose="02000000000000000000" pitchFamily="2" charset="0"/>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dirty="0"/>
              <a:t>Click to edit subtitle style</a:t>
            </a:r>
          </a:p>
        </p:txBody>
      </p:sp>
      <p:sp>
        <p:nvSpPr>
          <p:cNvPr id="10" name="Text Placeholder 9">
            <a:extLst>
              <a:ext uri="{FF2B5EF4-FFF2-40B4-BE49-F238E27FC236}">
                <a16:creationId xmlns:a16="http://schemas.microsoft.com/office/drawing/2014/main" id="{87D964AE-8371-D642-8284-68E40D1EDC46}"/>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18" indent="0" algn="r">
              <a:buNone/>
              <a:defRPr>
                <a:solidFill>
                  <a:schemeClr val="tx2"/>
                </a:solidFill>
                <a:latin typeface="Roboto" panose="02000000000000000000" pitchFamily="2" charset="0"/>
                <a:ea typeface="Roboto" panose="02000000000000000000" pitchFamily="2" charset="0"/>
              </a:defRPr>
            </a:lvl2pPr>
            <a:lvl3pPr marL="726391" indent="0" algn="r">
              <a:buNone/>
              <a:defRPr>
                <a:solidFill>
                  <a:schemeClr val="tx2"/>
                </a:solidFill>
                <a:latin typeface="Roboto" panose="02000000000000000000" pitchFamily="2" charset="0"/>
                <a:ea typeface="Roboto" panose="02000000000000000000" pitchFamily="2" charset="0"/>
              </a:defRPr>
            </a:lvl3pPr>
            <a:lvl4pPr marL="1180550" indent="0" algn="r">
              <a:buNone/>
              <a:defRPr>
                <a:solidFill>
                  <a:schemeClr val="tx2"/>
                </a:solidFill>
                <a:latin typeface="Roboto" panose="02000000000000000000" pitchFamily="2" charset="0"/>
                <a:ea typeface="Roboto" panose="02000000000000000000" pitchFamily="2" charset="0"/>
              </a:defRPr>
            </a:lvl4pPr>
            <a:lvl5pPr marL="1863186"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6" name="Slide title">
            <a:extLst>
              <a:ext uri="{FF2B5EF4-FFF2-40B4-BE49-F238E27FC236}">
                <a16:creationId xmlns:a16="http://schemas.microsoft.com/office/drawing/2014/main" id="{A7E82BEA-3BE0-FE23-3A7E-3547EDCC5326}"/>
              </a:ext>
            </a:extLst>
          </p:cNvPr>
          <p:cNvSpPr>
            <a:spLocks noGrp="1" noChangeArrowheads="1"/>
          </p:cNvSpPr>
          <p:nvPr>
            <p:ph type="title"/>
          </p:nvPr>
        </p:nvSpPr>
        <p:spPr bwMode="gray">
          <a:xfrm>
            <a:off x="417504" y="788294"/>
            <a:ext cx="11455870" cy="53466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3461556270"/>
      </p:ext>
    </p:extLst>
  </p:cSld>
  <p:clrMapOvr>
    <a:masterClrMapping/>
  </p:clrMapOvr>
  <p:extLst>
    <p:ext uri="{DCECCB84-F9BA-43D5-87BE-67443E8EF086}">
      <p15:sldGuideLst xmlns:p15="http://schemas.microsoft.com/office/powerpoint/2012/main">
        <p15:guide id="1" orient="horz" pos="523">
          <p15:clr>
            <a:srgbClr val="FBAE40"/>
          </p15:clr>
        </p15:guide>
        <p15:guide id="2" pos="40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SubTitle and Bo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4" name="Text Placeholder 3"/>
          <p:cNvSpPr>
            <a:spLocks noGrp="1"/>
          </p:cNvSpPr>
          <p:nvPr>
            <p:ph type="body" sz="quarter" idx="10"/>
          </p:nvPr>
        </p:nvSpPr>
        <p:spPr>
          <a:xfrm>
            <a:off x="413587" y="2017054"/>
            <a:ext cx="11459786" cy="4004491"/>
          </a:xfrm>
        </p:spPr>
        <p:txBody>
          <a:bodyPr/>
          <a:lstStyle>
            <a:lvl1pPr>
              <a:buClr>
                <a:srgbClr val="324DC7"/>
              </a:buClr>
              <a:buSzPct val="80000"/>
              <a:defRPr>
                <a:latin typeface="+mn-lt"/>
              </a:defRPr>
            </a:lvl1pPr>
            <a:lvl2pPr>
              <a:buClr>
                <a:srgbClr val="324DC7"/>
              </a:buClr>
              <a:buSzPct val="80000"/>
              <a:defRPr>
                <a:latin typeface="+mn-lt"/>
              </a:defRPr>
            </a:lvl2pPr>
            <a:lvl3pPr>
              <a:buClr>
                <a:srgbClr val="324DC7"/>
              </a:buClr>
              <a:buSzPct val="80000"/>
              <a:defRPr>
                <a:latin typeface="+mn-lt"/>
              </a:defRPr>
            </a:lvl3pPr>
            <a:lvl4pPr>
              <a:buClr>
                <a:srgbClr val="324DC7"/>
              </a:buClr>
              <a:buSzPct val="80000"/>
              <a:defRPr>
                <a:latin typeface="+mn-lt"/>
              </a:defRPr>
            </a:lvl4pPr>
            <a:lvl5pPr>
              <a:buClr>
                <a:srgbClr val="324DC7"/>
              </a:buClr>
              <a:buSzPct val="80000"/>
              <a:defRPr sz="1519">
                <a:latin typeface="+mn-lt"/>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 hasCustomPrompt="1"/>
          </p:nvPr>
        </p:nvSpPr>
        <p:spPr>
          <a:xfrm>
            <a:off x="412834" y="1328317"/>
            <a:ext cx="6511242" cy="534662"/>
          </a:xfrm>
          <a:prstGeom prst="rect">
            <a:avLst/>
          </a:prstGeom>
        </p:spPr>
        <p:txBody>
          <a:bodyPr lIns="0" rIns="0">
            <a:noAutofit/>
          </a:bodyPr>
          <a:lstStyle>
            <a:lvl1pPr marL="0" indent="0" algn="l">
              <a:buNone/>
              <a:defRPr sz="1709" b="0" i="0">
                <a:solidFill>
                  <a:srgbClr val="324DC7"/>
                </a:solidFill>
                <a:latin typeface="Roboto Medium" panose="02000000000000000000" pitchFamily="2" charset="0"/>
                <a:ea typeface="Roboto Medium" panose="02000000000000000000" pitchFamily="2" charset="0"/>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10" name="Text Placeholder 9">
            <a:extLst>
              <a:ext uri="{FF2B5EF4-FFF2-40B4-BE49-F238E27FC236}">
                <a16:creationId xmlns:a16="http://schemas.microsoft.com/office/drawing/2014/main" id="{87D964AE-8371-D642-8284-68E40D1EDC46}"/>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6" name="Slide title">
            <a:extLst>
              <a:ext uri="{FF2B5EF4-FFF2-40B4-BE49-F238E27FC236}">
                <a16:creationId xmlns:a16="http://schemas.microsoft.com/office/drawing/2014/main" id="{A7E82BEA-3BE0-FE23-3A7E-3547EDCC5326}"/>
              </a:ext>
            </a:extLst>
          </p:cNvPr>
          <p:cNvSpPr>
            <a:spLocks noGrp="1" noChangeArrowheads="1"/>
          </p:cNvSpPr>
          <p:nvPr>
            <p:ph type="title"/>
          </p:nvPr>
        </p:nvSpPr>
        <p:spPr bwMode="gray">
          <a:xfrm>
            <a:off x="417504" y="788294"/>
            <a:ext cx="11455870" cy="53466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3868708002"/>
      </p:ext>
    </p:extLst>
  </p:cSld>
  <p:clrMapOvr>
    <a:masterClrMapping/>
  </p:clrMapOvr>
  <p:extLst>
    <p:ext uri="{DCECCB84-F9BA-43D5-87BE-67443E8EF086}">
      <p15:sldGuideLst xmlns:p15="http://schemas.microsoft.com/office/powerpoint/2012/main">
        <p15:guide id="1" orient="horz" pos="523">
          <p15:clr>
            <a:srgbClr val="FBAE40"/>
          </p15:clr>
        </p15:guide>
        <p15:guide id="2" pos="40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5685CF7-C926-824B-A92E-1D830104BAF4}"/>
              </a:ext>
            </a:extLst>
          </p:cNvPr>
          <p:cNvSpPr>
            <a:spLocks noGrp="1"/>
          </p:cNvSpPr>
          <p:nvPr>
            <p:ph type="pic" sz="quarter" idx="10"/>
          </p:nvPr>
        </p:nvSpPr>
        <p:spPr>
          <a:xfrm>
            <a:off x="6289680" y="0"/>
            <a:ext cx="5902320" cy="6858000"/>
          </a:xfrm>
        </p:spPr>
        <p:txBody>
          <a:bodyPr/>
          <a:lstStyle/>
          <a:p>
            <a:endParaRPr lang="en-US"/>
          </a:p>
        </p:txBody>
      </p:sp>
      <p:sp>
        <p:nvSpPr>
          <p:cNvPr id="4" name="Rectangle 3">
            <a:extLst>
              <a:ext uri="{FF2B5EF4-FFF2-40B4-BE49-F238E27FC236}">
                <a16:creationId xmlns:a16="http://schemas.microsoft.com/office/drawing/2014/main" id="{DC2F1689-0CB3-1B42-8587-5AB06A9F9D17}"/>
              </a:ext>
            </a:extLst>
          </p:cNvPr>
          <p:cNvSpPr/>
          <p:nvPr userDrawn="1"/>
        </p:nvSpPr>
        <p:spPr>
          <a:xfrm>
            <a:off x="0" y="0"/>
            <a:ext cx="6279057"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489851" y="1858680"/>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489851" y="5091842"/>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10" name="Text Placeholder 9">
            <a:extLst>
              <a:ext uri="{FF2B5EF4-FFF2-40B4-BE49-F238E27FC236}">
                <a16:creationId xmlns:a16="http://schemas.microsoft.com/office/drawing/2014/main" id="{DD960F91-7099-6141-BA0B-0B7B6936134E}"/>
              </a:ext>
            </a:extLst>
          </p:cNvPr>
          <p:cNvSpPr>
            <a:spLocks noGrp="1"/>
          </p:cNvSpPr>
          <p:nvPr>
            <p:ph type="body" sz="quarter" idx="11"/>
          </p:nvPr>
        </p:nvSpPr>
        <p:spPr>
          <a:xfrm>
            <a:off x="483038" y="6300706"/>
            <a:ext cx="3136356" cy="289393"/>
          </a:xfrm>
        </p:spPr>
        <p:txBody>
          <a:bodyPr lIns="0" tIns="0" rIns="0" bIns="0">
            <a:normAutofit/>
          </a:bodyPr>
          <a:lstStyle>
            <a:lvl1pPr marL="0" indent="0" algn="l">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pic>
        <p:nvPicPr>
          <p:cNvPr id="6" name="Picture 5">
            <a:extLst>
              <a:ext uri="{FF2B5EF4-FFF2-40B4-BE49-F238E27FC236}">
                <a16:creationId xmlns:a16="http://schemas.microsoft.com/office/drawing/2014/main" id="{CE5F1C28-2D67-B645-8B76-B4E7867374F4}"/>
              </a:ext>
            </a:extLst>
          </p:cNvPr>
          <p:cNvPicPr>
            <a:picLocks noChangeAspect="1"/>
          </p:cNvPicPr>
          <p:nvPr userDrawn="1"/>
        </p:nvPicPr>
        <p:blipFill>
          <a:blip r:embed="rId2"/>
          <a:stretch>
            <a:fillRect/>
          </a:stretch>
        </p:blipFill>
        <p:spPr>
          <a:xfrm>
            <a:off x="489851" y="559613"/>
            <a:ext cx="2568919" cy="559293"/>
          </a:xfrm>
          <a:prstGeom prst="rect">
            <a:avLst/>
          </a:prstGeom>
        </p:spPr>
      </p:pic>
    </p:spTree>
    <p:extLst>
      <p:ext uri="{BB962C8B-B14F-4D97-AF65-F5344CB8AC3E}">
        <p14:creationId xmlns:p14="http://schemas.microsoft.com/office/powerpoint/2010/main" val="3734830842"/>
      </p:ext>
    </p:extLst>
  </p:cSld>
  <p:clrMapOvr>
    <a:masterClrMapping/>
  </p:clrMapOvr>
  <p:extLst>
    <p:ext uri="{DCECCB84-F9BA-43D5-87BE-67443E8EF086}">
      <p15:sldGuideLst xmlns:p15="http://schemas.microsoft.com/office/powerpoint/2012/main">
        <p15:guide id="1" pos="32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4" name="Text Placeholder 3"/>
          <p:cNvSpPr>
            <a:spLocks noGrp="1"/>
          </p:cNvSpPr>
          <p:nvPr>
            <p:ph type="body" sz="quarter" idx="10"/>
          </p:nvPr>
        </p:nvSpPr>
        <p:spPr>
          <a:xfrm>
            <a:off x="413587" y="2017054"/>
            <a:ext cx="11459786" cy="4004491"/>
          </a:xfrm>
        </p:spPr>
        <p:txBody>
          <a:bodyPr/>
          <a:lstStyle>
            <a:lvl1pPr>
              <a:buClr>
                <a:srgbClr val="324DC7"/>
              </a:buClr>
              <a:buSzPct val="80000"/>
              <a:defRPr>
                <a:latin typeface="+mn-lt"/>
              </a:defRPr>
            </a:lvl1pPr>
            <a:lvl2pPr>
              <a:buClr>
                <a:srgbClr val="324DC7"/>
              </a:buClr>
              <a:buSzPct val="80000"/>
              <a:defRPr>
                <a:latin typeface="+mn-lt"/>
              </a:defRPr>
            </a:lvl2pPr>
            <a:lvl3pPr>
              <a:buClr>
                <a:srgbClr val="324DC7"/>
              </a:buClr>
              <a:buSzPct val="80000"/>
              <a:defRPr>
                <a:latin typeface="+mn-lt"/>
              </a:defRPr>
            </a:lvl3pPr>
            <a:lvl4pPr>
              <a:buClr>
                <a:srgbClr val="324DC7"/>
              </a:buClr>
              <a:buSzPct val="80000"/>
              <a:defRPr>
                <a:latin typeface="+mn-lt"/>
              </a:defRPr>
            </a:lvl4pPr>
            <a:lvl5pPr>
              <a:buClr>
                <a:srgbClr val="324DC7"/>
              </a:buClr>
              <a:buSzPct val="80000"/>
              <a:defRPr sz="1519">
                <a:latin typeface="+mn-lt"/>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 hasCustomPrompt="1"/>
          </p:nvPr>
        </p:nvSpPr>
        <p:spPr>
          <a:xfrm>
            <a:off x="412834" y="1328317"/>
            <a:ext cx="6511242" cy="534662"/>
          </a:xfrm>
          <a:prstGeom prst="rect">
            <a:avLst/>
          </a:prstGeom>
        </p:spPr>
        <p:txBody>
          <a:bodyPr lIns="0" rIns="0">
            <a:noAutofit/>
          </a:bodyPr>
          <a:lstStyle>
            <a:lvl1pPr marL="0" indent="0" algn="l">
              <a:buNone/>
              <a:defRPr sz="1709" b="0" i="0">
                <a:solidFill>
                  <a:srgbClr val="324DC7"/>
                </a:solidFill>
                <a:latin typeface="Roboto Medium" panose="02000000000000000000" pitchFamily="2" charset="0"/>
                <a:ea typeface="Roboto Medium" panose="02000000000000000000" pitchFamily="2" charset="0"/>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10" name="Text Placeholder 9">
            <a:extLst>
              <a:ext uri="{FF2B5EF4-FFF2-40B4-BE49-F238E27FC236}">
                <a16:creationId xmlns:a16="http://schemas.microsoft.com/office/drawing/2014/main" id="{87D964AE-8371-D642-8284-68E40D1EDC46}"/>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6" name="Slide title">
            <a:extLst>
              <a:ext uri="{FF2B5EF4-FFF2-40B4-BE49-F238E27FC236}">
                <a16:creationId xmlns:a16="http://schemas.microsoft.com/office/drawing/2014/main" id="{A7E82BEA-3BE0-FE23-3A7E-3547EDCC5326}"/>
              </a:ext>
            </a:extLst>
          </p:cNvPr>
          <p:cNvSpPr>
            <a:spLocks noGrp="1" noChangeArrowheads="1"/>
          </p:cNvSpPr>
          <p:nvPr>
            <p:ph type="title"/>
          </p:nvPr>
        </p:nvSpPr>
        <p:spPr bwMode="gray">
          <a:xfrm>
            <a:off x="417504" y="788294"/>
            <a:ext cx="11455870" cy="53466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3362573761"/>
      </p:ext>
    </p:extLst>
  </p:cSld>
  <p:clrMapOvr>
    <a:masterClrMapping/>
  </p:clrMapOvr>
  <p:extLst>
    <p:ext uri="{DCECCB84-F9BA-43D5-87BE-67443E8EF086}">
      <p15:sldGuideLst xmlns:p15="http://schemas.microsoft.com/office/powerpoint/2012/main">
        <p15:guide id="1" orient="horz" pos="523">
          <p15:clr>
            <a:srgbClr val="FBAE40"/>
          </p15:clr>
        </p15:guide>
        <p15:guide id="2" pos="404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Body &amp;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6787066" y="788294"/>
            <a:ext cx="4779432" cy="4774977"/>
          </a:xfrm>
        </p:spPr>
        <p:txBody>
          <a:bodyPr/>
          <a:lstStyle/>
          <a:p>
            <a:endParaRPr lang="en-US"/>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2978331"/>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Tree>
    <p:extLst>
      <p:ext uri="{BB962C8B-B14F-4D97-AF65-F5344CB8AC3E}">
        <p14:creationId xmlns:p14="http://schemas.microsoft.com/office/powerpoint/2010/main" val="4237165293"/>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Body &amp; Photo – Full Fra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6273196" y="0"/>
            <a:ext cx="5918804" cy="6077243"/>
          </a:xfrm>
        </p:spPr>
        <p:txBody>
          <a:bodyPr/>
          <a:lstStyle/>
          <a:p>
            <a:endParaRPr lang="en-US"/>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17504"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Tree>
    <p:extLst>
      <p:ext uri="{BB962C8B-B14F-4D97-AF65-F5344CB8AC3E}">
        <p14:creationId xmlns:p14="http://schemas.microsoft.com/office/powerpoint/2010/main" val="2521782110"/>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ta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17504"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7644876" y="1"/>
            <a:ext cx="4547125" cy="6077243"/>
          </a:xfrm>
          <a:prstGeom prst="rect">
            <a:avLst/>
          </a:prstGeom>
          <a:solidFill>
            <a:srgbClr val="F9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Tree>
    <p:extLst>
      <p:ext uri="{BB962C8B-B14F-4D97-AF65-F5344CB8AC3E}">
        <p14:creationId xmlns:p14="http://schemas.microsoft.com/office/powerpoint/2010/main" val="2064444280"/>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ta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3" name="Slide title"/>
          <p:cNvSpPr>
            <a:spLocks noGrp="1" noChangeArrowheads="1"/>
          </p:cNvSpPr>
          <p:nvPr>
            <p:ph type="title"/>
          </p:nvPr>
        </p:nvSpPr>
        <p:spPr bwMode="gray">
          <a:xfrm>
            <a:off x="4920099"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920099"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920099"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0" y="1"/>
            <a:ext cx="4547125" cy="6077243"/>
          </a:xfrm>
          <a:prstGeom prst="rect">
            <a:avLst/>
          </a:prstGeom>
          <a:solidFill>
            <a:srgbClr val="F9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pic>
        <p:nvPicPr>
          <p:cNvPr id="6" name="Picture 5">
            <a:extLst>
              <a:ext uri="{FF2B5EF4-FFF2-40B4-BE49-F238E27FC236}">
                <a16:creationId xmlns:a16="http://schemas.microsoft.com/office/drawing/2014/main" id="{CB089787-84CB-49CA-A34F-5019677752DC}"/>
              </a:ext>
            </a:extLst>
          </p:cNvPr>
          <p:cNvPicPr>
            <a:picLocks noChangeAspect="1"/>
          </p:cNvPicPr>
          <p:nvPr userDrawn="1"/>
        </p:nvPicPr>
        <p:blipFill>
          <a:blip r:embed="rId2"/>
          <a:stretch>
            <a:fillRect/>
          </a:stretch>
        </p:blipFill>
        <p:spPr>
          <a:xfrm>
            <a:off x="453507" y="6289447"/>
            <a:ext cx="1646894" cy="356351"/>
          </a:xfrm>
          <a:prstGeom prst="rect">
            <a:avLst/>
          </a:prstGeom>
        </p:spPr>
      </p:pic>
    </p:spTree>
    <p:extLst>
      <p:ext uri="{BB962C8B-B14F-4D97-AF65-F5344CB8AC3E}">
        <p14:creationId xmlns:p14="http://schemas.microsoft.com/office/powerpoint/2010/main" val="881397906"/>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Ighlight Area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3" name="Slide title"/>
          <p:cNvSpPr>
            <a:spLocks noGrp="1" noChangeArrowheads="1"/>
          </p:cNvSpPr>
          <p:nvPr>
            <p:ph type="title"/>
          </p:nvPr>
        </p:nvSpPr>
        <p:spPr bwMode="gray">
          <a:xfrm>
            <a:off x="4920099"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920099"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920099"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0" y="1"/>
            <a:ext cx="4547125" cy="6077243"/>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pic>
        <p:nvPicPr>
          <p:cNvPr id="5" name="Picture 4">
            <a:extLst>
              <a:ext uri="{FF2B5EF4-FFF2-40B4-BE49-F238E27FC236}">
                <a16:creationId xmlns:a16="http://schemas.microsoft.com/office/drawing/2014/main" id="{48549D18-ACB6-6AE6-EDED-76ADDEA20B70}"/>
              </a:ext>
            </a:extLst>
          </p:cNvPr>
          <p:cNvPicPr>
            <a:picLocks noChangeAspect="1"/>
          </p:cNvPicPr>
          <p:nvPr userDrawn="1"/>
        </p:nvPicPr>
        <p:blipFill>
          <a:blip r:embed="rId2"/>
          <a:stretch>
            <a:fillRect/>
          </a:stretch>
        </p:blipFill>
        <p:spPr>
          <a:xfrm>
            <a:off x="453507" y="6289447"/>
            <a:ext cx="1646894" cy="356351"/>
          </a:xfrm>
          <a:prstGeom prst="rect">
            <a:avLst/>
          </a:prstGeom>
        </p:spPr>
      </p:pic>
    </p:spTree>
    <p:extLst>
      <p:ext uri="{BB962C8B-B14F-4D97-AF65-F5344CB8AC3E}">
        <p14:creationId xmlns:p14="http://schemas.microsoft.com/office/powerpoint/2010/main" val="2782904098"/>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6"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normAutofit/>
          </a:bodyPr>
          <a:lstStyle/>
          <a:p>
            <a:pPr algn="ctr"/>
            <a:endParaRPr lang="en-US" sz="1897" b="1">
              <a:solidFill>
                <a:schemeClr val="tx2"/>
              </a:solidFill>
              <a:latin typeface="+mj-lt"/>
            </a:endParaRPr>
          </a:p>
        </p:txBody>
      </p:sp>
      <p:sp>
        <p:nvSpPr>
          <p:cNvPr id="3" name="Title 1"/>
          <p:cNvSpPr>
            <a:spLocks noGrp="1"/>
          </p:cNvSpPr>
          <p:nvPr>
            <p:ph type="ctrTitle" hasCustomPrompt="1"/>
          </p:nvPr>
        </p:nvSpPr>
        <p:spPr>
          <a:xfrm>
            <a:off x="2353331" y="877834"/>
            <a:ext cx="8241507" cy="1562892"/>
          </a:xfrm>
          <a:prstGeom prst="rect">
            <a:avLst/>
          </a:prstGeom>
        </p:spPr>
        <p:txBody>
          <a:bodyPr lIns="0" tIns="45720" rIns="0" bIns="45720" anchor="t" anchorCtr="0">
            <a:noAutofit/>
          </a:bodyPr>
          <a:lstStyle>
            <a:lvl1pPr algn="l">
              <a:defRPr sz="5121"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1"/>
            <a:ext cx="6448450" cy="668799"/>
          </a:xfrm>
          <a:prstGeom prst="rect">
            <a:avLst/>
          </a:prstGeom>
        </p:spPr>
        <p:txBody>
          <a:bodyPr lIns="0" tIns="0" rIns="0" bIns="0" anchor="b">
            <a:noAutofit/>
          </a:bodyPr>
          <a:lstStyle>
            <a:lvl1pPr marL="0" indent="0" algn="l">
              <a:buNone/>
              <a:defRPr sz="2655" b="0">
                <a:solidFill>
                  <a:schemeClr val="accent3"/>
                </a:solidFill>
                <a:latin typeface="+mn-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3"/>
            <a:ext cx="1452402" cy="301677"/>
          </a:xfrm>
        </p:spPr>
        <p:txBody>
          <a:bodyPr lIns="0" tIns="0" rIns="0" bIns="0" anchor="b">
            <a:noAutofit/>
          </a:bodyPr>
          <a:lstStyle>
            <a:lvl1pPr marL="0" indent="0" algn="r">
              <a:buNone/>
              <a:defRPr sz="1328">
                <a:solidFill>
                  <a:schemeClr val="accent3"/>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3"/>
            <a:ext cx="1452402" cy="301677"/>
          </a:xfrm>
        </p:spPr>
        <p:txBody>
          <a:bodyPr lIns="0" tIns="0" rIns="0" bIns="0" anchor="b">
            <a:noAutofit/>
          </a:bodyPr>
          <a:lstStyle>
            <a:lvl1pPr marL="0" indent="0" algn="l">
              <a:buNone/>
              <a:defRPr sz="1328">
                <a:solidFill>
                  <a:schemeClr val="tx2"/>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Add presenter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0"/>
            <a:ext cx="1790485" cy="589035"/>
          </a:xfrm>
          <a:prstGeom prst="rect">
            <a:avLst/>
          </a:prstGeom>
        </p:spPr>
      </p:pic>
    </p:spTree>
    <p:extLst>
      <p:ext uri="{BB962C8B-B14F-4D97-AF65-F5344CB8AC3E}">
        <p14:creationId xmlns:p14="http://schemas.microsoft.com/office/powerpoint/2010/main" val="20353280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Ighlight Area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17504"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7644876" y="1"/>
            <a:ext cx="4547125" cy="6077243"/>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Tree>
    <p:extLst>
      <p:ext uri="{BB962C8B-B14F-4D97-AF65-F5344CB8AC3E}">
        <p14:creationId xmlns:p14="http://schemas.microsoft.com/office/powerpoint/2010/main" val="1223577059"/>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Slide_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489851" y="1858680"/>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489851" y="5091842"/>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6" name="Picture 5">
            <a:extLst>
              <a:ext uri="{FF2B5EF4-FFF2-40B4-BE49-F238E27FC236}">
                <a16:creationId xmlns:a16="http://schemas.microsoft.com/office/drawing/2014/main" id="{CE5F1C28-2D67-B645-8B76-B4E7867374F4}"/>
              </a:ext>
            </a:extLst>
          </p:cNvPr>
          <p:cNvPicPr>
            <a:picLocks noChangeAspect="1"/>
          </p:cNvPicPr>
          <p:nvPr userDrawn="1"/>
        </p:nvPicPr>
        <p:blipFill>
          <a:blip r:embed="rId2"/>
          <a:stretch>
            <a:fillRect/>
          </a:stretch>
        </p:blipFill>
        <p:spPr>
          <a:xfrm>
            <a:off x="489851" y="559613"/>
            <a:ext cx="2568919" cy="559293"/>
          </a:xfrm>
          <a:prstGeom prst="rect">
            <a:avLst/>
          </a:prstGeom>
        </p:spPr>
      </p:pic>
      <p:pic>
        <p:nvPicPr>
          <p:cNvPr id="5" name="Picture 4" descr="A black and white line&#10;&#10;Description automatically generated">
            <a:extLst>
              <a:ext uri="{FF2B5EF4-FFF2-40B4-BE49-F238E27FC236}">
                <a16:creationId xmlns:a16="http://schemas.microsoft.com/office/drawing/2014/main" id="{E7297B82-B590-B7D7-3523-5A04F5AB96D4}"/>
              </a:ext>
            </a:extLst>
          </p:cNvPr>
          <p:cNvPicPr>
            <a:picLocks noChangeAspect="1"/>
          </p:cNvPicPr>
          <p:nvPr userDrawn="1"/>
        </p:nvPicPr>
        <p:blipFill>
          <a:blip r:embed="rId3"/>
          <a:stretch>
            <a:fillRect/>
          </a:stretch>
        </p:blipFill>
        <p:spPr>
          <a:xfrm rot="944538">
            <a:off x="4231655" y="97479"/>
            <a:ext cx="9017263" cy="6281775"/>
          </a:xfrm>
          <a:prstGeom prst="rect">
            <a:avLst/>
          </a:prstGeom>
        </p:spPr>
      </p:pic>
    </p:spTree>
    <p:extLst>
      <p:ext uri="{BB962C8B-B14F-4D97-AF65-F5344CB8AC3E}">
        <p14:creationId xmlns:p14="http://schemas.microsoft.com/office/powerpoint/2010/main" val="619524462"/>
      </p:ext>
    </p:extLst>
  </p:cSld>
  <p:clrMapOvr>
    <a:masterClrMapping/>
  </p:clrMapOvr>
  <p:extLst>
    <p:ext uri="{DCECCB84-F9BA-43D5-87BE-67443E8EF086}">
      <p15:sldGuideLst xmlns:p15="http://schemas.microsoft.com/office/powerpoint/2012/main">
        <p15:guide id="1" pos="32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3 column images">
    <p:spTree>
      <p:nvGrpSpPr>
        <p:cNvPr id="1" name=""/>
        <p:cNvGrpSpPr/>
        <p:nvPr/>
      </p:nvGrpSpPr>
      <p:grpSpPr>
        <a:xfrm>
          <a:off x="0" y="0"/>
          <a:ext cx="0" cy="0"/>
          <a:chOff x="0" y="0"/>
          <a:chExt cx="0" cy="0"/>
        </a:xfrm>
      </p:grpSpPr>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8" name="Picture Placeholder 7">
            <a:extLst>
              <a:ext uri="{FF2B5EF4-FFF2-40B4-BE49-F238E27FC236}">
                <a16:creationId xmlns:a16="http://schemas.microsoft.com/office/drawing/2014/main" id="{8B0383DE-94AB-A04F-80F4-489E934B54F7}"/>
              </a:ext>
            </a:extLst>
          </p:cNvPr>
          <p:cNvSpPr>
            <a:spLocks noGrp="1"/>
          </p:cNvSpPr>
          <p:nvPr>
            <p:ph type="pic" sz="quarter" idx="10"/>
          </p:nvPr>
        </p:nvSpPr>
        <p:spPr>
          <a:xfrm>
            <a:off x="453677" y="1717198"/>
            <a:ext cx="3257129" cy="3817872"/>
          </a:xfrm>
        </p:spPr>
        <p:txBody>
          <a:bodyPr/>
          <a:lstStyle/>
          <a:p>
            <a:endParaRPr lang="en-US" dirty="0"/>
          </a:p>
        </p:txBody>
      </p:sp>
      <p:sp>
        <p:nvSpPr>
          <p:cNvPr id="11" name="Picture Placeholder 7">
            <a:extLst>
              <a:ext uri="{FF2B5EF4-FFF2-40B4-BE49-F238E27FC236}">
                <a16:creationId xmlns:a16="http://schemas.microsoft.com/office/drawing/2014/main" id="{EC5FD6F6-E9A8-A845-94C1-B94C540942B5}"/>
              </a:ext>
            </a:extLst>
          </p:cNvPr>
          <p:cNvSpPr>
            <a:spLocks noGrp="1"/>
          </p:cNvSpPr>
          <p:nvPr>
            <p:ph type="pic" sz="quarter" idx="11"/>
          </p:nvPr>
        </p:nvSpPr>
        <p:spPr>
          <a:xfrm>
            <a:off x="4327640" y="1717198"/>
            <a:ext cx="3257129" cy="3817872"/>
          </a:xfrm>
        </p:spPr>
        <p:txBody>
          <a:bodyPr/>
          <a:lstStyle/>
          <a:p>
            <a:endParaRPr lang="en-US" dirty="0"/>
          </a:p>
        </p:txBody>
      </p:sp>
      <p:sp>
        <p:nvSpPr>
          <p:cNvPr id="12" name="Picture Placeholder 7">
            <a:extLst>
              <a:ext uri="{FF2B5EF4-FFF2-40B4-BE49-F238E27FC236}">
                <a16:creationId xmlns:a16="http://schemas.microsoft.com/office/drawing/2014/main" id="{86ED98B1-E6A4-5144-812A-94C0C8FF988B}"/>
              </a:ext>
            </a:extLst>
          </p:cNvPr>
          <p:cNvSpPr>
            <a:spLocks noGrp="1"/>
          </p:cNvSpPr>
          <p:nvPr>
            <p:ph type="pic" sz="quarter" idx="12"/>
          </p:nvPr>
        </p:nvSpPr>
        <p:spPr>
          <a:xfrm>
            <a:off x="8201603" y="1717198"/>
            <a:ext cx="3257129" cy="3817872"/>
          </a:xfrm>
        </p:spPr>
        <p:txBody>
          <a:bodyPr/>
          <a:lstStyle/>
          <a:p>
            <a:endParaRPr lang="en-US" dirty="0"/>
          </a:p>
        </p:txBody>
      </p:sp>
      <p:sp>
        <p:nvSpPr>
          <p:cNvPr id="14" name="Rectangle 13">
            <a:extLst>
              <a:ext uri="{FF2B5EF4-FFF2-40B4-BE49-F238E27FC236}">
                <a16:creationId xmlns:a16="http://schemas.microsoft.com/office/drawing/2014/main" id="{EEA6EF91-6BF4-0F45-AB81-FF9C249775F3}"/>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5" name="Picture 14">
            <a:extLst>
              <a:ext uri="{FF2B5EF4-FFF2-40B4-BE49-F238E27FC236}">
                <a16:creationId xmlns:a16="http://schemas.microsoft.com/office/drawing/2014/main" id="{BB126AD7-8466-8544-8E48-BBF1302F12F7}"/>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17" name="Text Placeholder 9">
            <a:extLst>
              <a:ext uri="{FF2B5EF4-FFF2-40B4-BE49-F238E27FC236}">
                <a16:creationId xmlns:a16="http://schemas.microsoft.com/office/drawing/2014/main" id="{CE801497-FAB9-9D48-9D4D-54ADE38643F2}"/>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EF0C90DB-B150-253D-F5AE-2BC583C14E65}"/>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3452394483"/>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3 column tex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21CD64-959C-294B-BAD6-BA4A6E4E198A}"/>
              </a:ext>
            </a:extLst>
          </p:cNvPr>
          <p:cNvSpPr/>
          <p:nvPr userDrawn="1"/>
        </p:nvSpPr>
        <p:spPr>
          <a:xfrm>
            <a:off x="8194067"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D2841233-8495-9465-B71F-8E0473CEA0CF}"/>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2908094539"/>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body, 2 col photos">
    <p:spTree>
      <p:nvGrpSpPr>
        <p:cNvPr id="1" name=""/>
        <p:cNvGrpSpPr/>
        <p:nvPr/>
      </p:nvGrpSpPr>
      <p:grpSpPr>
        <a:xfrm>
          <a:off x="0" y="0"/>
          <a:ext cx="0" cy="0"/>
          <a:chOff x="0" y="0"/>
          <a:chExt cx="0" cy="0"/>
        </a:xfrm>
      </p:grpSpPr>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4" name="Text Placeholder 12">
            <a:extLst>
              <a:ext uri="{FF2B5EF4-FFF2-40B4-BE49-F238E27FC236}">
                <a16:creationId xmlns:a16="http://schemas.microsoft.com/office/drawing/2014/main" id="{1792E700-06B3-824C-95A9-BAFEED292AA2}"/>
              </a:ext>
            </a:extLst>
          </p:cNvPr>
          <p:cNvSpPr>
            <a:spLocks noGrp="1"/>
          </p:cNvSpPr>
          <p:nvPr>
            <p:ph type="body" sz="quarter" idx="14"/>
          </p:nvPr>
        </p:nvSpPr>
        <p:spPr>
          <a:xfrm>
            <a:off x="453677" y="1415032"/>
            <a:ext cx="11286153" cy="876555"/>
          </a:xfrm>
        </p:spPr>
        <p:txBody>
          <a:bodyPr lIns="0" tIns="0" rIns="0" bIns="0"/>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8" name="Picture Placeholder 7">
            <a:extLst>
              <a:ext uri="{FF2B5EF4-FFF2-40B4-BE49-F238E27FC236}">
                <a16:creationId xmlns:a16="http://schemas.microsoft.com/office/drawing/2014/main" id="{E11190D7-3F81-534C-909D-8A82B82CC616}"/>
              </a:ext>
            </a:extLst>
          </p:cNvPr>
          <p:cNvSpPr>
            <a:spLocks noGrp="1"/>
          </p:cNvSpPr>
          <p:nvPr>
            <p:ph type="pic" sz="quarter" idx="15"/>
          </p:nvPr>
        </p:nvSpPr>
        <p:spPr>
          <a:xfrm>
            <a:off x="453677" y="2533692"/>
            <a:ext cx="5502904" cy="3139607"/>
          </a:xfrm>
        </p:spPr>
        <p:txBody>
          <a:bodyPr/>
          <a:lstStyle/>
          <a:p>
            <a:endParaRPr lang="en-US"/>
          </a:p>
        </p:txBody>
      </p:sp>
      <p:sp>
        <p:nvSpPr>
          <p:cNvPr id="25" name="Picture Placeholder 7">
            <a:extLst>
              <a:ext uri="{FF2B5EF4-FFF2-40B4-BE49-F238E27FC236}">
                <a16:creationId xmlns:a16="http://schemas.microsoft.com/office/drawing/2014/main" id="{FE5555DB-83F8-9048-94E7-825C180609A9}"/>
              </a:ext>
            </a:extLst>
          </p:cNvPr>
          <p:cNvSpPr>
            <a:spLocks noGrp="1"/>
          </p:cNvSpPr>
          <p:nvPr>
            <p:ph type="pic" sz="quarter" idx="16"/>
          </p:nvPr>
        </p:nvSpPr>
        <p:spPr>
          <a:xfrm>
            <a:off x="6236927" y="2533692"/>
            <a:ext cx="5502904" cy="3139607"/>
          </a:xfrm>
        </p:spPr>
        <p:txBody>
          <a:bodyPr/>
          <a:lstStyle/>
          <a:p>
            <a:endParaRPr lang="en-US"/>
          </a:p>
        </p:txBody>
      </p:sp>
      <p:sp>
        <p:nvSpPr>
          <p:cNvPr id="2" name="Slide title">
            <a:extLst>
              <a:ext uri="{FF2B5EF4-FFF2-40B4-BE49-F238E27FC236}">
                <a16:creationId xmlns:a16="http://schemas.microsoft.com/office/drawing/2014/main" id="{811BA301-7EDA-314A-4699-6B700723E8A1}"/>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791578536"/>
      </p:ext>
    </p:extLst>
  </p:cSld>
  <p:clrMapOvr>
    <a:masterClrMapping/>
  </p:clrMapOvr>
  <p:extLst>
    <p:ext uri="{DCECCB84-F9BA-43D5-87BE-67443E8EF086}">
      <p15:sldGuideLst xmlns:p15="http://schemas.microsoft.com/office/powerpoint/2012/main">
        <p15:guide id="1" pos="301">
          <p15:clr>
            <a:srgbClr val="FBAE40"/>
          </p15:clr>
        </p15:guide>
        <p15:guide id="2" pos="778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3 column text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24" name="Picture 23">
            <a:extLst>
              <a:ext uri="{FF2B5EF4-FFF2-40B4-BE49-F238E27FC236}">
                <a16:creationId xmlns:a16="http://schemas.microsoft.com/office/drawing/2014/main" id="{AE2855A5-1FCC-4840-93DC-0E665385EB9B}"/>
              </a:ext>
            </a:extLst>
          </p:cNvPr>
          <p:cNvPicPr>
            <a:picLocks noChangeAspect="1"/>
          </p:cNvPicPr>
          <p:nvPr userDrawn="1"/>
        </p:nvPicPr>
        <p:blipFill>
          <a:blip r:embed="rId2"/>
          <a:stretch>
            <a:fillRect/>
          </a:stretch>
        </p:blipFill>
        <p:spPr>
          <a:xfrm>
            <a:off x="3403570" y="171618"/>
            <a:ext cx="9164642" cy="6435661"/>
          </a:xfrm>
          <a:prstGeom prst="rect">
            <a:avLst/>
          </a:prstGeom>
        </p:spPr>
      </p:pic>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0" name="Rectangle 19">
            <a:extLst>
              <a:ext uri="{FF2B5EF4-FFF2-40B4-BE49-F238E27FC236}">
                <a16:creationId xmlns:a16="http://schemas.microsoft.com/office/drawing/2014/main" id="{5B21CD64-959C-294B-BAD6-BA4A6E4E198A}"/>
              </a:ext>
            </a:extLst>
          </p:cNvPr>
          <p:cNvSpPr/>
          <p:nvPr userDrawn="1"/>
        </p:nvSpPr>
        <p:spPr>
          <a:xfrm>
            <a:off x="8194067"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3"/>
          <a:stretch>
            <a:fillRect/>
          </a:stretch>
        </p:blipFill>
        <p:spPr>
          <a:xfrm>
            <a:off x="453507" y="6289447"/>
            <a:ext cx="1646894" cy="356351"/>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5" name="Slide title">
            <a:extLst>
              <a:ext uri="{FF2B5EF4-FFF2-40B4-BE49-F238E27FC236}">
                <a16:creationId xmlns:a16="http://schemas.microsoft.com/office/drawing/2014/main" id="{E45CB97D-7690-9316-C4F2-9C14776A22AA}"/>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3666071657"/>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Slide Solid 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24" name="Picture 23">
            <a:extLst>
              <a:ext uri="{FF2B5EF4-FFF2-40B4-BE49-F238E27FC236}">
                <a16:creationId xmlns:a16="http://schemas.microsoft.com/office/drawing/2014/main" id="{AE2855A5-1FCC-4840-93DC-0E665385EB9B}"/>
              </a:ext>
            </a:extLst>
          </p:cNvPr>
          <p:cNvPicPr>
            <a:picLocks noChangeAspect="1"/>
          </p:cNvPicPr>
          <p:nvPr userDrawn="1"/>
        </p:nvPicPr>
        <p:blipFill>
          <a:blip r:embed="rId2"/>
          <a:stretch>
            <a:fillRect/>
          </a:stretch>
        </p:blipFill>
        <p:spPr>
          <a:xfrm rot="1589238">
            <a:off x="8880453" y="-3468663"/>
            <a:ext cx="9164642" cy="6435661"/>
          </a:xfrm>
          <a:prstGeom prst="rect">
            <a:avLst/>
          </a:prstGeom>
        </p:spPr>
      </p:pic>
      <p:sp>
        <p:nvSpPr>
          <p:cNvPr id="3" name="Slide title"/>
          <p:cNvSpPr>
            <a:spLocks noGrp="1" noChangeArrowheads="1"/>
          </p:cNvSpPr>
          <p:nvPr>
            <p:ph type="title" hasCustomPrompt="1"/>
          </p:nvPr>
        </p:nvSpPr>
        <p:spPr bwMode="gray">
          <a:xfrm>
            <a:off x="2152682" y="2344982"/>
            <a:ext cx="7886637" cy="1725264"/>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gn="ctr">
              <a:defRPr sz="3798">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“This is a sample quote to draw help make a point based on what people are saying”</a:t>
            </a:r>
            <a:endParaRPr lang="en-CA" noProof="1"/>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pic>
        <p:nvPicPr>
          <p:cNvPr id="2" name="Picture 1">
            <a:extLst>
              <a:ext uri="{FF2B5EF4-FFF2-40B4-BE49-F238E27FC236}">
                <a16:creationId xmlns:a16="http://schemas.microsoft.com/office/drawing/2014/main" id="{27559270-809D-37E8-15CC-0BD03E2B0AA5}"/>
              </a:ext>
            </a:extLst>
          </p:cNvPr>
          <p:cNvPicPr>
            <a:picLocks noChangeAspect="1"/>
          </p:cNvPicPr>
          <p:nvPr userDrawn="1"/>
        </p:nvPicPr>
        <p:blipFill>
          <a:blip r:embed="rId2"/>
          <a:stretch>
            <a:fillRect/>
          </a:stretch>
        </p:blipFill>
        <p:spPr>
          <a:xfrm rot="1589238">
            <a:off x="-4582321" y="2805470"/>
            <a:ext cx="9164642" cy="6435661"/>
          </a:xfrm>
          <a:prstGeom prst="rect">
            <a:avLst/>
          </a:prstGeom>
        </p:spPr>
      </p:pic>
      <p:sp>
        <p:nvSpPr>
          <p:cNvPr id="7" name="Slide title">
            <a:extLst>
              <a:ext uri="{FF2B5EF4-FFF2-40B4-BE49-F238E27FC236}">
                <a16:creationId xmlns:a16="http://schemas.microsoft.com/office/drawing/2014/main" id="{26FCEBF3-9EB5-0D50-D6B3-B98914F5F922}"/>
              </a:ext>
            </a:extLst>
          </p:cNvPr>
          <p:cNvSpPr txBox="1">
            <a:spLocks noChangeArrowheads="1"/>
          </p:cNvSpPr>
          <p:nvPr userDrawn="1"/>
        </p:nvSpPr>
        <p:spPr bwMode="gray">
          <a:xfrm>
            <a:off x="2152682" y="4311149"/>
            <a:ext cx="7886637" cy="592675"/>
          </a:xfrm>
          <a:prstGeom prst="rect">
            <a:avLst/>
          </a:prstGeom>
          <a:noFill/>
          <a:ln w="9525">
            <a:noFill/>
            <a:miter lim="800000"/>
            <a:headEnd/>
            <a:tailEnd/>
          </a:ln>
          <a:effectLst/>
        </p:spPr>
        <p:txBody>
          <a:bodyPr vert="horz" wrap="square" lIns="0" tIns="0" rIns="68360" bIns="0" numCol="1" anchor="t" anchorCtr="0" compatLnSpc="1">
            <a:prstTxWarp prst="textNoShape">
              <a:avLst/>
            </a:prstTxWarp>
          </a:bodyPr>
          <a:lstStyle>
            <a:lvl1pPr algn="ctr" defTabSz="981334" rtl="0" eaLnBrk="1" latinLnBrk="0" hangingPunct="1">
              <a:lnSpc>
                <a:spcPts val="4400"/>
              </a:lnSpc>
              <a:spcBef>
                <a:spcPct val="0"/>
              </a:spcBef>
              <a:buNone/>
              <a:defRPr sz="4000" b="1" i="0" kern="12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r>
              <a:rPr lang="en-US" sz="1709" b="0" noProof="1"/>
              <a:t>Jane Doe</a:t>
            </a:r>
            <a:endParaRPr lang="en-CA" sz="1709" b="0" noProof="1"/>
          </a:p>
        </p:txBody>
      </p:sp>
    </p:spTree>
    <p:extLst>
      <p:ext uri="{BB962C8B-B14F-4D97-AF65-F5344CB8AC3E}">
        <p14:creationId xmlns:p14="http://schemas.microsoft.com/office/powerpoint/2010/main" val="3864645838"/>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3 column text – Chartreu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192000" cy="6858000"/>
          </a:xfrm>
          <a:prstGeom prst="rect">
            <a:avLst/>
          </a:prstGeom>
          <a:solidFill>
            <a:srgbClr val="E1F4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1" name="Picture 10">
            <a:extLst>
              <a:ext uri="{FF2B5EF4-FFF2-40B4-BE49-F238E27FC236}">
                <a16:creationId xmlns:a16="http://schemas.microsoft.com/office/drawing/2014/main" id="{AEDED3FD-7692-5346-A7FB-FE36A0361CFC}"/>
              </a:ext>
            </a:extLst>
          </p:cNvPr>
          <p:cNvPicPr>
            <a:picLocks noChangeAspect="1"/>
          </p:cNvPicPr>
          <p:nvPr userDrawn="1"/>
        </p:nvPicPr>
        <p:blipFill>
          <a:blip r:embed="rId2"/>
          <a:stretch>
            <a:fillRect/>
          </a:stretch>
        </p:blipFill>
        <p:spPr>
          <a:xfrm>
            <a:off x="3403570" y="171618"/>
            <a:ext cx="9164642" cy="6435661"/>
          </a:xfrm>
          <a:prstGeom prst="rect">
            <a:avLst/>
          </a:prstGeom>
        </p:spPr>
      </p:pic>
      <p:pic>
        <p:nvPicPr>
          <p:cNvPr id="2" name="Picture 1">
            <a:extLst>
              <a:ext uri="{FF2B5EF4-FFF2-40B4-BE49-F238E27FC236}">
                <a16:creationId xmlns:a16="http://schemas.microsoft.com/office/drawing/2014/main" id="{A519D1C5-C019-F44C-B63D-77788D97C1FD}"/>
              </a:ext>
            </a:extLst>
          </p:cNvPr>
          <p:cNvPicPr>
            <a:picLocks noChangeAspect="1"/>
          </p:cNvPicPr>
          <p:nvPr userDrawn="1"/>
        </p:nvPicPr>
        <p:blipFill>
          <a:blip r:embed="rId3"/>
          <a:stretch>
            <a:fillRect/>
          </a:stretch>
        </p:blipFill>
        <p:spPr>
          <a:xfrm>
            <a:off x="453678" y="6291957"/>
            <a:ext cx="1656167" cy="358357"/>
          </a:xfrm>
          <a:prstGeom prst="rect">
            <a:avLst/>
          </a:prstGeom>
        </p:spPr>
      </p:pic>
      <p:sp>
        <p:nvSpPr>
          <p:cNvPr id="20" name="Rectangle 19">
            <a:extLst>
              <a:ext uri="{FF2B5EF4-FFF2-40B4-BE49-F238E27FC236}">
                <a16:creationId xmlns:a16="http://schemas.microsoft.com/office/drawing/2014/main" id="{5B21CD64-959C-294B-BAD6-BA4A6E4E198A}"/>
              </a:ext>
            </a:extLst>
          </p:cNvPr>
          <p:cNvSpPr/>
          <p:nvPr userDrawn="1"/>
        </p:nvSpPr>
        <p:spPr>
          <a:xfrm>
            <a:off x="8194067" y="1717684"/>
            <a:ext cx="3289703" cy="38554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1717684"/>
            <a:ext cx="3289703" cy="38554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1717684"/>
            <a:ext cx="3289703" cy="38554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1"/>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5" name="Slide title">
            <a:extLst>
              <a:ext uri="{FF2B5EF4-FFF2-40B4-BE49-F238E27FC236}">
                <a16:creationId xmlns:a16="http://schemas.microsoft.com/office/drawing/2014/main" id="{F005F9A8-780C-7A49-EDF6-A4766D28889E}"/>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3501080102"/>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3 column text with ic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21CD64-959C-294B-BAD6-BA4A6E4E198A}"/>
              </a:ext>
            </a:extLst>
          </p:cNvPr>
          <p:cNvSpPr/>
          <p:nvPr userDrawn="1"/>
        </p:nvSpPr>
        <p:spPr>
          <a:xfrm>
            <a:off x="8194067" y="3183318"/>
            <a:ext cx="3289703" cy="2389821"/>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343575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429250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3183318"/>
            <a:ext cx="3289703" cy="2389821"/>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343575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429250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3183318"/>
            <a:ext cx="3289703" cy="2389821"/>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343575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429250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Picture Placeholder 7">
            <a:extLst>
              <a:ext uri="{FF2B5EF4-FFF2-40B4-BE49-F238E27FC236}">
                <a16:creationId xmlns:a16="http://schemas.microsoft.com/office/drawing/2014/main" id="{3B834D68-FFAF-6143-B592-FAF90258A77F}"/>
              </a:ext>
            </a:extLst>
          </p:cNvPr>
          <p:cNvSpPr>
            <a:spLocks noGrp="1"/>
          </p:cNvSpPr>
          <p:nvPr>
            <p:ph type="pic" sz="quarter" idx="10"/>
          </p:nvPr>
        </p:nvSpPr>
        <p:spPr>
          <a:xfrm>
            <a:off x="1447404" y="1592292"/>
            <a:ext cx="1302248" cy="1302266"/>
          </a:xfrm>
        </p:spPr>
        <p:txBody>
          <a:bodyPr/>
          <a:lstStyle/>
          <a:p>
            <a:endParaRPr lang="en-US" dirty="0"/>
          </a:p>
        </p:txBody>
      </p:sp>
      <p:sp>
        <p:nvSpPr>
          <p:cNvPr id="24" name="Picture Placeholder 7">
            <a:extLst>
              <a:ext uri="{FF2B5EF4-FFF2-40B4-BE49-F238E27FC236}">
                <a16:creationId xmlns:a16="http://schemas.microsoft.com/office/drawing/2014/main" id="{7849D335-81F1-B34D-9E52-1FCD80E90759}"/>
              </a:ext>
            </a:extLst>
          </p:cNvPr>
          <p:cNvSpPr>
            <a:spLocks noGrp="1"/>
          </p:cNvSpPr>
          <p:nvPr>
            <p:ph type="pic" sz="quarter" idx="11"/>
          </p:nvPr>
        </p:nvSpPr>
        <p:spPr>
          <a:xfrm>
            <a:off x="5281049" y="1592292"/>
            <a:ext cx="1302248" cy="1302266"/>
          </a:xfrm>
        </p:spPr>
        <p:txBody>
          <a:bodyPr/>
          <a:lstStyle/>
          <a:p>
            <a:endParaRPr lang="en-US" dirty="0"/>
          </a:p>
        </p:txBody>
      </p:sp>
      <p:sp>
        <p:nvSpPr>
          <p:cNvPr id="25" name="Picture Placeholder 7">
            <a:extLst>
              <a:ext uri="{FF2B5EF4-FFF2-40B4-BE49-F238E27FC236}">
                <a16:creationId xmlns:a16="http://schemas.microsoft.com/office/drawing/2014/main" id="{42877F6E-3990-4642-983C-7AA2A64F8213}"/>
              </a:ext>
            </a:extLst>
          </p:cNvPr>
          <p:cNvSpPr>
            <a:spLocks noGrp="1"/>
          </p:cNvSpPr>
          <p:nvPr>
            <p:ph type="pic" sz="quarter" idx="12"/>
          </p:nvPr>
        </p:nvSpPr>
        <p:spPr>
          <a:xfrm>
            <a:off x="9187794" y="1592292"/>
            <a:ext cx="1302248" cy="1302266"/>
          </a:xfrm>
        </p:spPr>
        <p:txBody>
          <a:bodyPr/>
          <a:lstStyle/>
          <a:p>
            <a:endParaRPr lang="en-US" dirty="0"/>
          </a:p>
        </p:txBody>
      </p:sp>
      <p:sp>
        <p:nvSpPr>
          <p:cNvPr id="26" name="SlideNumber">
            <a:extLst>
              <a:ext uri="{FF2B5EF4-FFF2-40B4-BE49-F238E27FC236}">
                <a16:creationId xmlns:a16="http://schemas.microsoft.com/office/drawing/2014/main" id="{CE275198-59B1-4B4C-B211-AA62A19D30A6}"/>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8" name="Text Placeholder 9">
            <a:extLst>
              <a:ext uri="{FF2B5EF4-FFF2-40B4-BE49-F238E27FC236}">
                <a16:creationId xmlns:a16="http://schemas.microsoft.com/office/drawing/2014/main" id="{FA98B802-E4C7-B943-BA2B-01EE0FEDB34E}"/>
              </a:ext>
            </a:extLst>
          </p:cNvPr>
          <p:cNvSpPr>
            <a:spLocks noGrp="1"/>
          </p:cNvSpPr>
          <p:nvPr>
            <p:ph type="body" sz="quarter" idx="19"/>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4732BF7B-AF5D-3122-602D-3A15E91FC059}"/>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solidFill>
                  <a:srgbClr val="324DC7"/>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703393661"/>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eak Slide Whi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19EA5E8-E560-784D-A947-2F9CB4173AC3}"/>
              </a:ext>
            </a:extLst>
          </p:cNvPr>
          <p:cNvSpPr>
            <a:spLocks noGrp="1"/>
          </p:cNvSpPr>
          <p:nvPr>
            <p:ph type="body" sz="quarter" idx="14"/>
          </p:nvPr>
        </p:nvSpPr>
        <p:spPr>
          <a:xfrm>
            <a:off x="4886447" y="1988067"/>
            <a:ext cx="5380818" cy="2999433"/>
          </a:xfrm>
        </p:spPr>
        <p:txBody>
          <a:bodyPr anchor="ctr" anchorCtr="0">
            <a:normAutofit/>
          </a:bodyPr>
          <a:lstStyle>
            <a:lvl1pPr marL="0" indent="0">
              <a:buNone/>
              <a:defRPr sz="3418"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4"/>
            <a:ext cx="10909029" cy="564448"/>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1537693" y="2039207"/>
            <a:ext cx="2954559" cy="2917482"/>
          </a:xfrm>
        </p:spPr>
        <p:txBody>
          <a:bodyPr/>
          <a:lstStyle/>
          <a:p>
            <a:endParaRPr lang="en-US"/>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Tree>
    <p:extLst>
      <p:ext uri="{BB962C8B-B14F-4D97-AF65-F5344CB8AC3E}">
        <p14:creationId xmlns:p14="http://schemas.microsoft.com/office/powerpoint/2010/main" val="3497172071"/>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7"/>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40" name="Straight Connector 39"/>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2"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DE6FBA0-52A6-4D53-8310-79A5F796C4D5}"/>
              </a:ext>
            </a:extLst>
          </p:cNvPr>
          <p:cNvSpPr/>
          <p:nvPr userDrawn="1"/>
        </p:nvSpPr>
        <p:spPr>
          <a:xfrm>
            <a:off x="1792602" y="6325881"/>
            <a:ext cx="3315331" cy="296684"/>
          </a:xfrm>
          <a:prstGeom prst="rect">
            <a:avLst/>
          </a:prstGeom>
        </p:spPr>
        <p:txBody>
          <a:bodyPr wrap="none">
            <a:spAutoFit/>
          </a:bodyPr>
          <a:lstStyle/>
          <a:p>
            <a:pPr marL="0" marR="0" lvl="0" indent="0" algn="l" defTabSz="867162" rtl="0" eaLnBrk="1" fontAlgn="auto" latinLnBrk="0" hangingPunct="1">
              <a:lnSpc>
                <a:spcPct val="100000"/>
              </a:lnSpc>
              <a:spcBef>
                <a:spcPts val="0"/>
              </a:spcBef>
              <a:spcAft>
                <a:spcPts val="0"/>
              </a:spcAft>
              <a:buClrTx/>
              <a:buSzTx/>
              <a:buFontTx/>
              <a:buNone/>
              <a:tabLst/>
              <a:defRPr/>
            </a:pPr>
            <a:r>
              <a:rPr kumimoji="0" lang="en-US" sz="1328" b="0" i="0" u="none" strike="noStrike" kern="1200" cap="none" spc="0" normalizeH="0" baseline="0" noProof="0">
                <a:ln>
                  <a:noFill/>
                </a:ln>
                <a:solidFill>
                  <a:srgbClr val="505050">
                    <a:lumMod val="60000"/>
                    <a:lumOff val="40000"/>
                  </a:srgbClr>
                </a:solidFill>
                <a:effectLst/>
                <a:uLnTx/>
                <a:uFillTx/>
                <a:latin typeface="+mn-lt"/>
                <a:ea typeface="+mn-ea"/>
                <a:cs typeface="+mn-cs"/>
              </a:rPr>
              <a:t>|   Counselor Summer Institute 2020 (CSI)</a:t>
            </a:r>
          </a:p>
        </p:txBody>
      </p:sp>
    </p:spTree>
    <p:extLst>
      <p:ext uri="{BB962C8B-B14F-4D97-AF65-F5344CB8AC3E}">
        <p14:creationId xmlns:p14="http://schemas.microsoft.com/office/powerpoint/2010/main" val="4193727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eak Slide Half Photo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279057" cy="6858000"/>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9346"/>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3987"/>
              </a:lnSpc>
              <a:defRPr sz="4177">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52497" y="4415470"/>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10" name="Picture Placeholder 7">
            <a:extLst>
              <a:ext uri="{FF2B5EF4-FFF2-40B4-BE49-F238E27FC236}">
                <a16:creationId xmlns:a16="http://schemas.microsoft.com/office/drawing/2014/main" id="{91010BF5-4DB7-C146-94AF-2740897CEC8A}"/>
              </a:ext>
            </a:extLst>
          </p:cNvPr>
          <p:cNvSpPr>
            <a:spLocks noGrp="1"/>
          </p:cNvSpPr>
          <p:nvPr>
            <p:ph type="pic" sz="quarter" idx="10"/>
          </p:nvPr>
        </p:nvSpPr>
        <p:spPr>
          <a:xfrm>
            <a:off x="6289680" y="0"/>
            <a:ext cx="5902320" cy="6858000"/>
          </a:xfrm>
        </p:spPr>
        <p:txBody>
          <a:bodyPr/>
          <a:lstStyle/>
          <a:p>
            <a:endParaRPr lang="en-US"/>
          </a:p>
        </p:txBody>
      </p:sp>
    </p:spTree>
    <p:extLst>
      <p:ext uri="{BB962C8B-B14F-4D97-AF65-F5344CB8AC3E}">
        <p14:creationId xmlns:p14="http://schemas.microsoft.com/office/powerpoint/2010/main" val="30676002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eak Slide Half Photo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279057"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9346"/>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3987"/>
              </a:lnSpc>
              <a:defRPr sz="4177">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52497" y="4415470"/>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8" name="Picture Placeholder 7">
            <a:extLst>
              <a:ext uri="{FF2B5EF4-FFF2-40B4-BE49-F238E27FC236}">
                <a16:creationId xmlns:a16="http://schemas.microsoft.com/office/drawing/2014/main" id="{45685CF7-C926-824B-A92E-1D830104BAF4}"/>
              </a:ext>
            </a:extLst>
          </p:cNvPr>
          <p:cNvSpPr>
            <a:spLocks noGrp="1"/>
          </p:cNvSpPr>
          <p:nvPr>
            <p:ph type="pic" sz="quarter" idx="10"/>
          </p:nvPr>
        </p:nvSpPr>
        <p:spPr>
          <a:xfrm>
            <a:off x="6289680" y="0"/>
            <a:ext cx="5902320" cy="6858000"/>
          </a:xfrm>
        </p:spPr>
        <p:txBody>
          <a:bodyPr/>
          <a:lstStyle/>
          <a:p>
            <a:endParaRPr lang="en-US"/>
          </a:p>
        </p:txBody>
      </p:sp>
    </p:spTree>
    <p:extLst>
      <p:ext uri="{BB962C8B-B14F-4D97-AF65-F5344CB8AC3E}">
        <p14:creationId xmlns:p14="http://schemas.microsoft.com/office/powerpoint/2010/main" val="566692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reak Slide Half Photo - Chartreus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299248" cy="6858000"/>
          </a:xfrm>
          <a:prstGeom prst="rect">
            <a:avLst/>
          </a:prstGeom>
          <a:solidFill>
            <a:srgbClr val="E1F4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pic>
        <p:nvPicPr>
          <p:cNvPr id="11" name="Picture 10">
            <a:extLst>
              <a:ext uri="{FF2B5EF4-FFF2-40B4-BE49-F238E27FC236}">
                <a16:creationId xmlns:a16="http://schemas.microsoft.com/office/drawing/2014/main" id="{C69E9716-19DB-F04A-9225-56B9F3A26162}"/>
              </a:ext>
            </a:extLst>
          </p:cNvPr>
          <p:cNvPicPr>
            <a:picLocks noChangeAspect="1"/>
          </p:cNvPicPr>
          <p:nvPr userDrawn="1"/>
        </p:nvPicPr>
        <p:blipFill>
          <a:blip r:embed="rId2"/>
          <a:stretch>
            <a:fillRect/>
          </a:stretch>
        </p:blipFill>
        <p:spPr>
          <a:xfrm>
            <a:off x="0" y="0"/>
            <a:ext cx="6199027" cy="6858000"/>
          </a:xfrm>
          <a:prstGeom prst="rect">
            <a:avLst/>
          </a:prstGeom>
        </p:spPr>
      </p:pic>
      <p:sp>
        <p:nvSpPr>
          <p:cNvPr id="3" name="Slide title"/>
          <p:cNvSpPr>
            <a:spLocks noGrp="1" noChangeArrowheads="1"/>
          </p:cNvSpPr>
          <p:nvPr>
            <p:ph type="title"/>
          </p:nvPr>
        </p:nvSpPr>
        <p:spPr bwMode="gray">
          <a:xfrm>
            <a:off x="552497" y="1929346"/>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3987"/>
              </a:lnSpc>
              <a:defRPr sz="4177">
                <a:solidFill>
                  <a:sysClr val="windowText" lastClr="000000"/>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52497" y="4415470"/>
            <a:ext cx="4963903" cy="441870"/>
          </a:xfrm>
          <a:prstGeom prst="rect">
            <a:avLst/>
          </a:prstGeom>
        </p:spPr>
        <p:txBody>
          <a:bodyPr lIns="0" rIns="0">
            <a:noAutofit/>
          </a:bodyPr>
          <a:lstStyle>
            <a:lvl1pPr marL="0" indent="0" algn="l">
              <a:buNone/>
              <a:defRPr sz="1709" b="0">
                <a:solidFill>
                  <a:sysClr val="windowText" lastClr="000000"/>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8" name="Picture Placeholder 7">
            <a:extLst>
              <a:ext uri="{FF2B5EF4-FFF2-40B4-BE49-F238E27FC236}">
                <a16:creationId xmlns:a16="http://schemas.microsoft.com/office/drawing/2014/main" id="{A6CB823F-A57F-E346-B92A-C66E320B6138}"/>
              </a:ext>
            </a:extLst>
          </p:cNvPr>
          <p:cNvSpPr>
            <a:spLocks noGrp="1"/>
          </p:cNvSpPr>
          <p:nvPr>
            <p:ph type="pic" sz="quarter" idx="10"/>
          </p:nvPr>
        </p:nvSpPr>
        <p:spPr>
          <a:xfrm>
            <a:off x="6289680" y="0"/>
            <a:ext cx="5902320" cy="6858000"/>
          </a:xfrm>
        </p:spPr>
        <p:txBody>
          <a:bodyPr/>
          <a:lstStyle/>
          <a:p>
            <a:endParaRPr lang="en-US"/>
          </a:p>
        </p:txBody>
      </p:sp>
    </p:spTree>
    <p:extLst>
      <p:ext uri="{BB962C8B-B14F-4D97-AF65-F5344CB8AC3E}">
        <p14:creationId xmlns:p14="http://schemas.microsoft.com/office/powerpoint/2010/main" val="289409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reak Slide – Full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1A1069-EC13-0540-84F7-B5FCD3FBD741}"/>
              </a:ext>
            </a:extLst>
          </p:cNvPr>
          <p:cNvSpPr>
            <a:spLocks noGrp="1"/>
          </p:cNvSpPr>
          <p:nvPr>
            <p:ph type="pic" sz="quarter" idx="10"/>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4EAA2A46-D762-614D-B468-274DF1E14019}"/>
              </a:ext>
            </a:extLst>
          </p:cNvPr>
          <p:cNvSpPr>
            <a:spLocks noGrp="1"/>
          </p:cNvSpPr>
          <p:nvPr>
            <p:ph type="title"/>
          </p:nvPr>
        </p:nvSpPr>
        <p:spPr>
          <a:xfrm>
            <a:off x="356461" y="-1"/>
            <a:ext cx="6074022" cy="6858603"/>
          </a:xfrm>
        </p:spPr>
        <p:txBody>
          <a:bodyPr anchor="ctr" anchorCtr="0"/>
          <a:lstStyle>
            <a:lvl1pPr>
              <a:lnSpc>
                <a:spcPts val="6456"/>
              </a:lnSpc>
              <a:defRPr sz="6836">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33618872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1A1069-EC13-0540-84F7-B5FCD3FBD741}"/>
              </a:ext>
            </a:extLst>
          </p:cNvPr>
          <p:cNvSpPr>
            <a:spLocks noGrp="1"/>
          </p:cNvSpPr>
          <p:nvPr>
            <p:ph type="pic" sz="quarter" idx="10"/>
          </p:nvPr>
        </p:nvSpPr>
        <p:spPr>
          <a:xfrm>
            <a:off x="0" y="1"/>
            <a:ext cx="12192000" cy="607724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5" name="Rectangle 4">
            <a:extLst>
              <a:ext uri="{FF2B5EF4-FFF2-40B4-BE49-F238E27FC236}">
                <a16:creationId xmlns:a16="http://schemas.microsoft.com/office/drawing/2014/main" id="{5D439C42-7D36-114F-948C-DA04095E9C56}"/>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6" name="Picture 5">
            <a:extLst>
              <a:ext uri="{FF2B5EF4-FFF2-40B4-BE49-F238E27FC236}">
                <a16:creationId xmlns:a16="http://schemas.microsoft.com/office/drawing/2014/main" id="{4A297EC6-6BDD-0040-B1A5-807B22A5D063}"/>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7" name="Text Placeholder 9">
            <a:extLst>
              <a:ext uri="{FF2B5EF4-FFF2-40B4-BE49-F238E27FC236}">
                <a16:creationId xmlns:a16="http://schemas.microsoft.com/office/drawing/2014/main" id="{6F862EE9-EE9E-2A43-A536-A483E172717D}"/>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C526DA45-8153-D448-B630-BC1E4590B16F}"/>
              </a:ext>
            </a:extLst>
          </p:cNvPr>
          <p:cNvSpPr>
            <a:spLocks noGrp="1"/>
          </p:cNvSpPr>
          <p:nvPr>
            <p:ph type="body" sz="quarter" idx="14"/>
          </p:nvPr>
        </p:nvSpPr>
        <p:spPr>
          <a:xfrm>
            <a:off x="595357" y="827482"/>
            <a:ext cx="6057565" cy="2645228"/>
          </a:xfrm>
        </p:spPr>
        <p:txBody>
          <a:bodyPr lIns="0" tIns="0" rIns="0" bIns="0">
            <a:normAutofit/>
          </a:bodyPr>
          <a:lstStyle>
            <a:lvl1pPr marL="0" indent="0">
              <a:lnSpc>
                <a:spcPts val="2336"/>
              </a:lnSpc>
              <a:buNone/>
              <a:defRPr sz="2658" b="1" i="0">
                <a:latin typeface="Roboto" panose="02000000000000000000" pitchFamily="2" charset="0"/>
                <a:ea typeface="Roboto" panose="02000000000000000000" pitchFamily="2" charset="0"/>
                <a:cs typeface="Roboto" panose="02000000000000000000" pitchFamily="2" charset="0"/>
              </a:defRPr>
            </a:lvl1pPr>
          </a:lstStyle>
          <a:p>
            <a:pPr lvl="0"/>
            <a:r>
              <a:rPr lang="en-US" dirty="0"/>
              <a:t>Edit Master text style</a:t>
            </a:r>
          </a:p>
        </p:txBody>
      </p:sp>
      <p:sp>
        <p:nvSpPr>
          <p:cNvPr id="14" name="Text Placeholder 13">
            <a:extLst>
              <a:ext uri="{FF2B5EF4-FFF2-40B4-BE49-F238E27FC236}">
                <a16:creationId xmlns:a16="http://schemas.microsoft.com/office/drawing/2014/main" id="{5CE8A67B-BF53-2640-8047-1D8BEFCE5911}"/>
              </a:ext>
            </a:extLst>
          </p:cNvPr>
          <p:cNvSpPr>
            <a:spLocks noGrp="1"/>
          </p:cNvSpPr>
          <p:nvPr>
            <p:ph type="body" sz="quarter" idx="15"/>
          </p:nvPr>
        </p:nvSpPr>
        <p:spPr>
          <a:xfrm>
            <a:off x="584807" y="3704827"/>
            <a:ext cx="6117855" cy="838033"/>
          </a:xfrm>
        </p:spPr>
        <p:txBody>
          <a:bodyPr lIns="0" tIns="0" rIns="0" bIns="0">
            <a:normAutofit/>
          </a:bodyPr>
          <a:lstStyle>
            <a:lvl1pPr marL="0" indent="0">
              <a:buNone/>
              <a:defRPr sz="2279"/>
            </a:lvl1pPr>
          </a:lstStyle>
          <a:p>
            <a:pPr lvl="0"/>
            <a:r>
              <a:rPr lang="en-US" dirty="0"/>
              <a:t>Edit Master text styles</a:t>
            </a:r>
          </a:p>
        </p:txBody>
      </p:sp>
    </p:spTree>
    <p:extLst>
      <p:ext uri="{BB962C8B-B14F-4D97-AF65-F5344CB8AC3E}">
        <p14:creationId xmlns:p14="http://schemas.microsoft.com/office/powerpoint/2010/main" val="28816208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9346"/>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ECD88312-FEB7-6F46-92C5-FFAFF7083F47}"/>
              </a:ext>
            </a:extLst>
          </p:cNvPr>
          <p:cNvPicPr>
            <a:picLocks noChangeAspect="1"/>
          </p:cNvPicPr>
          <p:nvPr userDrawn="1"/>
        </p:nvPicPr>
        <p:blipFill>
          <a:blip r:embed="rId3"/>
          <a:stretch>
            <a:fillRect/>
          </a:stretch>
        </p:blipFill>
        <p:spPr>
          <a:xfrm>
            <a:off x="6824186" y="-1140744"/>
            <a:ext cx="6428012" cy="7280807"/>
          </a:xfrm>
          <a:prstGeom prst="rect">
            <a:avLst/>
          </a:prstGeom>
        </p:spPr>
      </p:pic>
    </p:spTree>
    <p:extLst>
      <p:ext uri="{BB962C8B-B14F-4D97-AF65-F5344CB8AC3E}">
        <p14:creationId xmlns:p14="http://schemas.microsoft.com/office/powerpoint/2010/main" val="2103916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FC427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0010"/>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9AF596F4-276C-7E45-AB4B-AE974FC02728}"/>
              </a:ext>
            </a:extLst>
          </p:cNvPr>
          <p:cNvPicPr>
            <a:picLocks noChangeAspect="1"/>
          </p:cNvPicPr>
          <p:nvPr userDrawn="1"/>
        </p:nvPicPr>
        <p:blipFill>
          <a:blip r:embed="rId3"/>
          <a:stretch>
            <a:fillRect/>
          </a:stretch>
        </p:blipFill>
        <p:spPr>
          <a:xfrm>
            <a:off x="7584935" y="-115161"/>
            <a:ext cx="5407264" cy="8002861"/>
          </a:xfrm>
          <a:prstGeom prst="rect">
            <a:avLst/>
          </a:prstGeom>
        </p:spPr>
      </p:pic>
    </p:spTree>
    <p:extLst>
      <p:ext uri="{BB962C8B-B14F-4D97-AF65-F5344CB8AC3E}">
        <p14:creationId xmlns:p14="http://schemas.microsoft.com/office/powerpoint/2010/main" val="3148602106"/>
      </p:ext>
    </p:extLst>
  </p:cSld>
  <p:clrMapOvr>
    <a:masterClrMapping/>
  </p:clrMapOvr>
  <p:extLst>
    <p:ext uri="{DCECCB84-F9BA-43D5-87BE-67443E8EF086}">
      <p15:sldGuideLst xmlns:p15="http://schemas.microsoft.com/office/powerpoint/2012/main">
        <p15:guide id="1" orient="horz" pos="2275">
          <p15:clr>
            <a:srgbClr val="FBAE40"/>
          </p15:clr>
        </p15:guide>
        <p15:guide id="2" pos="404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Page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0010"/>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9AF596F4-276C-7E45-AB4B-AE974FC02728}"/>
              </a:ext>
            </a:extLst>
          </p:cNvPr>
          <p:cNvPicPr>
            <a:picLocks noChangeAspect="1"/>
          </p:cNvPicPr>
          <p:nvPr userDrawn="1"/>
        </p:nvPicPr>
        <p:blipFill>
          <a:blip r:embed="rId3"/>
          <a:stretch>
            <a:fillRect/>
          </a:stretch>
        </p:blipFill>
        <p:spPr>
          <a:xfrm>
            <a:off x="7584935" y="-115161"/>
            <a:ext cx="5407264" cy="8002861"/>
          </a:xfrm>
          <a:prstGeom prst="rect">
            <a:avLst/>
          </a:prstGeom>
        </p:spPr>
      </p:pic>
    </p:spTree>
    <p:extLst>
      <p:ext uri="{BB962C8B-B14F-4D97-AF65-F5344CB8AC3E}">
        <p14:creationId xmlns:p14="http://schemas.microsoft.com/office/powerpoint/2010/main" val="2723906082"/>
      </p:ext>
    </p:extLst>
  </p:cSld>
  <p:clrMapOvr>
    <a:masterClrMapping/>
  </p:clrMapOvr>
  <p:extLst>
    <p:ext uri="{DCECCB84-F9BA-43D5-87BE-67443E8EF086}">
      <p15:sldGuideLst xmlns:p15="http://schemas.microsoft.com/office/powerpoint/2012/main">
        <p15:guide id="1" orient="horz" pos="2275">
          <p15:clr>
            <a:srgbClr val="FBAE40"/>
          </p15:clr>
        </p15:guide>
        <p15:guide id="2" pos="404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5685CF7-C926-824B-A92E-1D830104BAF4}"/>
              </a:ext>
            </a:extLst>
          </p:cNvPr>
          <p:cNvSpPr>
            <a:spLocks noGrp="1"/>
          </p:cNvSpPr>
          <p:nvPr>
            <p:ph type="pic" sz="quarter" idx="10"/>
          </p:nvPr>
        </p:nvSpPr>
        <p:spPr>
          <a:xfrm>
            <a:off x="6289680" y="0"/>
            <a:ext cx="5902320" cy="6858000"/>
          </a:xfrm>
        </p:spPr>
        <p:txBody>
          <a:bodyPr/>
          <a:lstStyle/>
          <a:p>
            <a:endParaRPr lang="en-US"/>
          </a:p>
        </p:txBody>
      </p:sp>
      <p:sp>
        <p:nvSpPr>
          <p:cNvPr id="4" name="Rectangle 3">
            <a:extLst>
              <a:ext uri="{FF2B5EF4-FFF2-40B4-BE49-F238E27FC236}">
                <a16:creationId xmlns:a16="http://schemas.microsoft.com/office/drawing/2014/main" id="{DC2F1689-0CB3-1B42-8587-5AB06A9F9D17}"/>
              </a:ext>
            </a:extLst>
          </p:cNvPr>
          <p:cNvSpPr/>
          <p:nvPr userDrawn="1"/>
        </p:nvSpPr>
        <p:spPr>
          <a:xfrm>
            <a:off x="0" y="0"/>
            <a:ext cx="6279057"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489852" y="1858681"/>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5"/>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489852" y="5091843"/>
            <a:ext cx="4963903" cy="441870"/>
          </a:xfrm>
          <a:prstGeom prst="rect">
            <a:avLst/>
          </a:prstGeom>
        </p:spPr>
        <p:txBody>
          <a:bodyPr lIns="0" rIns="0">
            <a:noAutofit/>
          </a:bodyPr>
          <a:lstStyle>
            <a:lvl1pPr marL="0" indent="0" algn="l">
              <a:buNone/>
              <a:defRPr sz="1709" b="0">
                <a:solidFill>
                  <a:schemeClr val="tx2"/>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dirty="0"/>
              <a:t>Click to edit subtitle style</a:t>
            </a:r>
          </a:p>
        </p:txBody>
      </p:sp>
      <p:sp>
        <p:nvSpPr>
          <p:cNvPr id="10" name="Text Placeholder 9">
            <a:extLst>
              <a:ext uri="{FF2B5EF4-FFF2-40B4-BE49-F238E27FC236}">
                <a16:creationId xmlns:a16="http://schemas.microsoft.com/office/drawing/2014/main" id="{DD960F91-7099-6141-BA0B-0B7B6936134E}"/>
              </a:ext>
            </a:extLst>
          </p:cNvPr>
          <p:cNvSpPr>
            <a:spLocks noGrp="1"/>
          </p:cNvSpPr>
          <p:nvPr>
            <p:ph type="body" sz="quarter" idx="11"/>
          </p:nvPr>
        </p:nvSpPr>
        <p:spPr>
          <a:xfrm>
            <a:off x="483039" y="6300706"/>
            <a:ext cx="3136356" cy="289393"/>
          </a:xfrm>
        </p:spPr>
        <p:txBody>
          <a:bodyPr lIns="0" tIns="0" rIns="0" bIns="0">
            <a:normAutofit/>
          </a:bodyPr>
          <a:lstStyle>
            <a:lvl1pPr marL="0" indent="0" algn="l">
              <a:buNone/>
              <a:defRPr sz="1329">
                <a:solidFill>
                  <a:schemeClr val="tx2"/>
                </a:solidFill>
                <a:latin typeface="Roboto" panose="02000000000000000000" pitchFamily="2" charset="0"/>
                <a:ea typeface="Roboto" panose="02000000000000000000" pitchFamily="2" charset="0"/>
              </a:defRPr>
            </a:lvl1pPr>
            <a:lvl2pPr marL="432518" indent="0" algn="r">
              <a:buNone/>
              <a:defRPr>
                <a:solidFill>
                  <a:schemeClr val="tx2"/>
                </a:solidFill>
                <a:latin typeface="Roboto" panose="02000000000000000000" pitchFamily="2" charset="0"/>
                <a:ea typeface="Roboto" panose="02000000000000000000" pitchFamily="2" charset="0"/>
              </a:defRPr>
            </a:lvl2pPr>
            <a:lvl3pPr marL="726391" indent="0" algn="r">
              <a:buNone/>
              <a:defRPr>
                <a:solidFill>
                  <a:schemeClr val="tx2"/>
                </a:solidFill>
                <a:latin typeface="Roboto" panose="02000000000000000000" pitchFamily="2" charset="0"/>
                <a:ea typeface="Roboto" panose="02000000000000000000" pitchFamily="2" charset="0"/>
              </a:defRPr>
            </a:lvl3pPr>
            <a:lvl4pPr marL="1180550" indent="0" algn="r">
              <a:buNone/>
              <a:defRPr>
                <a:solidFill>
                  <a:schemeClr val="tx2"/>
                </a:solidFill>
                <a:latin typeface="Roboto" panose="02000000000000000000" pitchFamily="2" charset="0"/>
                <a:ea typeface="Roboto" panose="02000000000000000000" pitchFamily="2" charset="0"/>
              </a:defRPr>
            </a:lvl4pPr>
            <a:lvl5pPr marL="1863186"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pic>
        <p:nvPicPr>
          <p:cNvPr id="6" name="Picture 5">
            <a:extLst>
              <a:ext uri="{FF2B5EF4-FFF2-40B4-BE49-F238E27FC236}">
                <a16:creationId xmlns:a16="http://schemas.microsoft.com/office/drawing/2014/main" id="{CE5F1C28-2D67-B645-8B76-B4E7867374F4}"/>
              </a:ext>
            </a:extLst>
          </p:cNvPr>
          <p:cNvPicPr>
            <a:picLocks noChangeAspect="1"/>
          </p:cNvPicPr>
          <p:nvPr userDrawn="1"/>
        </p:nvPicPr>
        <p:blipFill>
          <a:blip r:embed="rId2"/>
          <a:stretch>
            <a:fillRect/>
          </a:stretch>
        </p:blipFill>
        <p:spPr>
          <a:xfrm>
            <a:off x="489852" y="559614"/>
            <a:ext cx="2568919" cy="559293"/>
          </a:xfrm>
          <a:prstGeom prst="rect">
            <a:avLst/>
          </a:prstGeom>
        </p:spPr>
      </p:pic>
    </p:spTree>
    <p:extLst>
      <p:ext uri="{BB962C8B-B14F-4D97-AF65-F5344CB8AC3E}">
        <p14:creationId xmlns:p14="http://schemas.microsoft.com/office/powerpoint/2010/main" val="3780733057"/>
      </p:ext>
    </p:extLst>
  </p:cSld>
  <p:clrMapOvr>
    <a:masterClrMapping/>
  </p:clrMapOvr>
  <p:extLst>
    <p:ext uri="{DCECCB84-F9BA-43D5-87BE-67443E8EF086}">
      <p15:sldGuideLst xmlns:p15="http://schemas.microsoft.com/office/powerpoint/2012/main">
        <p15:guide id="1" pos="325">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5"/>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8"/>
            <a:ext cx="1646894" cy="356351"/>
          </a:xfrm>
          <a:prstGeom prst="rect">
            <a:avLst/>
          </a:prstGeom>
        </p:spPr>
      </p:pic>
      <p:sp>
        <p:nvSpPr>
          <p:cNvPr id="4" name="Text Placeholder 3"/>
          <p:cNvSpPr>
            <a:spLocks noGrp="1"/>
          </p:cNvSpPr>
          <p:nvPr>
            <p:ph type="body" sz="quarter" idx="10"/>
          </p:nvPr>
        </p:nvSpPr>
        <p:spPr>
          <a:xfrm>
            <a:off x="413587" y="2017055"/>
            <a:ext cx="11459786" cy="4004491"/>
          </a:xfrm>
        </p:spPr>
        <p:txBody>
          <a:bodyPr/>
          <a:lstStyle>
            <a:lvl1pPr>
              <a:buClr>
                <a:srgbClr val="324DC7"/>
              </a:buClr>
              <a:buSzPct val="80000"/>
              <a:defRPr>
                <a:latin typeface="+mn-lt"/>
              </a:defRPr>
            </a:lvl1pPr>
            <a:lvl2pPr>
              <a:buClr>
                <a:srgbClr val="324DC7"/>
              </a:buClr>
              <a:buSzPct val="80000"/>
              <a:defRPr>
                <a:latin typeface="+mn-lt"/>
              </a:defRPr>
            </a:lvl2pPr>
            <a:lvl3pPr>
              <a:buClr>
                <a:srgbClr val="324DC7"/>
              </a:buClr>
              <a:buSzPct val="80000"/>
              <a:defRPr>
                <a:latin typeface="+mn-lt"/>
              </a:defRPr>
            </a:lvl3pPr>
            <a:lvl4pPr>
              <a:buClr>
                <a:srgbClr val="324DC7"/>
              </a:buClr>
              <a:buSzPct val="80000"/>
              <a:defRPr>
                <a:latin typeface="+mn-lt"/>
              </a:defRPr>
            </a:lvl4pPr>
            <a:lvl5pPr>
              <a:buClr>
                <a:srgbClr val="324DC7"/>
              </a:buClr>
              <a:buSzPct val="80000"/>
              <a:defRPr sz="1519">
                <a:latin typeface="+mn-lt"/>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 hasCustomPrompt="1"/>
          </p:nvPr>
        </p:nvSpPr>
        <p:spPr>
          <a:xfrm>
            <a:off x="412834" y="1328317"/>
            <a:ext cx="6511242" cy="534662"/>
          </a:xfrm>
          <a:prstGeom prst="rect">
            <a:avLst/>
          </a:prstGeom>
        </p:spPr>
        <p:txBody>
          <a:bodyPr lIns="0" rIns="0">
            <a:noAutofit/>
          </a:bodyPr>
          <a:lstStyle>
            <a:lvl1pPr marL="0" indent="0" algn="l">
              <a:buNone/>
              <a:defRPr sz="1709" b="0" i="0">
                <a:solidFill>
                  <a:srgbClr val="324DC7"/>
                </a:solidFill>
                <a:latin typeface="Roboto Medium" panose="02000000000000000000" pitchFamily="2" charset="0"/>
                <a:ea typeface="Roboto Medium" panose="02000000000000000000" pitchFamily="2" charset="0"/>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dirty="0"/>
              <a:t>Click to edit subtitle style</a:t>
            </a:r>
          </a:p>
        </p:txBody>
      </p:sp>
      <p:sp>
        <p:nvSpPr>
          <p:cNvPr id="10" name="Text Placeholder 9">
            <a:extLst>
              <a:ext uri="{FF2B5EF4-FFF2-40B4-BE49-F238E27FC236}">
                <a16:creationId xmlns:a16="http://schemas.microsoft.com/office/drawing/2014/main" id="{87D964AE-8371-D642-8284-68E40D1EDC46}"/>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18" indent="0" algn="r">
              <a:buNone/>
              <a:defRPr>
                <a:solidFill>
                  <a:schemeClr val="tx2"/>
                </a:solidFill>
                <a:latin typeface="Roboto" panose="02000000000000000000" pitchFamily="2" charset="0"/>
                <a:ea typeface="Roboto" panose="02000000000000000000" pitchFamily="2" charset="0"/>
              </a:defRPr>
            </a:lvl2pPr>
            <a:lvl3pPr marL="726391" indent="0" algn="r">
              <a:buNone/>
              <a:defRPr>
                <a:solidFill>
                  <a:schemeClr val="tx2"/>
                </a:solidFill>
                <a:latin typeface="Roboto" panose="02000000000000000000" pitchFamily="2" charset="0"/>
                <a:ea typeface="Roboto" panose="02000000000000000000" pitchFamily="2" charset="0"/>
              </a:defRPr>
            </a:lvl3pPr>
            <a:lvl4pPr marL="1180550" indent="0" algn="r">
              <a:buNone/>
              <a:defRPr>
                <a:solidFill>
                  <a:schemeClr val="tx2"/>
                </a:solidFill>
                <a:latin typeface="Roboto" panose="02000000000000000000" pitchFamily="2" charset="0"/>
                <a:ea typeface="Roboto" panose="02000000000000000000" pitchFamily="2" charset="0"/>
              </a:defRPr>
            </a:lvl4pPr>
            <a:lvl5pPr marL="1863186"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6" name="Slide title">
            <a:extLst>
              <a:ext uri="{FF2B5EF4-FFF2-40B4-BE49-F238E27FC236}">
                <a16:creationId xmlns:a16="http://schemas.microsoft.com/office/drawing/2014/main" id="{A7E82BEA-3BE0-FE23-3A7E-3547EDCC5326}"/>
              </a:ext>
            </a:extLst>
          </p:cNvPr>
          <p:cNvSpPr>
            <a:spLocks noGrp="1" noChangeArrowheads="1"/>
          </p:cNvSpPr>
          <p:nvPr>
            <p:ph type="title"/>
          </p:nvPr>
        </p:nvSpPr>
        <p:spPr bwMode="gray">
          <a:xfrm>
            <a:off x="417504" y="788294"/>
            <a:ext cx="11455870" cy="53466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2082733000"/>
      </p:ext>
    </p:extLst>
  </p:cSld>
  <p:clrMapOvr>
    <a:masterClrMapping/>
  </p:clrMapOvr>
  <p:extLst>
    <p:ext uri="{DCECCB84-F9BA-43D5-87BE-67443E8EF086}">
      <p15:sldGuideLst xmlns:p15="http://schemas.microsoft.com/office/powerpoint/2012/main">
        <p15:guide id="1" orient="horz" pos="523">
          <p15:clr>
            <a:srgbClr val="FBAE40"/>
          </p15:clr>
        </p15:guide>
        <p15:guide id="2" pos="40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17662" y="6363469"/>
            <a:ext cx="1264628" cy="217044"/>
          </a:xfrm>
          <a:prstGeom prst="rect">
            <a:avLst/>
          </a:prstGeom>
        </p:spPr>
      </p:pic>
      <p:sp>
        <p:nvSpPr>
          <p:cNvPr id="9" name="Slide title"/>
          <p:cNvSpPr>
            <a:spLocks noGrp="1" noChangeArrowheads="1"/>
          </p:cNvSpPr>
          <p:nvPr>
            <p:ph type="title"/>
          </p:nvPr>
        </p:nvSpPr>
        <p:spPr bwMode="gray">
          <a:xfrm>
            <a:off x="2117661" y="538395"/>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2836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pos="140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Body &amp;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5"/>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8"/>
            <a:ext cx="1646894" cy="356351"/>
          </a:xfrm>
          <a:prstGeom prst="rect">
            <a:avLst/>
          </a:prstGeom>
        </p:spPr>
      </p:pic>
      <p:sp>
        <p:nvSpPr>
          <p:cNvPr id="3" name="Slide title"/>
          <p:cNvSpPr>
            <a:spLocks noGrp="1" noChangeArrowheads="1"/>
          </p:cNvSpPr>
          <p:nvPr>
            <p:ph type="title"/>
          </p:nvPr>
        </p:nvSpPr>
        <p:spPr bwMode="gray">
          <a:xfrm>
            <a:off x="417505"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6787066" y="788294"/>
            <a:ext cx="4779432" cy="4774977"/>
          </a:xfrm>
        </p:spPr>
        <p:txBody>
          <a:bodyPr/>
          <a:lstStyle/>
          <a:p>
            <a:endParaRPr lang="en-US"/>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2978331"/>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18" indent="0" algn="r">
              <a:buNone/>
              <a:defRPr>
                <a:solidFill>
                  <a:schemeClr val="tx2"/>
                </a:solidFill>
                <a:latin typeface="Roboto" panose="02000000000000000000" pitchFamily="2" charset="0"/>
                <a:ea typeface="Roboto" panose="02000000000000000000" pitchFamily="2" charset="0"/>
              </a:defRPr>
            </a:lvl2pPr>
            <a:lvl3pPr marL="726391" indent="0" algn="r">
              <a:buNone/>
              <a:defRPr>
                <a:solidFill>
                  <a:schemeClr val="tx2"/>
                </a:solidFill>
                <a:latin typeface="Roboto" panose="02000000000000000000" pitchFamily="2" charset="0"/>
                <a:ea typeface="Roboto" panose="02000000000000000000" pitchFamily="2" charset="0"/>
              </a:defRPr>
            </a:lvl3pPr>
            <a:lvl4pPr marL="1180550" indent="0" algn="r">
              <a:buNone/>
              <a:defRPr>
                <a:solidFill>
                  <a:schemeClr val="tx2"/>
                </a:solidFill>
                <a:latin typeface="Roboto" panose="02000000000000000000" pitchFamily="2" charset="0"/>
                <a:ea typeface="Roboto" panose="02000000000000000000" pitchFamily="2" charset="0"/>
              </a:defRPr>
            </a:lvl4pPr>
            <a:lvl5pPr marL="1863186"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Tree>
    <p:extLst>
      <p:ext uri="{BB962C8B-B14F-4D97-AF65-F5344CB8AC3E}">
        <p14:creationId xmlns:p14="http://schemas.microsoft.com/office/powerpoint/2010/main" val="1681023033"/>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Body &amp; Photo – Full Fra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5"/>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8"/>
            <a:ext cx="1646894" cy="356351"/>
          </a:xfrm>
          <a:prstGeom prst="rect">
            <a:avLst/>
          </a:prstGeom>
        </p:spPr>
      </p:pic>
      <p:sp>
        <p:nvSpPr>
          <p:cNvPr id="3" name="Slide title"/>
          <p:cNvSpPr>
            <a:spLocks noGrp="1" noChangeArrowheads="1"/>
          </p:cNvSpPr>
          <p:nvPr>
            <p:ph type="title"/>
          </p:nvPr>
        </p:nvSpPr>
        <p:spPr bwMode="gray">
          <a:xfrm>
            <a:off x="417505"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6273197" y="0"/>
            <a:ext cx="5918804" cy="6077243"/>
          </a:xfrm>
        </p:spPr>
        <p:txBody>
          <a:bodyPr/>
          <a:lstStyle/>
          <a:p>
            <a:endParaRPr lang="en-US"/>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18" indent="0" algn="r">
              <a:buNone/>
              <a:defRPr>
                <a:solidFill>
                  <a:schemeClr val="tx2"/>
                </a:solidFill>
                <a:latin typeface="Roboto" panose="02000000000000000000" pitchFamily="2" charset="0"/>
                <a:ea typeface="Roboto" panose="02000000000000000000" pitchFamily="2" charset="0"/>
              </a:defRPr>
            </a:lvl2pPr>
            <a:lvl3pPr marL="726391" indent="0" algn="r">
              <a:buNone/>
              <a:defRPr>
                <a:solidFill>
                  <a:schemeClr val="tx2"/>
                </a:solidFill>
                <a:latin typeface="Roboto" panose="02000000000000000000" pitchFamily="2" charset="0"/>
                <a:ea typeface="Roboto" panose="02000000000000000000" pitchFamily="2" charset="0"/>
              </a:defRPr>
            </a:lvl3pPr>
            <a:lvl4pPr marL="1180550" indent="0" algn="r">
              <a:buNone/>
              <a:defRPr>
                <a:solidFill>
                  <a:schemeClr val="tx2"/>
                </a:solidFill>
                <a:latin typeface="Roboto" panose="02000000000000000000" pitchFamily="2" charset="0"/>
                <a:ea typeface="Roboto" panose="02000000000000000000" pitchFamily="2" charset="0"/>
              </a:defRPr>
            </a:lvl4pPr>
            <a:lvl5pPr marL="1863186"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17504" y="1909689"/>
            <a:ext cx="5416992" cy="1432328"/>
          </a:xfrm>
        </p:spPr>
        <p:txBody>
          <a:bodyPr/>
          <a:lstStyle>
            <a:lvl1pPr marL="0" indent="0">
              <a:buNone/>
              <a:defRPr/>
            </a:lvl1pPr>
            <a:lvl2pPr marL="432518" indent="0">
              <a:buNone/>
              <a:defRPr/>
            </a:lvl2pPr>
            <a:lvl3pPr marL="726391" indent="0">
              <a:buNone/>
              <a:defRPr/>
            </a:lvl3pPr>
            <a:lvl4pPr marL="1180550" indent="0">
              <a:buNone/>
              <a:defRPr/>
            </a:lvl4pPr>
            <a:lvl5pPr marL="1863186" indent="0">
              <a:buNone/>
              <a:defRPr/>
            </a:lvl5pPr>
          </a:lstStyle>
          <a:p>
            <a:pPr lvl="0"/>
            <a:r>
              <a:rPr lang="en-US" dirty="0"/>
              <a:t>Edit Master text styles</a:t>
            </a:r>
          </a:p>
        </p:txBody>
      </p:sp>
    </p:spTree>
    <p:extLst>
      <p:ext uri="{BB962C8B-B14F-4D97-AF65-F5344CB8AC3E}">
        <p14:creationId xmlns:p14="http://schemas.microsoft.com/office/powerpoint/2010/main" val="332092894"/>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ta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5"/>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8"/>
            <a:ext cx="1646894" cy="356351"/>
          </a:xfrm>
          <a:prstGeom prst="rect">
            <a:avLst/>
          </a:prstGeom>
        </p:spPr>
      </p:pic>
      <p:sp>
        <p:nvSpPr>
          <p:cNvPr id="3" name="Slide title"/>
          <p:cNvSpPr>
            <a:spLocks noGrp="1" noChangeArrowheads="1"/>
          </p:cNvSpPr>
          <p:nvPr>
            <p:ph type="title"/>
          </p:nvPr>
        </p:nvSpPr>
        <p:spPr bwMode="gray">
          <a:xfrm>
            <a:off x="417505"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18" indent="0" algn="r">
              <a:buNone/>
              <a:defRPr>
                <a:solidFill>
                  <a:schemeClr val="tx2"/>
                </a:solidFill>
                <a:latin typeface="Roboto" panose="02000000000000000000" pitchFamily="2" charset="0"/>
                <a:ea typeface="Roboto" panose="02000000000000000000" pitchFamily="2" charset="0"/>
              </a:defRPr>
            </a:lvl2pPr>
            <a:lvl3pPr marL="726391" indent="0" algn="r">
              <a:buNone/>
              <a:defRPr>
                <a:solidFill>
                  <a:schemeClr val="tx2"/>
                </a:solidFill>
                <a:latin typeface="Roboto" panose="02000000000000000000" pitchFamily="2" charset="0"/>
                <a:ea typeface="Roboto" panose="02000000000000000000" pitchFamily="2" charset="0"/>
              </a:defRPr>
            </a:lvl3pPr>
            <a:lvl4pPr marL="1180550" indent="0" algn="r">
              <a:buNone/>
              <a:defRPr>
                <a:solidFill>
                  <a:schemeClr val="tx2"/>
                </a:solidFill>
                <a:latin typeface="Roboto" panose="02000000000000000000" pitchFamily="2" charset="0"/>
                <a:ea typeface="Roboto" panose="02000000000000000000" pitchFamily="2" charset="0"/>
              </a:defRPr>
            </a:lvl4pPr>
            <a:lvl5pPr marL="1863186"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17504" y="1909689"/>
            <a:ext cx="5416992" cy="1432328"/>
          </a:xfrm>
        </p:spPr>
        <p:txBody>
          <a:bodyPr/>
          <a:lstStyle>
            <a:lvl1pPr marL="0" indent="0">
              <a:buNone/>
              <a:defRPr/>
            </a:lvl1pPr>
            <a:lvl2pPr marL="432518" indent="0">
              <a:buNone/>
              <a:defRPr/>
            </a:lvl2pPr>
            <a:lvl3pPr marL="726391" indent="0">
              <a:buNone/>
              <a:defRPr/>
            </a:lvl3pPr>
            <a:lvl4pPr marL="1180550" indent="0">
              <a:buNone/>
              <a:defRPr/>
            </a:lvl4pPr>
            <a:lvl5pPr marL="1863186"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7644877" y="2"/>
            <a:ext cx="4547125" cy="6077243"/>
          </a:xfrm>
          <a:prstGeom prst="rect">
            <a:avLst/>
          </a:prstGeom>
          <a:solidFill>
            <a:srgbClr val="F9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Tree>
    <p:extLst>
      <p:ext uri="{BB962C8B-B14F-4D97-AF65-F5344CB8AC3E}">
        <p14:creationId xmlns:p14="http://schemas.microsoft.com/office/powerpoint/2010/main" val="3451889515"/>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ata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5"/>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3" name="Slide title"/>
          <p:cNvSpPr>
            <a:spLocks noGrp="1" noChangeArrowheads="1"/>
          </p:cNvSpPr>
          <p:nvPr>
            <p:ph type="title"/>
          </p:nvPr>
        </p:nvSpPr>
        <p:spPr bwMode="gray">
          <a:xfrm>
            <a:off x="4920100"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920099"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18" indent="0" algn="r">
              <a:buNone/>
              <a:defRPr>
                <a:solidFill>
                  <a:schemeClr val="tx2"/>
                </a:solidFill>
                <a:latin typeface="Roboto" panose="02000000000000000000" pitchFamily="2" charset="0"/>
                <a:ea typeface="Roboto" panose="02000000000000000000" pitchFamily="2" charset="0"/>
              </a:defRPr>
            </a:lvl2pPr>
            <a:lvl3pPr marL="726391" indent="0" algn="r">
              <a:buNone/>
              <a:defRPr>
                <a:solidFill>
                  <a:schemeClr val="tx2"/>
                </a:solidFill>
                <a:latin typeface="Roboto" panose="02000000000000000000" pitchFamily="2" charset="0"/>
                <a:ea typeface="Roboto" panose="02000000000000000000" pitchFamily="2" charset="0"/>
              </a:defRPr>
            </a:lvl3pPr>
            <a:lvl4pPr marL="1180550" indent="0" algn="r">
              <a:buNone/>
              <a:defRPr>
                <a:solidFill>
                  <a:schemeClr val="tx2"/>
                </a:solidFill>
                <a:latin typeface="Roboto" panose="02000000000000000000" pitchFamily="2" charset="0"/>
                <a:ea typeface="Roboto" panose="02000000000000000000" pitchFamily="2" charset="0"/>
              </a:defRPr>
            </a:lvl4pPr>
            <a:lvl5pPr marL="1863186"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920099" y="1909689"/>
            <a:ext cx="5416992" cy="1432328"/>
          </a:xfrm>
        </p:spPr>
        <p:txBody>
          <a:bodyPr/>
          <a:lstStyle>
            <a:lvl1pPr marL="0" indent="0">
              <a:buNone/>
              <a:defRPr/>
            </a:lvl1pPr>
            <a:lvl2pPr marL="432518" indent="0">
              <a:buNone/>
              <a:defRPr/>
            </a:lvl2pPr>
            <a:lvl3pPr marL="726391" indent="0">
              <a:buNone/>
              <a:defRPr/>
            </a:lvl3pPr>
            <a:lvl4pPr marL="1180550" indent="0">
              <a:buNone/>
              <a:defRPr/>
            </a:lvl4pPr>
            <a:lvl5pPr marL="1863186"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1" y="2"/>
            <a:ext cx="4547125" cy="6077243"/>
          </a:xfrm>
          <a:prstGeom prst="rect">
            <a:avLst/>
          </a:prstGeom>
          <a:solidFill>
            <a:srgbClr val="F9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pic>
        <p:nvPicPr>
          <p:cNvPr id="6" name="Picture 5">
            <a:extLst>
              <a:ext uri="{FF2B5EF4-FFF2-40B4-BE49-F238E27FC236}">
                <a16:creationId xmlns:a16="http://schemas.microsoft.com/office/drawing/2014/main" id="{CB089787-84CB-49CA-A34F-5019677752DC}"/>
              </a:ext>
            </a:extLst>
          </p:cNvPr>
          <p:cNvPicPr>
            <a:picLocks noChangeAspect="1"/>
          </p:cNvPicPr>
          <p:nvPr userDrawn="1"/>
        </p:nvPicPr>
        <p:blipFill>
          <a:blip r:embed="rId2"/>
          <a:stretch>
            <a:fillRect/>
          </a:stretch>
        </p:blipFill>
        <p:spPr>
          <a:xfrm>
            <a:off x="453507" y="6289448"/>
            <a:ext cx="1646894" cy="356351"/>
          </a:xfrm>
          <a:prstGeom prst="rect">
            <a:avLst/>
          </a:prstGeom>
        </p:spPr>
      </p:pic>
    </p:spTree>
    <p:extLst>
      <p:ext uri="{BB962C8B-B14F-4D97-AF65-F5344CB8AC3E}">
        <p14:creationId xmlns:p14="http://schemas.microsoft.com/office/powerpoint/2010/main" val="2183395317"/>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Ighlight Area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5"/>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3" name="Slide title"/>
          <p:cNvSpPr>
            <a:spLocks noGrp="1" noChangeArrowheads="1"/>
          </p:cNvSpPr>
          <p:nvPr>
            <p:ph type="title"/>
          </p:nvPr>
        </p:nvSpPr>
        <p:spPr bwMode="gray">
          <a:xfrm>
            <a:off x="4920100"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920099"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18" indent="0" algn="r">
              <a:buNone/>
              <a:defRPr>
                <a:solidFill>
                  <a:schemeClr val="tx2"/>
                </a:solidFill>
                <a:latin typeface="Roboto" panose="02000000000000000000" pitchFamily="2" charset="0"/>
                <a:ea typeface="Roboto" panose="02000000000000000000" pitchFamily="2" charset="0"/>
              </a:defRPr>
            </a:lvl2pPr>
            <a:lvl3pPr marL="726391" indent="0" algn="r">
              <a:buNone/>
              <a:defRPr>
                <a:solidFill>
                  <a:schemeClr val="tx2"/>
                </a:solidFill>
                <a:latin typeface="Roboto" panose="02000000000000000000" pitchFamily="2" charset="0"/>
                <a:ea typeface="Roboto" panose="02000000000000000000" pitchFamily="2" charset="0"/>
              </a:defRPr>
            </a:lvl3pPr>
            <a:lvl4pPr marL="1180550" indent="0" algn="r">
              <a:buNone/>
              <a:defRPr>
                <a:solidFill>
                  <a:schemeClr val="tx2"/>
                </a:solidFill>
                <a:latin typeface="Roboto" panose="02000000000000000000" pitchFamily="2" charset="0"/>
                <a:ea typeface="Roboto" panose="02000000000000000000" pitchFamily="2" charset="0"/>
              </a:defRPr>
            </a:lvl4pPr>
            <a:lvl5pPr marL="1863186"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920099" y="1909689"/>
            <a:ext cx="5416992" cy="1432328"/>
          </a:xfrm>
        </p:spPr>
        <p:txBody>
          <a:bodyPr/>
          <a:lstStyle>
            <a:lvl1pPr marL="0" indent="0">
              <a:buNone/>
              <a:defRPr/>
            </a:lvl1pPr>
            <a:lvl2pPr marL="432518" indent="0">
              <a:buNone/>
              <a:defRPr/>
            </a:lvl2pPr>
            <a:lvl3pPr marL="726391" indent="0">
              <a:buNone/>
              <a:defRPr/>
            </a:lvl3pPr>
            <a:lvl4pPr marL="1180550" indent="0">
              <a:buNone/>
              <a:defRPr/>
            </a:lvl4pPr>
            <a:lvl5pPr marL="1863186"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1" y="2"/>
            <a:ext cx="4547125" cy="6077243"/>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pic>
        <p:nvPicPr>
          <p:cNvPr id="5" name="Picture 4">
            <a:extLst>
              <a:ext uri="{FF2B5EF4-FFF2-40B4-BE49-F238E27FC236}">
                <a16:creationId xmlns:a16="http://schemas.microsoft.com/office/drawing/2014/main" id="{48549D18-ACB6-6AE6-EDED-76ADDEA20B70}"/>
              </a:ext>
            </a:extLst>
          </p:cNvPr>
          <p:cNvPicPr>
            <a:picLocks noChangeAspect="1"/>
          </p:cNvPicPr>
          <p:nvPr userDrawn="1"/>
        </p:nvPicPr>
        <p:blipFill>
          <a:blip r:embed="rId2"/>
          <a:stretch>
            <a:fillRect/>
          </a:stretch>
        </p:blipFill>
        <p:spPr>
          <a:xfrm>
            <a:off x="453507" y="6289448"/>
            <a:ext cx="1646894" cy="356351"/>
          </a:xfrm>
          <a:prstGeom prst="rect">
            <a:avLst/>
          </a:prstGeom>
        </p:spPr>
      </p:pic>
    </p:spTree>
    <p:extLst>
      <p:ext uri="{BB962C8B-B14F-4D97-AF65-F5344CB8AC3E}">
        <p14:creationId xmlns:p14="http://schemas.microsoft.com/office/powerpoint/2010/main" val="2177768994"/>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Ighlight Area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5"/>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8"/>
            <a:ext cx="1646894" cy="356351"/>
          </a:xfrm>
          <a:prstGeom prst="rect">
            <a:avLst/>
          </a:prstGeom>
        </p:spPr>
      </p:pic>
      <p:sp>
        <p:nvSpPr>
          <p:cNvPr id="3" name="Slide title"/>
          <p:cNvSpPr>
            <a:spLocks noGrp="1" noChangeArrowheads="1"/>
          </p:cNvSpPr>
          <p:nvPr>
            <p:ph type="title"/>
          </p:nvPr>
        </p:nvSpPr>
        <p:spPr bwMode="gray">
          <a:xfrm>
            <a:off x="417505"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18" indent="0" algn="r">
              <a:buNone/>
              <a:defRPr>
                <a:solidFill>
                  <a:schemeClr val="tx2"/>
                </a:solidFill>
                <a:latin typeface="Roboto" panose="02000000000000000000" pitchFamily="2" charset="0"/>
                <a:ea typeface="Roboto" panose="02000000000000000000" pitchFamily="2" charset="0"/>
              </a:defRPr>
            </a:lvl2pPr>
            <a:lvl3pPr marL="726391" indent="0" algn="r">
              <a:buNone/>
              <a:defRPr>
                <a:solidFill>
                  <a:schemeClr val="tx2"/>
                </a:solidFill>
                <a:latin typeface="Roboto" panose="02000000000000000000" pitchFamily="2" charset="0"/>
                <a:ea typeface="Roboto" panose="02000000000000000000" pitchFamily="2" charset="0"/>
              </a:defRPr>
            </a:lvl3pPr>
            <a:lvl4pPr marL="1180550" indent="0" algn="r">
              <a:buNone/>
              <a:defRPr>
                <a:solidFill>
                  <a:schemeClr val="tx2"/>
                </a:solidFill>
                <a:latin typeface="Roboto" panose="02000000000000000000" pitchFamily="2" charset="0"/>
                <a:ea typeface="Roboto" panose="02000000000000000000" pitchFamily="2" charset="0"/>
              </a:defRPr>
            </a:lvl4pPr>
            <a:lvl5pPr marL="1863186"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17504" y="1909689"/>
            <a:ext cx="5416992" cy="1432328"/>
          </a:xfrm>
        </p:spPr>
        <p:txBody>
          <a:bodyPr/>
          <a:lstStyle>
            <a:lvl1pPr marL="0" indent="0">
              <a:buNone/>
              <a:defRPr/>
            </a:lvl1pPr>
            <a:lvl2pPr marL="432518" indent="0">
              <a:buNone/>
              <a:defRPr/>
            </a:lvl2pPr>
            <a:lvl3pPr marL="726391" indent="0">
              <a:buNone/>
              <a:defRPr/>
            </a:lvl3pPr>
            <a:lvl4pPr marL="1180550" indent="0">
              <a:buNone/>
              <a:defRPr/>
            </a:lvl4pPr>
            <a:lvl5pPr marL="1863186"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7644877" y="2"/>
            <a:ext cx="4547125" cy="6077243"/>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Tree>
    <p:extLst>
      <p:ext uri="{BB962C8B-B14F-4D97-AF65-F5344CB8AC3E}">
        <p14:creationId xmlns:p14="http://schemas.microsoft.com/office/powerpoint/2010/main" val="3302098816"/>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Slide_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489852" y="1858681"/>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5"/>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489852" y="5091843"/>
            <a:ext cx="4963903" cy="441870"/>
          </a:xfrm>
          <a:prstGeom prst="rect">
            <a:avLst/>
          </a:prstGeom>
        </p:spPr>
        <p:txBody>
          <a:bodyPr lIns="0" rIns="0">
            <a:noAutofit/>
          </a:bodyPr>
          <a:lstStyle>
            <a:lvl1pPr marL="0" indent="0" algn="l">
              <a:buNone/>
              <a:defRPr sz="1709" b="0">
                <a:solidFill>
                  <a:schemeClr val="tx2"/>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dirty="0"/>
              <a:t>Click to edit subtitle style</a:t>
            </a:r>
          </a:p>
        </p:txBody>
      </p:sp>
      <p:pic>
        <p:nvPicPr>
          <p:cNvPr id="6" name="Picture 5">
            <a:extLst>
              <a:ext uri="{FF2B5EF4-FFF2-40B4-BE49-F238E27FC236}">
                <a16:creationId xmlns:a16="http://schemas.microsoft.com/office/drawing/2014/main" id="{CE5F1C28-2D67-B645-8B76-B4E7867374F4}"/>
              </a:ext>
            </a:extLst>
          </p:cNvPr>
          <p:cNvPicPr>
            <a:picLocks noChangeAspect="1"/>
          </p:cNvPicPr>
          <p:nvPr userDrawn="1"/>
        </p:nvPicPr>
        <p:blipFill>
          <a:blip r:embed="rId2"/>
          <a:stretch>
            <a:fillRect/>
          </a:stretch>
        </p:blipFill>
        <p:spPr>
          <a:xfrm>
            <a:off x="489852" y="559614"/>
            <a:ext cx="2568919" cy="559293"/>
          </a:xfrm>
          <a:prstGeom prst="rect">
            <a:avLst/>
          </a:prstGeom>
        </p:spPr>
      </p:pic>
      <p:pic>
        <p:nvPicPr>
          <p:cNvPr id="5" name="Picture 4" descr="A black and white line&#10;&#10;Description automatically generated">
            <a:extLst>
              <a:ext uri="{FF2B5EF4-FFF2-40B4-BE49-F238E27FC236}">
                <a16:creationId xmlns:a16="http://schemas.microsoft.com/office/drawing/2014/main" id="{E7297B82-B590-B7D7-3523-5A04F5AB96D4}"/>
              </a:ext>
            </a:extLst>
          </p:cNvPr>
          <p:cNvPicPr>
            <a:picLocks noChangeAspect="1"/>
          </p:cNvPicPr>
          <p:nvPr userDrawn="1"/>
        </p:nvPicPr>
        <p:blipFill>
          <a:blip r:embed="rId3"/>
          <a:stretch>
            <a:fillRect/>
          </a:stretch>
        </p:blipFill>
        <p:spPr>
          <a:xfrm rot="944538">
            <a:off x="4231655" y="97480"/>
            <a:ext cx="9017263" cy="6281775"/>
          </a:xfrm>
          <a:prstGeom prst="rect">
            <a:avLst/>
          </a:prstGeom>
        </p:spPr>
      </p:pic>
    </p:spTree>
    <p:extLst>
      <p:ext uri="{BB962C8B-B14F-4D97-AF65-F5344CB8AC3E}">
        <p14:creationId xmlns:p14="http://schemas.microsoft.com/office/powerpoint/2010/main" val="107035616"/>
      </p:ext>
    </p:extLst>
  </p:cSld>
  <p:clrMapOvr>
    <a:masterClrMapping/>
  </p:clrMapOvr>
  <p:extLst>
    <p:ext uri="{DCECCB84-F9BA-43D5-87BE-67443E8EF086}">
      <p15:sldGuideLst xmlns:p15="http://schemas.microsoft.com/office/powerpoint/2012/main">
        <p15:guide id="1" pos="325">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3 column images">
    <p:spTree>
      <p:nvGrpSpPr>
        <p:cNvPr id="1" name=""/>
        <p:cNvGrpSpPr/>
        <p:nvPr/>
      </p:nvGrpSpPr>
      <p:grpSpPr>
        <a:xfrm>
          <a:off x="0" y="0"/>
          <a:ext cx="0" cy="0"/>
          <a:chOff x="0" y="0"/>
          <a:chExt cx="0" cy="0"/>
        </a:xfrm>
      </p:grpSpPr>
      <p:sp>
        <p:nvSpPr>
          <p:cNvPr id="7" name="SlideNumber">
            <a:extLst>
              <a:ext uri="{FF2B5EF4-FFF2-40B4-BE49-F238E27FC236}">
                <a16:creationId xmlns:a16="http://schemas.microsoft.com/office/drawing/2014/main" id="{02553608-7F46-6846-8443-185DA37E6448}"/>
              </a:ext>
            </a:extLst>
          </p:cNvPr>
          <p:cNvSpPr/>
          <p:nvPr userDrawn="1"/>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8" name="Picture Placeholder 7">
            <a:extLst>
              <a:ext uri="{FF2B5EF4-FFF2-40B4-BE49-F238E27FC236}">
                <a16:creationId xmlns:a16="http://schemas.microsoft.com/office/drawing/2014/main" id="{8B0383DE-94AB-A04F-80F4-489E934B54F7}"/>
              </a:ext>
            </a:extLst>
          </p:cNvPr>
          <p:cNvSpPr>
            <a:spLocks noGrp="1"/>
          </p:cNvSpPr>
          <p:nvPr>
            <p:ph type="pic" sz="quarter" idx="10"/>
          </p:nvPr>
        </p:nvSpPr>
        <p:spPr>
          <a:xfrm>
            <a:off x="453677" y="1717198"/>
            <a:ext cx="3257129" cy="3817872"/>
          </a:xfrm>
        </p:spPr>
        <p:txBody>
          <a:bodyPr/>
          <a:lstStyle/>
          <a:p>
            <a:endParaRPr lang="en-US" dirty="0"/>
          </a:p>
        </p:txBody>
      </p:sp>
      <p:sp>
        <p:nvSpPr>
          <p:cNvPr id="11" name="Picture Placeholder 7">
            <a:extLst>
              <a:ext uri="{FF2B5EF4-FFF2-40B4-BE49-F238E27FC236}">
                <a16:creationId xmlns:a16="http://schemas.microsoft.com/office/drawing/2014/main" id="{EC5FD6F6-E9A8-A845-94C1-B94C540942B5}"/>
              </a:ext>
            </a:extLst>
          </p:cNvPr>
          <p:cNvSpPr>
            <a:spLocks noGrp="1"/>
          </p:cNvSpPr>
          <p:nvPr>
            <p:ph type="pic" sz="quarter" idx="11"/>
          </p:nvPr>
        </p:nvSpPr>
        <p:spPr>
          <a:xfrm>
            <a:off x="4327640" y="1717198"/>
            <a:ext cx="3257129" cy="3817872"/>
          </a:xfrm>
        </p:spPr>
        <p:txBody>
          <a:bodyPr/>
          <a:lstStyle/>
          <a:p>
            <a:endParaRPr lang="en-US" dirty="0"/>
          </a:p>
        </p:txBody>
      </p:sp>
      <p:sp>
        <p:nvSpPr>
          <p:cNvPr id="12" name="Picture Placeholder 7">
            <a:extLst>
              <a:ext uri="{FF2B5EF4-FFF2-40B4-BE49-F238E27FC236}">
                <a16:creationId xmlns:a16="http://schemas.microsoft.com/office/drawing/2014/main" id="{86ED98B1-E6A4-5144-812A-94C0C8FF988B}"/>
              </a:ext>
            </a:extLst>
          </p:cNvPr>
          <p:cNvSpPr>
            <a:spLocks noGrp="1"/>
          </p:cNvSpPr>
          <p:nvPr>
            <p:ph type="pic" sz="quarter" idx="12"/>
          </p:nvPr>
        </p:nvSpPr>
        <p:spPr>
          <a:xfrm>
            <a:off x="8201603" y="1717198"/>
            <a:ext cx="3257129" cy="3817872"/>
          </a:xfrm>
        </p:spPr>
        <p:txBody>
          <a:bodyPr/>
          <a:lstStyle/>
          <a:p>
            <a:endParaRPr lang="en-US" dirty="0"/>
          </a:p>
        </p:txBody>
      </p:sp>
      <p:sp>
        <p:nvSpPr>
          <p:cNvPr id="14" name="Rectangle 13">
            <a:extLst>
              <a:ext uri="{FF2B5EF4-FFF2-40B4-BE49-F238E27FC236}">
                <a16:creationId xmlns:a16="http://schemas.microsoft.com/office/drawing/2014/main" id="{EEA6EF91-6BF4-0F45-AB81-FF9C249775F3}"/>
              </a:ext>
            </a:extLst>
          </p:cNvPr>
          <p:cNvSpPr/>
          <p:nvPr userDrawn="1"/>
        </p:nvSpPr>
        <p:spPr>
          <a:xfrm>
            <a:off x="0" y="6077245"/>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5" name="Picture 14">
            <a:extLst>
              <a:ext uri="{FF2B5EF4-FFF2-40B4-BE49-F238E27FC236}">
                <a16:creationId xmlns:a16="http://schemas.microsoft.com/office/drawing/2014/main" id="{BB126AD7-8466-8544-8E48-BBF1302F12F7}"/>
              </a:ext>
            </a:extLst>
          </p:cNvPr>
          <p:cNvPicPr>
            <a:picLocks noChangeAspect="1"/>
          </p:cNvPicPr>
          <p:nvPr userDrawn="1"/>
        </p:nvPicPr>
        <p:blipFill>
          <a:blip r:embed="rId2"/>
          <a:stretch>
            <a:fillRect/>
          </a:stretch>
        </p:blipFill>
        <p:spPr>
          <a:xfrm>
            <a:off x="453507" y="6289448"/>
            <a:ext cx="1646894" cy="356351"/>
          </a:xfrm>
          <a:prstGeom prst="rect">
            <a:avLst/>
          </a:prstGeom>
        </p:spPr>
      </p:pic>
      <p:sp>
        <p:nvSpPr>
          <p:cNvPr id="17" name="Text Placeholder 9">
            <a:extLst>
              <a:ext uri="{FF2B5EF4-FFF2-40B4-BE49-F238E27FC236}">
                <a16:creationId xmlns:a16="http://schemas.microsoft.com/office/drawing/2014/main" id="{CE801497-FAB9-9D48-9D4D-54ADE38643F2}"/>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18" indent="0" algn="r">
              <a:buNone/>
              <a:defRPr>
                <a:solidFill>
                  <a:schemeClr val="tx2"/>
                </a:solidFill>
                <a:latin typeface="Roboto" panose="02000000000000000000" pitchFamily="2" charset="0"/>
                <a:ea typeface="Roboto" panose="02000000000000000000" pitchFamily="2" charset="0"/>
              </a:defRPr>
            </a:lvl2pPr>
            <a:lvl3pPr marL="726391" indent="0" algn="r">
              <a:buNone/>
              <a:defRPr>
                <a:solidFill>
                  <a:schemeClr val="tx2"/>
                </a:solidFill>
                <a:latin typeface="Roboto" panose="02000000000000000000" pitchFamily="2" charset="0"/>
                <a:ea typeface="Roboto" panose="02000000000000000000" pitchFamily="2" charset="0"/>
              </a:defRPr>
            </a:lvl3pPr>
            <a:lvl4pPr marL="1180550" indent="0" algn="r">
              <a:buNone/>
              <a:defRPr>
                <a:solidFill>
                  <a:schemeClr val="tx2"/>
                </a:solidFill>
                <a:latin typeface="Roboto" panose="02000000000000000000" pitchFamily="2" charset="0"/>
                <a:ea typeface="Roboto" panose="02000000000000000000" pitchFamily="2" charset="0"/>
              </a:defRPr>
            </a:lvl4pPr>
            <a:lvl5pPr marL="1863186"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EF0C90DB-B150-253D-F5AE-2BC583C14E65}"/>
              </a:ext>
            </a:extLst>
          </p:cNvPr>
          <p:cNvSpPr>
            <a:spLocks noGrp="1" noChangeArrowheads="1"/>
          </p:cNvSpPr>
          <p:nvPr>
            <p:ph type="title"/>
          </p:nvPr>
        </p:nvSpPr>
        <p:spPr bwMode="gray">
          <a:xfrm>
            <a:off x="417504" y="788295"/>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1165762927"/>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3 column tex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21CD64-959C-294B-BAD6-BA4A6E4E198A}"/>
              </a:ext>
            </a:extLst>
          </p:cNvPr>
          <p:cNvSpPr/>
          <p:nvPr userDrawn="1"/>
        </p:nvSpPr>
        <p:spPr>
          <a:xfrm>
            <a:off x="8194068" y="1717685"/>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2138162"/>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2994912"/>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9" y="1717685"/>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7" name="SlideNumber">
            <a:extLst>
              <a:ext uri="{FF2B5EF4-FFF2-40B4-BE49-F238E27FC236}">
                <a16:creationId xmlns:a16="http://schemas.microsoft.com/office/drawing/2014/main" id="{02553608-7F46-6846-8443-185DA37E6448}"/>
              </a:ext>
            </a:extLst>
          </p:cNvPr>
          <p:cNvSpPr/>
          <p:nvPr userDrawn="1"/>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077245"/>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53507" y="6289448"/>
            <a:ext cx="1646894" cy="356351"/>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2138162"/>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2994912"/>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3" y="1717685"/>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2138162"/>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2994912"/>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18" indent="0" algn="r">
              <a:buNone/>
              <a:defRPr>
                <a:solidFill>
                  <a:schemeClr val="tx2"/>
                </a:solidFill>
                <a:latin typeface="Roboto" panose="02000000000000000000" pitchFamily="2" charset="0"/>
                <a:ea typeface="Roboto" panose="02000000000000000000" pitchFamily="2" charset="0"/>
              </a:defRPr>
            </a:lvl2pPr>
            <a:lvl3pPr marL="726391" indent="0" algn="r">
              <a:buNone/>
              <a:defRPr>
                <a:solidFill>
                  <a:schemeClr val="tx2"/>
                </a:solidFill>
                <a:latin typeface="Roboto" panose="02000000000000000000" pitchFamily="2" charset="0"/>
                <a:ea typeface="Roboto" panose="02000000000000000000" pitchFamily="2" charset="0"/>
              </a:defRPr>
            </a:lvl3pPr>
            <a:lvl4pPr marL="1180550" indent="0" algn="r">
              <a:buNone/>
              <a:defRPr>
                <a:solidFill>
                  <a:schemeClr val="tx2"/>
                </a:solidFill>
                <a:latin typeface="Roboto" panose="02000000000000000000" pitchFamily="2" charset="0"/>
                <a:ea typeface="Roboto" panose="02000000000000000000" pitchFamily="2" charset="0"/>
              </a:defRPr>
            </a:lvl4pPr>
            <a:lvl5pPr marL="1863186"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D2841233-8495-9465-B71F-8E0473CEA0CF}"/>
              </a:ext>
            </a:extLst>
          </p:cNvPr>
          <p:cNvSpPr>
            <a:spLocks noGrp="1" noChangeArrowheads="1"/>
          </p:cNvSpPr>
          <p:nvPr>
            <p:ph type="title"/>
          </p:nvPr>
        </p:nvSpPr>
        <p:spPr bwMode="gray">
          <a:xfrm>
            <a:off x="417504" y="788295"/>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4256717086"/>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body, 2 col photos">
    <p:spTree>
      <p:nvGrpSpPr>
        <p:cNvPr id="1" name=""/>
        <p:cNvGrpSpPr/>
        <p:nvPr/>
      </p:nvGrpSpPr>
      <p:grpSpPr>
        <a:xfrm>
          <a:off x="0" y="0"/>
          <a:ext cx="0" cy="0"/>
          <a:chOff x="0" y="0"/>
          <a:chExt cx="0" cy="0"/>
        </a:xfrm>
      </p:grpSpPr>
      <p:sp>
        <p:nvSpPr>
          <p:cNvPr id="7" name="SlideNumber">
            <a:extLst>
              <a:ext uri="{FF2B5EF4-FFF2-40B4-BE49-F238E27FC236}">
                <a16:creationId xmlns:a16="http://schemas.microsoft.com/office/drawing/2014/main" id="{02553608-7F46-6846-8443-185DA37E6448}"/>
              </a:ext>
            </a:extLst>
          </p:cNvPr>
          <p:cNvSpPr/>
          <p:nvPr userDrawn="1"/>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077245"/>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53507" y="6289448"/>
            <a:ext cx="1646894" cy="356351"/>
          </a:xfrm>
          <a:prstGeom prst="rect">
            <a:avLst/>
          </a:prstGeom>
        </p:spPr>
      </p:pic>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18" indent="0" algn="r">
              <a:buNone/>
              <a:defRPr>
                <a:solidFill>
                  <a:schemeClr val="tx2"/>
                </a:solidFill>
                <a:latin typeface="Roboto" panose="02000000000000000000" pitchFamily="2" charset="0"/>
                <a:ea typeface="Roboto" panose="02000000000000000000" pitchFamily="2" charset="0"/>
              </a:defRPr>
            </a:lvl2pPr>
            <a:lvl3pPr marL="726391" indent="0" algn="r">
              <a:buNone/>
              <a:defRPr>
                <a:solidFill>
                  <a:schemeClr val="tx2"/>
                </a:solidFill>
                <a:latin typeface="Roboto" panose="02000000000000000000" pitchFamily="2" charset="0"/>
                <a:ea typeface="Roboto" panose="02000000000000000000" pitchFamily="2" charset="0"/>
              </a:defRPr>
            </a:lvl3pPr>
            <a:lvl4pPr marL="1180550" indent="0" algn="r">
              <a:buNone/>
              <a:defRPr>
                <a:solidFill>
                  <a:schemeClr val="tx2"/>
                </a:solidFill>
                <a:latin typeface="Roboto" panose="02000000000000000000" pitchFamily="2" charset="0"/>
                <a:ea typeface="Roboto" panose="02000000000000000000" pitchFamily="2" charset="0"/>
              </a:defRPr>
            </a:lvl4pPr>
            <a:lvl5pPr marL="1863186"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4" name="Text Placeholder 12">
            <a:extLst>
              <a:ext uri="{FF2B5EF4-FFF2-40B4-BE49-F238E27FC236}">
                <a16:creationId xmlns:a16="http://schemas.microsoft.com/office/drawing/2014/main" id="{1792E700-06B3-824C-95A9-BAFEED292AA2}"/>
              </a:ext>
            </a:extLst>
          </p:cNvPr>
          <p:cNvSpPr>
            <a:spLocks noGrp="1"/>
          </p:cNvSpPr>
          <p:nvPr>
            <p:ph type="body" sz="quarter" idx="14"/>
          </p:nvPr>
        </p:nvSpPr>
        <p:spPr>
          <a:xfrm>
            <a:off x="453677" y="1415033"/>
            <a:ext cx="11286153" cy="876555"/>
          </a:xfrm>
        </p:spPr>
        <p:txBody>
          <a:bodyPr lIns="0" tIns="0" rIns="0" bIns="0"/>
          <a:lstStyle>
            <a:lvl1pPr marL="0" indent="0">
              <a:buNone/>
              <a:defRPr/>
            </a:lvl1pPr>
            <a:lvl2pPr marL="432518" indent="0">
              <a:buNone/>
              <a:defRPr/>
            </a:lvl2pPr>
            <a:lvl3pPr marL="726391" indent="0">
              <a:buNone/>
              <a:defRPr/>
            </a:lvl3pPr>
            <a:lvl4pPr marL="1180550" indent="0">
              <a:buNone/>
              <a:defRPr/>
            </a:lvl4pPr>
            <a:lvl5pPr marL="1863186" indent="0">
              <a:buNone/>
              <a:defRPr/>
            </a:lvl5pPr>
          </a:lstStyle>
          <a:p>
            <a:pPr lvl="0"/>
            <a:r>
              <a:rPr lang="en-US" dirty="0"/>
              <a:t>Edit Master text styles</a:t>
            </a:r>
          </a:p>
        </p:txBody>
      </p:sp>
      <p:sp>
        <p:nvSpPr>
          <p:cNvPr id="8" name="Picture Placeholder 7">
            <a:extLst>
              <a:ext uri="{FF2B5EF4-FFF2-40B4-BE49-F238E27FC236}">
                <a16:creationId xmlns:a16="http://schemas.microsoft.com/office/drawing/2014/main" id="{E11190D7-3F81-534C-909D-8A82B82CC616}"/>
              </a:ext>
            </a:extLst>
          </p:cNvPr>
          <p:cNvSpPr>
            <a:spLocks noGrp="1"/>
          </p:cNvSpPr>
          <p:nvPr>
            <p:ph type="pic" sz="quarter" idx="15"/>
          </p:nvPr>
        </p:nvSpPr>
        <p:spPr>
          <a:xfrm>
            <a:off x="453677" y="2533692"/>
            <a:ext cx="5502904" cy="3139607"/>
          </a:xfrm>
        </p:spPr>
        <p:txBody>
          <a:bodyPr/>
          <a:lstStyle/>
          <a:p>
            <a:endParaRPr lang="en-US"/>
          </a:p>
        </p:txBody>
      </p:sp>
      <p:sp>
        <p:nvSpPr>
          <p:cNvPr id="25" name="Picture Placeholder 7">
            <a:extLst>
              <a:ext uri="{FF2B5EF4-FFF2-40B4-BE49-F238E27FC236}">
                <a16:creationId xmlns:a16="http://schemas.microsoft.com/office/drawing/2014/main" id="{FE5555DB-83F8-9048-94E7-825C180609A9}"/>
              </a:ext>
            </a:extLst>
          </p:cNvPr>
          <p:cNvSpPr>
            <a:spLocks noGrp="1"/>
          </p:cNvSpPr>
          <p:nvPr>
            <p:ph type="pic" sz="quarter" idx="16"/>
          </p:nvPr>
        </p:nvSpPr>
        <p:spPr>
          <a:xfrm>
            <a:off x="6236928" y="2533692"/>
            <a:ext cx="5502904" cy="3139607"/>
          </a:xfrm>
        </p:spPr>
        <p:txBody>
          <a:bodyPr/>
          <a:lstStyle/>
          <a:p>
            <a:endParaRPr lang="en-US"/>
          </a:p>
        </p:txBody>
      </p:sp>
      <p:sp>
        <p:nvSpPr>
          <p:cNvPr id="2" name="Slide title">
            <a:extLst>
              <a:ext uri="{FF2B5EF4-FFF2-40B4-BE49-F238E27FC236}">
                <a16:creationId xmlns:a16="http://schemas.microsoft.com/office/drawing/2014/main" id="{811BA301-7EDA-314A-4699-6B700723E8A1}"/>
              </a:ext>
            </a:extLst>
          </p:cNvPr>
          <p:cNvSpPr>
            <a:spLocks noGrp="1" noChangeArrowheads="1"/>
          </p:cNvSpPr>
          <p:nvPr>
            <p:ph type="title"/>
          </p:nvPr>
        </p:nvSpPr>
        <p:spPr bwMode="gray">
          <a:xfrm>
            <a:off x="417504" y="788295"/>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473079225"/>
      </p:ext>
    </p:extLst>
  </p:cSld>
  <p:clrMapOvr>
    <a:masterClrMapping/>
  </p:clrMapOvr>
  <p:extLst>
    <p:ext uri="{DCECCB84-F9BA-43D5-87BE-67443E8EF086}">
      <p15:sldGuideLst xmlns:p15="http://schemas.microsoft.com/office/powerpoint/2012/main">
        <p15:guide id="1" pos="301">
          <p15:clr>
            <a:srgbClr val="FBAE40"/>
          </p15:clr>
        </p15:guide>
        <p15:guide id="2" pos="778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100"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9488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3 column text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24" name="Picture 23">
            <a:extLst>
              <a:ext uri="{FF2B5EF4-FFF2-40B4-BE49-F238E27FC236}">
                <a16:creationId xmlns:a16="http://schemas.microsoft.com/office/drawing/2014/main" id="{AE2855A5-1FCC-4840-93DC-0E665385EB9B}"/>
              </a:ext>
            </a:extLst>
          </p:cNvPr>
          <p:cNvPicPr>
            <a:picLocks noChangeAspect="1"/>
          </p:cNvPicPr>
          <p:nvPr userDrawn="1"/>
        </p:nvPicPr>
        <p:blipFill>
          <a:blip r:embed="rId2"/>
          <a:stretch>
            <a:fillRect/>
          </a:stretch>
        </p:blipFill>
        <p:spPr>
          <a:xfrm>
            <a:off x="3403570" y="171619"/>
            <a:ext cx="9164642" cy="6435661"/>
          </a:xfrm>
          <a:prstGeom prst="rect">
            <a:avLst/>
          </a:prstGeom>
        </p:spPr>
      </p:pic>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18" indent="0" algn="r">
              <a:buNone/>
              <a:defRPr>
                <a:solidFill>
                  <a:schemeClr val="tx2"/>
                </a:solidFill>
                <a:latin typeface="Roboto" panose="02000000000000000000" pitchFamily="2" charset="0"/>
                <a:ea typeface="Roboto" panose="02000000000000000000" pitchFamily="2" charset="0"/>
              </a:defRPr>
            </a:lvl2pPr>
            <a:lvl3pPr marL="726391" indent="0" algn="r">
              <a:buNone/>
              <a:defRPr>
                <a:solidFill>
                  <a:schemeClr val="tx2"/>
                </a:solidFill>
                <a:latin typeface="Roboto" panose="02000000000000000000" pitchFamily="2" charset="0"/>
                <a:ea typeface="Roboto" panose="02000000000000000000" pitchFamily="2" charset="0"/>
              </a:defRPr>
            </a:lvl3pPr>
            <a:lvl4pPr marL="1180550" indent="0" algn="r">
              <a:buNone/>
              <a:defRPr>
                <a:solidFill>
                  <a:schemeClr val="tx2"/>
                </a:solidFill>
                <a:latin typeface="Roboto" panose="02000000000000000000" pitchFamily="2" charset="0"/>
                <a:ea typeface="Roboto" panose="02000000000000000000" pitchFamily="2" charset="0"/>
              </a:defRPr>
            </a:lvl4pPr>
            <a:lvl5pPr marL="1863186"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0" name="Rectangle 19">
            <a:extLst>
              <a:ext uri="{FF2B5EF4-FFF2-40B4-BE49-F238E27FC236}">
                <a16:creationId xmlns:a16="http://schemas.microsoft.com/office/drawing/2014/main" id="{5B21CD64-959C-294B-BAD6-BA4A6E4E198A}"/>
              </a:ext>
            </a:extLst>
          </p:cNvPr>
          <p:cNvSpPr/>
          <p:nvPr userDrawn="1"/>
        </p:nvSpPr>
        <p:spPr>
          <a:xfrm>
            <a:off x="8194068" y="1717685"/>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2138162"/>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2994912"/>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9" y="1717685"/>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3"/>
          <a:stretch>
            <a:fillRect/>
          </a:stretch>
        </p:blipFill>
        <p:spPr>
          <a:xfrm>
            <a:off x="453507" y="6289448"/>
            <a:ext cx="1646894" cy="356351"/>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2138162"/>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2994912"/>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3" y="1717685"/>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2138162"/>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2994912"/>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5" name="Slide title">
            <a:extLst>
              <a:ext uri="{FF2B5EF4-FFF2-40B4-BE49-F238E27FC236}">
                <a16:creationId xmlns:a16="http://schemas.microsoft.com/office/drawing/2014/main" id="{E45CB97D-7690-9316-C4F2-9C14776A22AA}"/>
              </a:ext>
            </a:extLst>
          </p:cNvPr>
          <p:cNvSpPr>
            <a:spLocks noGrp="1" noChangeArrowheads="1"/>
          </p:cNvSpPr>
          <p:nvPr>
            <p:ph type="title"/>
          </p:nvPr>
        </p:nvSpPr>
        <p:spPr bwMode="gray">
          <a:xfrm>
            <a:off x="417504" y="788295"/>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842185312"/>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Slide Solid 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24" name="Picture 23">
            <a:extLst>
              <a:ext uri="{FF2B5EF4-FFF2-40B4-BE49-F238E27FC236}">
                <a16:creationId xmlns:a16="http://schemas.microsoft.com/office/drawing/2014/main" id="{AE2855A5-1FCC-4840-93DC-0E665385EB9B}"/>
              </a:ext>
            </a:extLst>
          </p:cNvPr>
          <p:cNvPicPr>
            <a:picLocks noChangeAspect="1"/>
          </p:cNvPicPr>
          <p:nvPr userDrawn="1"/>
        </p:nvPicPr>
        <p:blipFill>
          <a:blip r:embed="rId2"/>
          <a:stretch>
            <a:fillRect/>
          </a:stretch>
        </p:blipFill>
        <p:spPr>
          <a:xfrm rot="1589238">
            <a:off x="8880454" y="-3468662"/>
            <a:ext cx="9164642" cy="6435661"/>
          </a:xfrm>
          <a:prstGeom prst="rect">
            <a:avLst/>
          </a:prstGeom>
        </p:spPr>
      </p:pic>
      <p:sp>
        <p:nvSpPr>
          <p:cNvPr id="3" name="Slide title"/>
          <p:cNvSpPr>
            <a:spLocks noGrp="1" noChangeArrowheads="1"/>
          </p:cNvSpPr>
          <p:nvPr>
            <p:ph type="title" hasCustomPrompt="1"/>
          </p:nvPr>
        </p:nvSpPr>
        <p:spPr bwMode="gray">
          <a:xfrm>
            <a:off x="2152682" y="2344982"/>
            <a:ext cx="7886637" cy="1725264"/>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gn="ctr">
              <a:defRPr sz="3798">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“This is a sample quote to draw help make a point based on what people are saying”</a:t>
            </a:r>
            <a:endParaRPr lang="en-CA" noProof="1"/>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pic>
        <p:nvPicPr>
          <p:cNvPr id="2" name="Picture 1">
            <a:extLst>
              <a:ext uri="{FF2B5EF4-FFF2-40B4-BE49-F238E27FC236}">
                <a16:creationId xmlns:a16="http://schemas.microsoft.com/office/drawing/2014/main" id="{27559270-809D-37E8-15CC-0BD03E2B0AA5}"/>
              </a:ext>
            </a:extLst>
          </p:cNvPr>
          <p:cNvPicPr>
            <a:picLocks noChangeAspect="1"/>
          </p:cNvPicPr>
          <p:nvPr userDrawn="1"/>
        </p:nvPicPr>
        <p:blipFill>
          <a:blip r:embed="rId2"/>
          <a:stretch>
            <a:fillRect/>
          </a:stretch>
        </p:blipFill>
        <p:spPr>
          <a:xfrm rot="1589238">
            <a:off x="-4582321" y="2805470"/>
            <a:ext cx="9164642" cy="6435661"/>
          </a:xfrm>
          <a:prstGeom prst="rect">
            <a:avLst/>
          </a:prstGeom>
        </p:spPr>
      </p:pic>
      <p:sp>
        <p:nvSpPr>
          <p:cNvPr id="7" name="Slide title">
            <a:extLst>
              <a:ext uri="{FF2B5EF4-FFF2-40B4-BE49-F238E27FC236}">
                <a16:creationId xmlns:a16="http://schemas.microsoft.com/office/drawing/2014/main" id="{26FCEBF3-9EB5-0D50-D6B3-B98914F5F922}"/>
              </a:ext>
            </a:extLst>
          </p:cNvPr>
          <p:cNvSpPr txBox="1">
            <a:spLocks noChangeArrowheads="1"/>
          </p:cNvSpPr>
          <p:nvPr userDrawn="1"/>
        </p:nvSpPr>
        <p:spPr bwMode="gray">
          <a:xfrm>
            <a:off x="2152682" y="4311150"/>
            <a:ext cx="7886637" cy="592675"/>
          </a:xfrm>
          <a:prstGeom prst="rect">
            <a:avLst/>
          </a:prstGeom>
          <a:noFill/>
          <a:ln w="9525">
            <a:noFill/>
            <a:miter lim="800000"/>
            <a:headEnd/>
            <a:tailEnd/>
          </a:ln>
          <a:effectLst/>
        </p:spPr>
        <p:txBody>
          <a:bodyPr vert="horz" wrap="square" lIns="0" tIns="0" rIns="68360" bIns="0" numCol="1" anchor="t" anchorCtr="0" compatLnSpc="1">
            <a:prstTxWarp prst="textNoShape">
              <a:avLst/>
            </a:prstTxWarp>
          </a:bodyPr>
          <a:lstStyle>
            <a:lvl1pPr algn="ctr" defTabSz="981334" rtl="0" eaLnBrk="1" latinLnBrk="0" hangingPunct="1">
              <a:lnSpc>
                <a:spcPts val="4400"/>
              </a:lnSpc>
              <a:spcBef>
                <a:spcPct val="0"/>
              </a:spcBef>
              <a:buNone/>
              <a:defRPr sz="4000" b="1" i="0" kern="12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r>
              <a:rPr lang="en-US" sz="1709" b="0" noProof="1"/>
              <a:t>Jane Doe</a:t>
            </a:r>
            <a:endParaRPr lang="en-CA" sz="1709" b="0" noProof="1"/>
          </a:p>
        </p:txBody>
      </p:sp>
    </p:spTree>
    <p:extLst>
      <p:ext uri="{BB962C8B-B14F-4D97-AF65-F5344CB8AC3E}">
        <p14:creationId xmlns:p14="http://schemas.microsoft.com/office/powerpoint/2010/main" val="1272145973"/>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3 column text – Chartreu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192000" cy="6858000"/>
          </a:xfrm>
          <a:prstGeom prst="rect">
            <a:avLst/>
          </a:prstGeom>
          <a:solidFill>
            <a:srgbClr val="E1F4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1" name="Picture 10">
            <a:extLst>
              <a:ext uri="{FF2B5EF4-FFF2-40B4-BE49-F238E27FC236}">
                <a16:creationId xmlns:a16="http://schemas.microsoft.com/office/drawing/2014/main" id="{AEDED3FD-7692-5346-A7FB-FE36A0361CFC}"/>
              </a:ext>
            </a:extLst>
          </p:cNvPr>
          <p:cNvPicPr>
            <a:picLocks noChangeAspect="1"/>
          </p:cNvPicPr>
          <p:nvPr userDrawn="1"/>
        </p:nvPicPr>
        <p:blipFill>
          <a:blip r:embed="rId2"/>
          <a:stretch>
            <a:fillRect/>
          </a:stretch>
        </p:blipFill>
        <p:spPr>
          <a:xfrm>
            <a:off x="3403570" y="171619"/>
            <a:ext cx="9164642" cy="6435661"/>
          </a:xfrm>
          <a:prstGeom prst="rect">
            <a:avLst/>
          </a:prstGeom>
        </p:spPr>
      </p:pic>
      <p:pic>
        <p:nvPicPr>
          <p:cNvPr id="2" name="Picture 1">
            <a:extLst>
              <a:ext uri="{FF2B5EF4-FFF2-40B4-BE49-F238E27FC236}">
                <a16:creationId xmlns:a16="http://schemas.microsoft.com/office/drawing/2014/main" id="{A519D1C5-C019-F44C-B63D-77788D97C1FD}"/>
              </a:ext>
            </a:extLst>
          </p:cNvPr>
          <p:cNvPicPr>
            <a:picLocks noChangeAspect="1"/>
          </p:cNvPicPr>
          <p:nvPr userDrawn="1"/>
        </p:nvPicPr>
        <p:blipFill>
          <a:blip r:embed="rId3"/>
          <a:stretch>
            <a:fillRect/>
          </a:stretch>
        </p:blipFill>
        <p:spPr>
          <a:xfrm>
            <a:off x="453679" y="6291957"/>
            <a:ext cx="1656167" cy="358357"/>
          </a:xfrm>
          <a:prstGeom prst="rect">
            <a:avLst/>
          </a:prstGeom>
        </p:spPr>
      </p:pic>
      <p:sp>
        <p:nvSpPr>
          <p:cNvPr id="20" name="Rectangle 19">
            <a:extLst>
              <a:ext uri="{FF2B5EF4-FFF2-40B4-BE49-F238E27FC236}">
                <a16:creationId xmlns:a16="http://schemas.microsoft.com/office/drawing/2014/main" id="{5B21CD64-959C-294B-BAD6-BA4A6E4E198A}"/>
              </a:ext>
            </a:extLst>
          </p:cNvPr>
          <p:cNvSpPr/>
          <p:nvPr userDrawn="1"/>
        </p:nvSpPr>
        <p:spPr>
          <a:xfrm>
            <a:off x="8194068" y="1717685"/>
            <a:ext cx="3289703" cy="38554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2138162"/>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2994912"/>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9" y="1717685"/>
            <a:ext cx="3289703" cy="38554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2138162"/>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2994912"/>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3" y="1717685"/>
            <a:ext cx="3289703" cy="38554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2138162"/>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2994912"/>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1"/>
                </a:solidFill>
                <a:latin typeface="Roboto" panose="02000000000000000000" pitchFamily="2" charset="0"/>
                <a:ea typeface="Roboto" panose="02000000000000000000" pitchFamily="2" charset="0"/>
              </a:defRPr>
            </a:lvl1pPr>
            <a:lvl2pPr marL="432518" indent="0" algn="r">
              <a:buNone/>
              <a:defRPr>
                <a:solidFill>
                  <a:schemeClr val="tx2"/>
                </a:solidFill>
                <a:latin typeface="Roboto" panose="02000000000000000000" pitchFamily="2" charset="0"/>
                <a:ea typeface="Roboto" panose="02000000000000000000" pitchFamily="2" charset="0"/>
              </a:defRPr>
            </a:lvl2pPr>
            <a:lvl3pPr marL="726391" indent="0" algn="r">
              <a:buNone/>
              <a:defRPr>
                <a:solidFill>
                  <a:schemeClr val="tx2"/>
                </a:solidFill>
                <a:latin typeface="Roboto" panose="02000000000000000000" pitchFamily="2" charset="0"/>
                <a:ea typeface="Roboto" panose="02000000000000000000" pitchFamily="2" charset="0"/>
              </a:defRPr>
            </a:lvl3pPr>
            <a:lvl4pPr marL="1180550" indent="0" algn="r">
              <a:buNone/>
              <a:defRPr>
                <a:solidFill>
                  <a:schemeClr val="tx2"/>
                </a:solidFill>
                <a:latin typeface="Roboto" panose="02000000000000000000" pitchFamily="2" charset="0"/>
                <a:ea typeface="Roboto" panose="02000000000000000000" pitchFamily="2" charset="0"/>
              </a:defRPr>
            </a:lvl4pPr>
            <a:lvl5pPr marL="1863186"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5" name="Slide title">
            <a:extLst>
              <a:ext uri="{FF2B5EF4-FFF2-40B4-BE49-F238E27FC236}">
                <a16:creationId xmlns:a16="http://schemas.microsoft.com/office/drawing/2014/main" id="{F005F9A8-780C-7A49-EDF6-A4766D28889E}"/>
              </a:ext>
            </a:extLst>
          </p:cNvPr>
          <p:cNvSpPr>
            <a:spLocks noGrp="1" noChangeArrowheads="1"/>
          </p:cNvSpPr>
          <p:nvPr>
            <p:ph type="title"/>
          </p:nvPr>
        </p:nvSpPr>
        <p:spPr bwMode="gray">
          <a:xfrm>
            <a:off x="417504" y="788295"/>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2332297820"/>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3 column text with ic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21CD64-959C-294B-BAD6-BA4A6E4E198A}"/>
              </a:ext>
            </a:extLst>
          </p:cNvPr>
          <p:cNvSpPr/>
          <p:nvPr userDrawn="1"/>
        </p:nvSpPr>
        <p:spPr>
          <a:xfrm>
            <a:off x="8194068" y="3183319"/>
            <a:ext cx="3289703" cy="2389821"/>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3435760"/>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4292510"/>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9" y="3183319"/>
            <a:ext cx="3289703" cy="2389821"/>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7" name="SlideNumber">
            <a:extLst>
              <a:ext uri="{FF2B5EF4-FFF2-40B4-BE49-F238E27FC236}">
                <a16:creationId xmlns:a16="http://schemas.microsoft.com/office/drawing/2014/main" id="{02553608-7F46-6846-8443-185DA37E6448}"/>
              </a:ext>
            </a:extLst>
          </p:cNvPr>
          <p:cNvSpPr/>
          <p:nvPr userDrawn="1"/>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077245"/>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53507" y="6289448"/>
            <a:ext cx="1646894" cy="356351"/>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3435760"/>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4292510"/>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3" y="3183319"/>
            <a:ext cx="3289703" cy="2389821"/>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3435760"/>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4292510"/>
            <a:ext cx="2800242" cy="802441"/>
          </a:xfrm>
        </p:spPr>
        <p:txBody>
          <a:bodyPr>
            <a:normAutofit/>
          </a:bodyPr>
          <a:lstStyle>
            <a:lvl1pPr marL="0" marR="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18" indent="0" algn="ctr">
              <a:buNone/>
              <a:defRPr/>
            </a:lvl2pPr>
          </a:lstStyle>
          <a:p>
            <a:pPr marL="0" marR="0" lvl="0" indent="0" algn="ctr" defTabSz="931347"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Picture Placeholder 7">
            <a:extLst>
              <a:ext uri="{FF2B5EF4-FFF2-40B4-BE49-F238E27FC236}">
                <a16:creationId xmlns:a16="http://schemas.microsoft.com/office/drawing/2014/main" id="{3B834D68-FFAF-6143-B592-FAF90258A77F}"/>
              </a:ext>
            </a:extLst>
          </p:cNvPr>
          <p:cNvSpPr>
            <a:spLocks noGrp="1"/>
          </p:cNvSpPr>
          <p:nvPr>
            <p:ph type="pic" sz="quarter" idx="10"/>
          </p:nvPr>
        </p:nvSpPr>
        <p:spPr>
          <a:xfrm>
            <a:off x="1447404" y="1592292"/>
            <a:ext cx="1302248" cy="1302266"/>
          </a:xfrm>
        </p:spPr>
        <p:txBody>
          <a:bodyPr/>
          <a:lstStyle/>
          <a:p>
            <a:endParaRPr lang="en-US" dirty="0"/>
          </a:p>
        </p:txBody>
      </p:sp>
      <p:sp>
        <p:nvSpPr>
          <p:cNvPr id="24" name="Picture Placeholder 7">
            <a:extLst>
              <a:ext uri="{FF2B5EF4-FFF2-40B4-BE49-F238E27FC236}">
                <a16:creationId xmlns:a16="http://schemas.microsoft.com/office/drawing/2014/main" id="{7849D335-81F1-B34D-9E52-1FCD80E90759}"/>
              </a:ext>
            </a:extLst>
          </p:cNvPr>
          <p:cNvSpPr>
            <a:spLocks noGrp="1"/>
          </p:cNvSpPr>
          <p:nvPr>
            <p:ph type="pic" sz="quarter" idx="11"/>
          </p:nvPr>
        </p:nvSpPr>
        <p:spPr>
          <a:xfrm>
            <a:off x="5281049" y="1592292"/>
            <a:ext cx="1302248" cy="1302266"/>
          </a:xfrm>
        </p:spPr>
        <p:txBody>
          <a:bodyPr/>
          <a:lstStyle/>
          <a:p>
            <a:endParaRPr lang="en-US" dirty="0"/>
          </a:p>
        </p:txBody>
      </p:sp>
      <p:sp>
        <p:nvSpPr>
          <p:cNvPr id="25" name="Picture Placeholder 7">
            <a:extLst>
              <a:ext uri="{FF2B5EF4-FFF2-40B4-BE49-F238E27FC236}">
                <a16:creationId xmlns:a16="http://schemas.microsoft.com/office/drawing/2014/main" id="{42877F6E-3990-4642-983C-7AA2A64F8213}"/>
              </a:ext>
            </a:extLst>
          </p:cNvPr>
          <p:cNvSpPr>
            <a:spLocks noGrp="1"/>
          </p:cNvSpPr>
          <p:nvPr>
            <p:ph type="pic" sz="quarter" idx="12"/>
          </p:nvPr>
        </p:nvSpPr>
        <p:spPr>
          <a:xfrm>
            <a:off x="9187794" y="1592292"/>
            <a:ext cx="1302248" cy="1302266"/>
          </a:xfrm>
        </p:spPr>
        <p:txBody>
          <a:bodyPr/>
          <a:lstStyle/>
          <a:p>
            <a:endParaRPr lang="en-US" dirty="0"/>
          </a:p>
        </p:txBody>
      </p:sp>
      <p:sp>
        <p:nvSpPr>
          <p:cNvPr id="26" name="SlideNumber">
            <a:extLst>
              <a:ext uri="{FF2B5EF4-FFF2-40B4-BE49-F238E27FC236}">
                <a16:creationId xmlns:a16="http://schemas.microsoft.com/office/drawing/2014/main" id="{CE275198-59B1-4B4C-B211-AA62A19D30A6}"/>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8" name="Text Placeholder 9">
            <a:extLst>
              <a:ext uri="{FF2B5EF4-FFF2-40B4-BE49-F238E27FC236}">
                <a16:creationId xmlns:a16="http://schemas.microsoft.com/office/drawing/2014/main" id="{FA98B802-E4C7-B943-BA2B-01EE0FEDB34E}"/>
              </a:ext>
            </a:extLst>
          </p:cNvPr>
          <p:cNvSpPr>
            <a:spLocks noGrp="1"/>
          </p:cNvSpPr>
          <p:nvPr>
            <p:ph type="body" sz="quarter" idx="19"/>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18" indent="0" algn="r">
              <a:buNone/>
              <a:defRPr>
                <a:solidFill>
                  <a:schemeClr val="tx2"/>
                </a:solidFill>
                <a:latin typeface="Roboto" panose="02000000000000000000" pitchFamily="2" charset="0"/>
                <a:ea typeface="Roboto" panose="02000000000000000000" pitchFamily="2" charset="0"/>
              </a:defRPr>
            </a:lvl2pPr>
            <a:lvl3pPr marL="726391" indent="0" algn="r">
              <a:buNone/>
              <a:defRPr>
                <a:solidFill>
                  <a:schemeClr val="tx2"/>
                </a:solidFill>
                <a:latin typeface="Roboto" panose="02000000000000000000" pitchFamily="2" charset="0"/>
                <a:ea typeface="Roboto" panose="02000000000000000000" pitchFamily="2" charset="0"/>
              </a:defRPr>
            </a:lvl3pPr>
            <a:lvl4pPr marL="1180550" indent="0" algn="r">
              <a:buNone/>
              <a:defRPr>
                <a:solidFill>
                  <a:schemeClr val="tx2"/>
                </a:solidFill>
                <a:latin typeface="Roboto" panose="02000000000000000000" pitchFamily="2" charset="0"/>
                <a:ea typeface="Roboto" panose="02000000000000000000" pitchFamily="2" charset="0"/>
              </a:defRPr>
            </a:lvl4pPr>
            <a:lvl5pPr marL="1863186"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4732BF7B-AF5D-3122-602D-3A15E91FC059}"/>
              </a:ext>
            </a:extLst>
          </p:cNvPr>
          <p:cNvSpPr>
            <a:spLocks noGrp="1" noChangeArrowheads="1"/>
          </p:cNvSpPr>
          <p:nvPr>
            <p:ph type="title"/>
          </p:nvPr>
        </p:nvSpPr>
        <p:spPr bwMode="gray">
          <a:xfrm>
            <a:off x="417504" y="788295"/>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solidFill>
                  <a:srgbClr val="324DC7"/>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1555163230"/>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reak Slide Whi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19EA5E8-E560-784D-A947-2F9CB4173AC3}"/>
              </a:ext>
            </a:extLst>
          </p:cNvPr>
          <p:cNvSpPr>
            <a:spLocks noGrp="1"/>
          </p:cNvSpPr>
          <p:nvPr>
            <p:ph type="body" sz="quarter" idx="14"/>
          </p:nvPr>
        </p:nvSpPr>
        <p:spPr>
          <a:xfrm>
            <a:off x="4886448" y="1988068"/>
            <a:ext cx="5380818" cy="2999433"/>
          </a:xfrm>
        </p:spPr>
        <p:txBody>
          <a:bodyPr anchor="ctr" anchorCtr="0">
            <a:normAutofit/>
          </a:bodyPr>
          <a:lstStyle>
            <a:lvl1pPr marL="0" indent="0">
              <a:buNone/>
              <a:defRPr sz="3418"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18" indent="0">
              <a:buNone/>
              <a:defRPr/>
            </a:lvl2pPr>
            <a:lvl3pPr marL="726391" indent="0">
              <a:buNone/>
              <a:defRPr/>
            </a:lvl3pPr>
            <a:lvl4pPr marL="1180550" indent="0">
              <a:buNone/>
              <a:defRPr/>
            </a:lvl4pPr>
            <a:lvl5pPr marL="1863186" indent="0">
              <a:buNone/>
              <a:defRPr/>
            </a:lvl5pPr>
          </a:lstStyle>
          <a:p>
            <a:pPr lvl="0"/>
            <a:r>
              <a:rPr lang="en-US" dirty="0"/>
              <a:t>Edit Master text styles</a:t>
            </a:r>
          </a:p>
        </p:txBody>
      </p:sp>
      <p:sp>
        <p:nvSpPr>
          <p:cNvPr id="2" name="Rectangle 1">
            <a:extLst>
              <a:ext uri="{FF2B5EF4-FFF2-40B4-BE49-F238E27FC236}">
                <a16:creationId xmlns:a16="http://schemas.microsoft.com/office/drawing/2014/main" id="{3D382CB3-8252-EF4E-928F-9836DE39F972}"/>
              </a:ext>
            </a:extLst>
          </p:cNvPr>
          <p:cNvSpPr/>
          <p:nvPr userDrawn="1"/>
        </p:nvSpPr>
        <p:spPr>
          <a:xfrm>
            <a:off x="0" y="6077245"/>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8"/>
            <a:ext cx="1646894" cy="356351"/>
          </a:xfrm>
          <a:prstGeom prst="rect">
            <a:avLst/>
          </a:prstGeom>
        </p:spPr>
      </p:pic>
      <p:sp>
        <p:nvSpPr>
          <p:cNvPr id="3" name="Slide title"/>
          <p:cNvSpPr>
            <a:spLocks noGrp="1" noChangeArrowheads="1"/>
          </p:cNvSpPr>
          <p:nvPr>
            <p:ph type="title"/>
          </p:nvPr>
        </p:nvSpPr>
        <p:spPr bwMode="gray">
          <a:xfrm>
            <a:off x="417505" y="788294"/>
            <a:ext cx="10909029" cy="564448"/>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1537694" y="2039208"/>
            <a:ext cx="2954559" cy="2917482"/>
          </a:xfrm>
        </p:spPr>
        <p:txBody>
          <a:bodyPr/>
          <a:lstStyle/>
          <a:p>
            <a:endParaRPr lang="en-US"/>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18" indent="0" algn="r">
              <a:buNone/>
              <a:defRPr>
                <a:solidFill>
                  <a:schemeClr val="tx2"/>
                </a:solidFill>
                <a:latin typeface="Roboto" panose="02000000000000000000" pitchFamily="2" charset="0"/>
                <a:ea typeface="Roboto" panose="02000000000000000000" pitchFamily="2" charset="0"/>
              </a:defRPr>
            </a:lvl2pPr>
            <a:lvl3pPr marL="726391" indent="0" algn="r">
              <a:buNone/>
              <a:defRPr>
                <a:solidFill>
                  <a:schemeClr val="tx2"/>
                </a:solidFill>
                <a:latin typeface="Roboto" panose="02000000000000000000" pitchFamily="2" charset="0"/>
                <a:ea typeface="Roboto" panose="02000000000000000000" pitchFamily="2" charset="0"/>
              </a:defRPr>
            </a:lvl3pPr>
            <a:lvl4pPr marL="1180550" indent="0" algn="r">
              <a:buNone/>
              <a:defRPr>
                <a:solidFill>
                  <a:schemeClr val="tx2"/>
                </a:solidFill>
                <a:latin typeface="Roboto" panose="02000000000000000000" pitchFamily="2" charset="0"/>
                <a:ea typeface="Roboto" panose="02000000000000000000" pitchFamily="2" charset="0"/>
              </a:defRPr>
            </a:lvl4pPr>
            <a:lvl5pPr marL="1863186"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Tree>
    <p:extLst>
      <p:ext uri="{BB962C8B-B14F-4D97-AF65-F5344CB8AC3E}">
        <p14:creationId xmlns:p14="http://schemas.microsoft.com/office/powerpoint/2010/main" val="382793425"/>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reak Slide Half Photo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279057" cy="6858000"/>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8" y="1929347"/>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3987"/>
              </a:lnSpc>
              <a:defRPr sz="417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52498" y="4415470"/>
            <a:ext cx="4963903" cy="441870"/>
          </a:xfrm>
          <a:prstGeom prst="rect">
            <a:avLst/>
          </a:prstGeom>
        </p:spPr>
        <p:txBody>
          <a:bodyPr lIns="0" rIns="0">
            <a:noAutofit/>
          </a:bodyPr>
          <a:lstStyle>
            <a:lvl1pPr marL="0" indent="0" algn="l">
              <a:buNone/>
              <a:defRPr sz="1709" b="0">
                <a:solidFill>
                  <a:schemeClr val="tx2"/>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dirty="0"/>
              <a:t>Click to edit subtitle style</a:t>
            </a:r>
          </a:p>
        </p:txBody>
      </p:sp>
      <p:sp>
        <p:nvSpPr>
          <p:cNvPr id="10" name="Picture Placeholder 7">
            <a:extLst>
              <a:ext uri="{FF2B5EF4-FFF2-40B4-BE49-F238E27FC236}">
                <a16:creationId xmlns:a16="http://schemas.microsoft.com/office/drawing/2014/main" id="{91010BF5-4DB7-C146-94AF-2740897CEC8A}"/>
              </a:ext>
            </a:extLst>
          </p:cNvPr>
          <p:cNvSpPr>
            <a:spLocks noGrp="1"/>
          </p:cNvSpPr>
          <p:nvPr>
            <p:ph type="pic" sz="quarter" idx="10"/>
          </p:nvPr>
        </p:nvSpPr>
        <p:spPr>
          <a:xfrm>
            <a:off x="6289680" y="0"/>
            <a:ext cx="5902320" cy="6858000"/>
          </a:xfrm>
        </p:spPr>
        <p:txBody>
          <a:bodyPr/>
          <a:lstStyle/>
          <a:p>
            <a:endParaRPr lang="en-US"/>
          </a:p>
        </p:txBody>
      </p:sp>
    </p:spTree>
    <p:extLst>
      <p:ext uri="{BB962C8B-B14F-4D97-AF65-F5344CB8AC3E}">
        <p14:creationId xmlns:p14="http://schemas.microsoft.com/office/powerpoint/2010/main" val="33646801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reak Slide Half Photo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279057"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8" y="1929347"/>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3987"/>
              </a:lnSpc>
              <a:defRPr sz="417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52498" y="4415470"/>
            <a:ext cx="4963903" cy="441870"/>
          </a:xfrm>
          <a:prstGeom prst="rect">
            <a:avLst/>
          </a:prstGeom>
        </p:spPr>
        <p:txBody>
          <a:bodyPr lIns="0" rIns="0">
            <a:noAutofit/>
          </a:bodyPr>
          <a:lstStyle>
            <a:lvl1pPr marL="0" indent="0" algn="l">
              <a:buNone/>
              <a:defRPr sz="1709" b="0">
                <a:solidFill>
                  <a:schemeClr val="tx2"/>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dirty="0"/>
              <a:t>Click to edit subtitle style</a:t>
            </a:r>
          </a:p>
        </p:txBody>
      </p:sp>
      <p:sp>
        <p:nvSpPr>
          <p:cNvPr id="8" name="Picture Placeholder 7">
            <a:extLst>
              <a:ext uri="{FF2B5EF4-FFF2-40B4-BE49-F238E27FC236}">
                <a16:creationId xmlns:a16="http://schemas.microsoft.com/office/drawing/2014/main" id="{45685CF7-C926-824B-A92E-1D830104BAF4}"/>
              </a:ext>
            </a:extLst>
          </p:cNvPr>
          <p:cNvSpPr>
            <a:spLocks noGrp="1"/>
          </p:cNvSpPr>
          <p:nvPr>
            <p:ph type="pic" sz="quarter" idx="10"/>
          </p:nvPr>
        </p:nvSpPr>
        <p:spPr>
          <a:xfrm>
            <a:off x="6289680" y="0"/>
            <a:ext cx="5902320" cy="6858000"/>
          </a:xfrm>
        </p:spPr>
        <p:txBody>
          <a:bodyPr/>
          <a:lstStyle/>
          <a:p>
            <a:endParaRPr lang="en-US"/>
          </a:p>
        </p:txBody>
      </p:sp>
    </p:spTree>
    <p:extLst>
      <p:ext uri="{BB962C8B-B14F-4D97-AF65-F5344CB8AC3E}">
        <p14:creationId xmlns:p14="http://schemas.microsoft.com/office/powerpoint/2010/main" val="20005061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reak Slide Half Photo - Chartreus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299248" cy="6858000"/>
          </a:xfrm>
          <a:prstGeom prst="rect">
            <a:avLst/>
          </a:prstGeom>
          <a:solidFill>
            <a:srgbClr val="E1F4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pic>
        <p:nvPicPr>
          <p:cNvPr id="11" name="Picture 10">
            <a:extLst>
              <a:ext uri="{FF2B5EF4-FFF2-40B4-BE49-F238E27FC236}">
                <a16:creationId xmlns:a16="http://schemas.microsoft.com/office/drawing/2014/main" id="{C69E9716-19DB-F04A-9225-56B9F3A26162}"/>
              </a:ext>
            </a:extLst>
          </p:cNvPr>
          <p:cNvPicPr>
            <a:picLocks noChangeAspect="1"/>
          </p:cNvPicPr>
          <p:nvPr userDrawn="1"/>
        </p:nvPicPr>
        <p:blipFill>
          <a:blip r:embed="rId2"/>
          <a:stretch>
            <a:fillRect/>
          </a:stretch>
        </p:blipFill>
        <p:spPr>
          <a:xfrm>
            <a:off x="0" y="0"/>
            <a:ext cx="6199027" cy="6858000"/>
          </a:xfrm>
          <a:prstGeom prst="rect">
            <a:avLst/>
          </a:prstGeom>
        </p:spPr>
      </p:pic>
      <p:sp>
        <p:nvSpPr>
          <p:cNvPr id="3" name="Slide title"/>
          <p:cNvSpPr>
            <a:spLocks noGrp="1" noChangeArrowheads="1"/>
          </p:cNvSpPr>
          <p:nvPr>
            <p:ph type="title"/>
          </p:nvPr>
        </p:nvSpPr>
        <p:spPr bwMode="gray">
          <a:xfrm>
            <a:off x="552498" y="1929347"/>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3987"/>
              </a:lnSpc>
              <a:defRPr sz="4176">
                <a:solidFill>
                  <a:sysClr val="windowText" lastClr="000000"/>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52498" y="4415470"/>
            <a:ext cx="4963903" cy="441870"/>
          </a:xfrm>
          <a:prstGeom prst="rect">
            <a:avLst/>
          </a:prstGeom>
        </p:spPr>
        <p:txBody>
          <a:bodyPr lIns="0" rIns="0">
            <a:noAutofit/>
          </a:bodyPr>
          <a:lstStyle>
            <a:lvl1pPr marL="0" indent="0" algn="l">
              <a:buNone/>
              <a:defRPr sz="1709" b="0">
                <a:solidFill>
                  <a:sysClr val="windowText" lastClr="000000"/>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dirty="0"/>
              <a:t>Click to edit subtitle style</a:t>
            </a:r>
          </a:p>
        </p:txBody>
      </p:sp>
      <p:sp>
        <p:nvSpPr>
          <p:cNvPr id="8" name="Picture Placeholder 7">
            <a:extLst>
              <a:ext uri="{FF2B5EF4-FFF2-40B4-BE49-F238E27FC236}">
                <a16:creationId xmlns:a16="http://schemas.microsoft.com/office/drawing/2014/main" id="{A6CB823F-A57F-E346-B92A-C66E320B6138}"/>
              </a:ext>
            </a:extLst>
          </p:cNvPr>
          <p:cNvSpPr>
            <a:spLocks noGrp="1"/>
          </p:cNvSpPr>
          <p:nvPr>
            <p:ph type="pic" sz="quarter" idx="10"/>
          </p:nvPr>
        </p:nvSpPr>
        <p:spPr>
          <a:xfrm>
            <a:off x="6289680" y="0"/>
            <a:ext cx="5902320" cy="6858000"/>
          </a:xfrm>
        </p:spPr>
        <p:txBody>
          <a:bodyPr/>
          <a:lstStyle/>
          <a:p>
            <a:endParaRPr lang="en-US"/>
          </a:p>
        </p:txBody>
      </p:sp>
    </p:spTree>
    <p:extLst>
      <p:ext uri="{BB962C8B-B14F-4D97-AF65-F5344CB8AC3E}">
        <p14:creationId xmlns:p14="http://schemas.microsoft.com/office/powerpoint/2010/main" val="12682372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reak Slide – Full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1A1069-EC13-0540-84F7-B5FCD3FBD741}"/>
              </a:ext>
            </a:extLst>
          </p:cNvPr>
          <p:cNvSpPr>
            <a:spLocks noGrp="1"/>
          </p:cNvSpPr>
          <p:nvPr>
            <p:ph type="pic" sz="quarter" idx="10"/>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4EAA2A46-D762-614D-B468-274DF1E14019}"/>
              </a:ext>
            </a:extLst>
          </p:cNvPr>
          <p:cNvSpPr>
            <a:spLocks noGrp="1"/>
          </p:cNvSpPr>
          <p:nvPr>
            <p:ph type="title"/>
          </p:nvPr>
        </p:nvSpPr>
        <p:spPr>
          <a:xfrm>
            <a:off x="356461" y="0"/>
            <a:ext cx="6074022" cy="6858603"/>
          </a:xfrm>
        </p:spPr>
        <p:txBody>
          <a:bodyPr anchor="ctr" anchorCtr="0"/>
          <a:lstStyle>
            <a:lvl1pPr>
              <a:lnSpc>
                <a:spcPts val="6455"/>
              </a:lnSpc>
              <a:defRPr sz="6836">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15019271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1A1069-EC13-0540-84F7-B5FCD3FBD741}"/>
              </a:ext>
            </a:extLst>
          </p:cNvPr>
          <p:cNvSpPr>
            <a:spLocks noGrp="1"/>
          </p:cNvSpPr>
          <p:nvPr>
            <p:ph type="pic" sz="quarter" idx="10"/>
          </p:nvPr>
        </p:nvSpPr>
        <p:spPr>
          <a:xfrm>
            <a:off x="0" y="2"/>
            <a:ext cx="12192000" cy="607724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5" name="Rectangle 4">
            <a:extLst>
              <a:ext uri="{FF2B5EF4-FFF2-40B4-BE49-F238E27FC236}">
                <a16:creationId xmlns:a16="http://schemas.microsoft.com/office/drawing/2014/main" id="{5D439C42-7D36-114F-948C-DA04095E9C56}"/>
              </a:ext>
            </a:extLst>
          </p:cNvPr>
          <p:cNvSpPr/>
          <p:nvPr userDrawn="1"/>
        </p:nvSpPr>
        <p:spPr>
          <a:xfrm>
            <a:off x="0" y="6077245"/>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6" name="Picture 5">
            <a:extLst>
              <a:ext uri="{FF2B5EF4-FFF2-40B4-BE49-F238E27FC236}">
                <a16:creationId xmlns:a16="http://schemas.microsoft.com/office/drawing/2014/main" id="{4A297EC6-6BDD-0040-B1A5-807B22A5D063}"/>
              </a:ext>
            </a:extLst>
          </p:cNvPr>
          <p:cNvPicPr>
            <a:picLocks noChangeAspect="1"/>
          </p:cNvPicPr>
          <p:nvPr userDrawn="1"/>
        </p:nvPicPr>
        <p:blipFill>
          <a:blip r:embed="rId2"/>
          <a:stretch>
            <a:fillRect/>
          </a:stretch>
        </p:blipFill>
        <p:spPr>
          <a:xfrm>
            <a:off x="453507" y="6289448"/>
            <a:ext cx="1646894" cy="356351"/>
          </a:xfrm>
          <a:prstGeom prst="rect">
            <a:avLst/>
          </a:prstGeom>
        </p:spPr>
      </p:pic>
      <p:sp>
        <p:nvSpPr>
          <p:cNvPr id="7" name="Text Placeholder 9">
            <a:extLst>
              <a:ext uri="{FF2B5EF4-FFF2-40B4-BE49-F238E27FC236}">
                <a16:creationId xmlns:a16="http://schemas.microsoft.com/office/drawing/2014/main" id="{6F862EE9-EE9E-2A43-A536-A483E172717D}"/>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18" indent="0" algn="r">
              <a:buNone/>
              <a:defRPr>
                <a:solidFill>
                  <a:schemeClr val="tx2"/>
                </a:solidFill>
                <a:latin typeface="Roboto" panose="02000000000000000000" pitchFamily="2" charset="0"/>
                <a:ea typeface="Roboto" panose="02000000000000000000" pitchFamily="2" charset="0"/>
              </a:defRPr>
            </a:lvl2pPr>
            <a:lvl3pPr marL="726391" indent="0" algn="r">
              <a:buNone/>
              <a:defRPr>
                <a:solidFill>
                  <a:schemeClr val="tx2"/>
                </a:solidFill>
                <a:latin typeface="Roboto" panose="02000000000000000000" pitchFamily="2" charset="0"/>
                <a:ea typeface="Roboto" panose="02000000000000000000" pitchFamily="2" charset="0"/>
              </a:defRPr>
            </a:lvl3pPr>
            <a:lvl4pPr marL="1180550" indent="0" algn="r">
              <a:buNone/>
              <a:defRPr>
                <a:solidFill>
                  <a:schemeClr val="tx2"/>
                </a:solidFill>
                <a:latin typeface="Roboto" panose="02000000000000000000" pitchFamily="2" charset="0"/>
                <a:ea typeface="Roboto" panose="02000000000000000000" pitchFamily="2" charset="0"/>
              </a:defRPr>
            </a:lvl4pPr>
            <a:lvl5pPr marL="1863186"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C526DA45-8153-D448-B630-BC1E4590B16F}"/>
              </a:ext>
            </a:extLst>
          </p:cNvPr>
          <p:cNvSpPr>
            <a:spLocks noGrp="1"/>
          </p:cNvSpPr>
          <p:nvPr>
            <p:ph type="body" sz="quarter" idx="14"/>
          </p:nvPr>
        </p:nvSpPr>
        <p:spPr>
          <a:xfrm>
            <a:off x="595357" y="827482"/>
            <a:ext cx="6057565" cy="2645228"/>
          </a:xfrm>
        </p:spPr>
        <p:txBody>
          <a:bodyPr lIns="0" tIns="0" rIns="0" bIns="0">
            <a:normAutofit/>
          </a:bodyPr>
          <a:lstStyle>
            <a:lvl1pPr marL="0" indent="0">
              <a:lnSpc>
                <a:spcPts val="2336"/>
              </a:lnSpc>
              <a:buNone/>
              <a:defRPr sz="2657" b="1" i="0">
                <a:latin typeface="Roboto" panose="02000000000000000000" pitchFamily="2" charset="0"/>
                <a:ea typeface="Roboto" panose="02000000000000000000" pitchFamily="2" charset="0"/>
                <a:cs typeface="Roboto" panose="02000000000000000000" pitchFamily="2" charset="0"/>
              </a:defRPr>
            </a:lvl1pPr>
          </a:lstStyle>
          <a:p>
            <a:pPr lvl="0"/>
            <a:r>
              <a:rPr lang="en-US" dirty="0"/>
              <a:t>Edit Master text style</a:t>
            </a:r>
          </a:p>
        </p:txBody>
      </p:sp>
      <p:sp>
        <p:nvSpPr>
          <p:cNvPr id="14" name="Text Placeholder 13">
            <a:extLst>
              <a:ext uri="{FF2B5EF4-FFF2-40B4-BE49-F238E27FC236}">
                <a16:creationId xmlns:a16="http://schemas.microsoft.com/office/drawing/2014/main" id="{5CE8A67B-BF53-2640-8047-1D8BEFCE5911}"/>
              </a:ext>
            </a:extLst>
          </p:cNvPr>
          <p:cNvSpPr>
            <a:spLocks noGrp="1"/>
          </p:cNvSpPr>
          <p:nvPr>
            <p:ph type="body" sz="quarter" idx="15"/>
          </p:nvPr>
        </p:nvSpPr>
        <p:spPr>
          <a:xfrm>
            <a:off x="584808" y="3704828"/>
            <a:ext cx="6117855" cy="838033"/>
          </a:xfrm>
        </p:spPr>
        <p:txBody>
          <a:bodyPr lIns="0" tIns="0" rIns="0" bIns="0">
            <a:normAutofit/>
          </a:bodyPr>
          <a:lstStyle>
            <a:lvl1pPr marL="0" indent="0">
              <a:buNone/>
              <a:defRPr sz="2279"/>
            </a:lvl1pPr>
          </a:lstStyle>
          <a:p>
            <a:pPr lvl="0"/>
            <a:r>
              <a:rPr lang="en-US" dirty="0"/>
              <a:t>Edit Master text styles</a:t>
            </a:r>
          </a:p>
        </p:txBody>
      </p:sp>
    </p:spTree>
    <p:extLst>
      <p:ext uri="{BB962C8B-B14F-4D97-AF65-F5344CB8AC3E}">
        <p14:creationId xmlns:p14="http://schemas.microsoft.com/office/powerpoint/2010/main" val="321612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100"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3036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8" y="1929347"/>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5"/>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ECD88312-FEB7-6F46-92C5-FFAFF7083F47}"/>
              </a:ext>
            </a:extLst>
          </p:cNvPr>
          <p:cNvPicPr>
            <a:picLocks noChangeAspect="1"/>
          </p:cNvPicPr>
          <p:nvPr userDrawn="1"/>
        </p:nvPicPr>
        <p:blipFill>
          <a:blip r:embed="rId3"/>
          <a:stretch>
            <a:fillRect/>
          </a:stretch>
        </p:blipFill>
        <p:spPr>
          <a:xfrm>
            <a:off x="6824187" y="-1140743"/>
            <a:ext cx="6428012" cy="7280807"/>
          </a:xfrm>
          <a:prstGeom prst="rect">
            <a:avLst/>
          </a:prstGeom>
        </p:spPr>
      </p:pic>
    </p:spTree>
    <p:extLst>
      <p:ext uri="{BB962C8B-B14F-4D97-AF65-F5344CB8AC3E}">
        <p14:creationId xmlns:p14="http://schemas.microsoft.com/office/powerpoint/2010/main" val="26776432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FC427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8" y="1920011"/>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5"/>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9AF596F4-276C-7E45-AB4B-AE974FC02728}"/>
              </a:ext>
            </a:extLst>
          </p:cNvPr>
          <p:cNvPicPr>
            <a:picLocks noChangeAspect="1"/>
          </p:cNvPicPr>
          <p:nvPr userDrawn="1"/>
        </p:nvPicPr>
        <p:blipFill>
          <a:blip r:embed="rId3"/>
          <a:stretch>
            <a:fillRect/>
          </a:stretch>
        </p:blipFill>
        <p:spPr>
          <a:xfrm>
            <a:off x="7584936" y="-115160"/>
            <a:ext cx="5407264" cy="8002861"/>
          </a:xfrm>
          <a:prstGeom prst="rect">
            <a:avLst/>
          </a:prstGeom>
        </p:spPr>
      </p:pic>
    </p:spTree>
    <p:extLst>
      <p:ext uri="{BB962C8B-B14F-4D97-AF65-F5344CB8AC3E}">
        <p14:creationId xmlns:p14="http://schemas.microsoft.com/office/powerpoint/2010/main" val="1581482255"/>
      </p:ext>
    </p:extLst>
  </p:cSld>
  <p:clrMapOvr>
    <a:masterClrMapping/>
  </p:clrMapOvr>
  <p:extLst>
    <p:ext uri="{DCECCB84-F9BA-43D5-87BE-67443E8EF086}">
      <p15:sldGuideLst xmlns:p15="http://schemas.microsoft.com/office/powerpoint/2012/main">
        <p15:guide id="1" orient="horz" pos="2275">
          <p15:clr>
            <a:srgbClr val="FBAE40"/>
          </p15:clr>
        </p15:guide>
        <p15:guide id="2" pos="404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nd Page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8" y="1920011"/>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5"/>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9AF596F4-276C-7E45-AB4B-AE974FC02728}"/>
              </a:ext>
            </a:extLst>
          </p:cNvPr>
          <p:cNvPicPr>
            <a:picLocks noChangeAspect="1"/>
          </p:cNvPicPr>
          <p:nvPr userDrawn="1"/>
        </p:nvPicPr>
        <p:blipFill>
          <a:blip r:embed="rId3"/>
          <a:stretch>
            <a:fillRect/>
          </a:stretch>
        </p:blipFill>
        <p:spPr>
          <a:xfrm>
            <a:off x="7584936" y="-115160"/>
            <a:ext cx="5407264" cy="8002861"/>
          </a:xfrm>
          <a:prstGeom prst="rect">
            <a:avLst/>
          </a:prstGeom>
        </p:spPr>
      </p:pic>
    </p:spTree>
    <p:extLst>
      <p:ext uri="{BB962C8B-B14F-4D97-AF65-F5344CB8AC3E}">
        <p14:creationId xmlns:p14="http://schemas.microsoft.com/office/powerpoint/2010/main" val="1574758282"/>
      </p:ext>
    </p:extLst>
  </p:cSld>
  <p:clrMapOvr>
    <a:masterClrMapping/>
  </p:clrMapOvr>
  <p:extLst>
    <p:ext uri="{DCECCB84-F9BA-43D5-87BE-67443E8EF086}">
      <p15:sldGuideLst xmlns:p15="http://schemas.microsoft.com/office/powerpoint/2012/main">
        <p15:guide id="1" orient="horz" pos="2275">
          <p15:clr>
            <a:srgbClr val="FBAE40"/>
          </p15:clr>
        </p15:guide>
        <p15:guide id="2" pos="404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9570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7644877"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356462"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2" y="538395"/>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2"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931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jpeg"/><Relationship Id="rId21" Type="http://schemas.openxmlformats.org/officeDocument/2006/relationships/slideLayout" Target="../slideLayouts/slideLayout21.xml"/><Relationship Id="rId34"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theme" Target="../theme/theme2.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tags" Target="../tags/tag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tags" Target="../tags/tag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tags" Target="../tags/tag6.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182C92D-5AAE-2D85-EE65-DE3C454F8AF0}"/>
              </a:ext>
            </a:extLst>
          </p:cNvPr>
          <p:cNvGraphicFramePr>
            <a:graphicFrameLocks noChangeAspect="1"/>
          </p:cNvGraphicFramePr>
          <p:nvPr userDrawn="1">
            <p:custDataLst>
              <p:tags r:id="rId35"/>
            </p:custDataLst>
            <p:extLst>
              <p:ext uri="{D42A27DB-BD31-4B8C-83A1-F6EECF244321}">
                <p14:modId xmlns:p14="http://schemas.microsoft.com/office/powerpoint/2010/main" val="1620103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592" imgH="591" progId="TCLayout.ActiveDocument.1">
                  <p:embed/>
                </p:oleObj>
              </mc:Choice>
              <mc:Fallback>
                <p:oleObj name="think-cell Slide" r:id="rId37" imgW="592" imgH="591" progId="TCLayout.ActiveDocument.1">
                  <p:embed/>
                  <p:pic>
                    <p:nvPicPr>
                      <p:cNvPr id="2" name="Object 1" hidden="1">
                        <a:extLst>
                          <a:ext uri="{FF2B5EF4-FFF2-40B4-BE49-F238E27FC236}">
                            <a16:creationId xmlns:a16="http://schemas.microsoft.com/office/drawing/2014/main" id="{B182C92D-5AAE-2D85-EE65-DE3C454F8AF0}"/>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p:nvPicPr>
        <p:blipFill>
          <a:blip r:embed="rId39" cstate="print">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22" name="Slide title"/>
          <p:cNvSpPr>
            <a:spLocks noGrp="1" noChangeArrowheads="1"/>
          </p:cNvSpPr>
          <p:nvPr>
            <p:ph type="title"/>
          </p:nvPr>
        </p:nvSpPr>
        <p:spPr bwMode="gray">
          <a:xfrm>
            <a:off x="356462" y="538395"/>
            <a:ext cx="1147907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36"/>
            </p:custDataLst>
          </p:nvPr>
        </p:nvSpPr>
        <p:spPr>
          <a:xfrm>
            <a:off x="356462" y="1213752"/>
            <a:ext cx="11479079"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12" name="Straight Connector 11"/>
          <p:cNvCxnSpPr/>
          <p:nvPr/>
        </p:nvCxnSpPr>
        <p:spPr>
          <a:xfrm>
            <a:off x="356462"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34"/>
    </p:custDataLst>
    <p:extLst>
      <p:ext uri="{BB962C8B-B14F-4D97-AF65-F5344CB8AC3E}">
        <p14:creationId xmlns:p14="http://schemas.microsoft.com/office/powerpoint/2010/main" val="1372925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717" r:id="rId31"/>
    <p:sldLayoutId id="2147483718" r:id="rId3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30638" rtl="0" eaLnBrk="1" latinLnBrk="0" hangingPunct="1">
        <a:spcBef>
          <a:spcPct val="0"/>
        </a:spcBef>
        <a:buNone/>
        <a:defRPr sz="3414" kern="1200">
          <a:solidFill>
            <a:schemeClr val="tx1"/>
          </a:solidFill>
          <a:latin typeface="+mj-lt"/>
          <a:ea typeface="+mj-ea"/>
          <a:cs typeface="+mj-cs"/>
        </a:defRPr>
      </a:lvl1pPr>
    </p:titleStyle>
    <p:bodyStyle>
      <a:lvl1pPr marL="257439" marR="0" indent="-257439" algn="l" defTabSz="93039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7" b="0" i="0" u="none" strike="noStrike" kern="1200" cap="none" spc="0" normalizeH="0" baseline="0" noProof="1">
          <a:ln>
            <a:noFill/>
          </a:ln>
          <a:solidFill>
            <a:schemeClr val="tx1"/>
          </a:solidFill>
          <a:effectLst/>
          <a:uLnTx/>
          <a:uFillTx/>
          <a:latin typeface="+mn-lt"/>
          <a:ea typeface="+mn-ea"/>
          <a:cs typeface="+mn-cs"/>
        </a:defRPr>
      </a:lvl1pPr>
      <a:lvl2pPr marL="544987" marR="0" indent="-112912" algn="l" defTabSz="93039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7" kern="1200" baseline="0" noProof="1">
          <a:solidFill>
            <a:schemeClr val="tx1"/>
          </a:solidFill>
          <a:latin typeface="+mn-lt"/>
          <a:ea typeface="+mn-ea"/>
          <a:cs typeface="+mn-cs"/>
        </a:defRPr>
      </a:lvl2pPr>
      <a:lvl3pPr marL="998141" marR="0" indent="-272494" algn="l" defTabSz="93039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7" kern="1200" noProof="1">
          <a:solidFill>
            <a:schemeClr val="tx1"/>
          </a:solidFill>
          <a:latin typeface="+mn-lt"/>
          <a:ea typeface="+mn-ea"/>
          <a:cs typeface="+mn-cs"/>
        </a:defRPr>
      </a:lvl3pPr>
      <a:lvl4pPr marL="1378789" marR="0" indent="-199447" algn="l" defTabSz="93063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7" kern="1200">
          <a:solidFill>
            <a:schemeClr val="tx1"/>
          </a:solidFill>
          <a:latin typeface="+mn-lt"/>
          <a:ea typeface="+mn-ea"/>
          <a:cs typeface="+mn-cs"/>
        </a:defRPr>
      </a:lvl4pPr>
      <a:lvl5pPr marL="2093938" indent="-232661" algn="l" defTabSz="930638" rtl="0" eaLnBrk="1" latinLnBrk="0" hangingPunct="1">
        <a:spcBef>
          <a:spcPct val="20000"/>
        </a:spcBef>
        <a:buFont typeface="Arial" pitchFamily="34" charset="0"/>
        <a:buChar char="»"/>
        <a:defRPr sz="2276" kern="1200">
          <a:solidFill>
            <a:schemeClr val="tx1"/>
          </a:solidFill>
          <a:latin typeface="Verdana" pitchFamily="34" charset="0"/>
          <a:ea typeface="+mn-ea"/>
          <a:cs typeface="+mn-cs"/>
        </a:defRPr>
      </a:lvl5pPr>
      <a:lvl6pPr marL="2559257"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6pPr>
      <a:lvl7pPr marL="3024578"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7pPr>
      <a:lvl8pPr marL="3489897"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8pPr>
      <a:lvl9pPr marL="3955216"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9pPr>
    </p:bodyStyle>
    <p:otherStyle>
      <a:defPPr>
        <a:defRPr lang="en-US"/>
      </a:defPPr>
      <a:lvl1pPr marL="0" algn="l" defTabSz="930638" rtl="0" eaLnBrk="1" latinLnBrk="0" hangingPunct="1">
        <a:defRPr sz="1707" kern="1200">
          <a:solidFill>
            <a:schemeClr val="tx1"/>
          </a:solidFill>
          <a:latin typeface="+mn-lt"/>
          <a:ea typeface="+mn-ea"/>
          <a:cs typeface="+mn-cs"/>
        </a:defRPr>
      </a:lvl1pPr>
      <a:lvl2pPr marL="465319" algn="l" defTabSz="930638" rtl="0" eaLnBrk="1" latinLnBrk="0" hangingPunct="1">
        <a:defRPr sz="1802" kern="1200">
          <a:solidFill>
            <a:schemeClr val="tx1"/>
          </a:solidFill>
          <a:latin typeface="+mn-lt"/>
          <a:ea typeface="+mn-ea"/>
          <a:cs typeface="+mn-cs"/>
        </a:defRPr>
      </a:lvl2pPr>
      <a:lvl3pPr marL="930638" algn="l" defTabSz="930638" rtl="0" eaLnBrk="1" latinLnBrk="0" hangingPunct="1">
        <a:defRPr sz="1802" kern="1200">
          <a:solidFill>
            <a:schemeClr val="tx1"/>
          </a:solidFill>
          <a:latin typeface="+mn-lt"/>
          <a:ea typeface="+mn-ea"/>
          <a:cs typeface="+mn-cs"/>
        </a:defRPr>
      </a:lvl3pPr>
      <a:lvl4pPr marL="1395959" algn="l" defTabSz="930638" rtl="0" eaLnBrk="1" latinLnBrk="0" hangingPunct="1">
        <a:defRPr sz="1802" kern="1200">
          <a:solidFill>
            <a:schemeClr val="tx1"/>
          </a:solidFill>
          <a:latin typeface="+mn-lt"/>
          <a:ea typeface="+mn-ea"/>
          <a:cs typeface="+mn-cs"/>
        </a:defRPr>
      </a:lvl4pPr>
      <a:lvl5pPr marL="1861278" algn="l" defTabSz="930638" rtl="0" eaLnBrk="1" latinLnBrk="0" hangingPunct="1">
        <a:defRPr sz="1802" kern="1200">
          <a:solidFill>
            <a:schemeClr val="tx1"/>
          </a:solidFill>
          <a:latin typeface="+mn-lt"/>
          <a:ea typeface="+mn-ea"/>
          <a:cs typeface="+mn-cs"/>
        </a:defRPr>
      </a:lvl5pPr>
      <a:lvl6pPr marL="2326597" algn="l" defTabSz="930638" rtl="0" eaLnBrk="1" latinLnBrk="0" hangingPunct="1">
        <a:defRPr sz="1802" kern="1200">
          <a:solidFill>
            <a:schemeClr val="tx1"/>
          </a:solidFill>
          <a:latin typeface="+mn-lt"/>
          <a:ea typeface="+mn-ea"/>
          <a:cs typeface="+mn-cs"/>
        </a:defRPr>
      </a:lvl6pPr>
      <a:lvl7pPr marL="2791916" algn="l" defTabSz="930638" rtl="0" eaLnBrk="1" latinLnBrk="0" hangingPunct="1">
        <a:defRPr sz="1802" kern="1200">
          <a:solidFill>
            <a:schemeClr val="tx1"/>
          </a:solidFill>
          <a:latin typeface="+mn-lt"/>
          <a:ea typeface="+mn-ea"/>
          <a:cs typeface="+mn-cs"/>
        </a:defRPr>
      </a:lvl7pPr>
      <a:lvl8pPr marL="3257236" algn="l" defTabSz="930638" rtl="0" eaLnBrk="1" latinLnBrk="0" hangingPunct="1">
        <a:defRPr sz="1802" kern="1200">
          <a:solidFill>
            <a:schemeClr val="tx1"/>
          </a:solidFill>
          <a:latin typeface="+mn-lt"/>
          <a:ea typeface="+mn-ea"/>
          <a:cs typeface="+mn-cs"/>
        </a:defRPr>
      </a:lvl8pPr>
      <a:lvl9pPr marL="3722555" algn="l" defTabSz="930638" rtl="0" eaLnBrk="1" latinLnBrk="0" hangingPunct="1">
        <a:defRPr sz="180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56461" y="538393"/>
            <a:ext cx="11479079" cy="553830"/>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8"/>
            </p:custDataLst>
          </p:nvPr>
        </p:nvSpPr>
        <p:spPr>
          <a:xfrm>
            <a:off x="356461" y="1391120"/>
            <a:ext cx="11479079" cy="4400141"/>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ustDataLst>
      <p:tags r:id="rId27"/>
    </p:custDataLst>
    <p:extLst>
      <p:ext uri="{BB962C8B-B14F-4D97-AF65-F5344CB8AC3E}">
        <p14:creationId xmlns:p14="http://schemas.microsoft.com/office/powerpoint/2010/main" val="340778266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Lst>
  <p:txStyles>
    <p:titleStyle>
      <a:lvl1pPr algn="l" defTabSz="931678" rtl="0" eaLnBrk="1" latinLnBrk="0" hangingPunct="1">
        <a:lnSpc>
          <a:spcPts val="4177"/>
        </a:lnSpc>
        <a:spcBef>
          <a:spcPct val="0"/>
        </a:spcBef>
        <a:buNone/>
        <a:defRPr sz="3987" b="1" i="0" kern="1200">
          <a:solidFill>
            <a:srgbClr val="324DC7"/>
          </a:solidFill>
          <a:latin typeface="Roboto" panose="02000000000000000000" pitchFamily="2" charset="0"/>
          <a:ea typeface="Roboto" panose="02000000000000000000" pitchFamily="2" charset="0"/>
          <a:cs typeface="Roboto" panose="02000000000000000000" pitchFamily="2" charset="0"/>
        </a:defRPr>
      </a:lvl1pPr>
    </p:titleStyle>
    <p:bodyStyle>
      <a:lvl1pPr marL="257727" marR="0" indent="-257727" algn="l" defTabSz="931433"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rgbClr val="324DC7"/>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678" rtl="0" eaLnBrk="1" latinLnBrk="0" hangingPunct="1">
        <a:defRPr sz="1709" kern="1200">
          <a:solidFill>
            <a:schemeClr val="tx1"/>
          </a:solidFill>
          <a:latin typeface="+mn-lt"/>
          <a:ea typeface="+mn-ea"/>
          <a:cs typeface="+mn-cs"/>
        </a:defRPr>
      </a:lvl1pPr>
      <a:lvl2pPr marL="465839" algn="l" defTabSz="931678" rtl="0" eaLnBrk="1" latinLnBrk="0" hangingPunct="1">
        <a:defRPr sz="1804" kern="1200">
          <a:solidFill>
            <a:schemeClr val="tx1"/>
          </a:solidFill>
          <a:latin typeface="+mn-lt"/>
          <a:ea typeface="+mn-ea"/>
          <a:cs typeface="+mn-cs"/>
        </a:defRPr>
      </a:lvl2pPr>
      <a:lvl3pPr marL="931678" algn="l" defTabSz="931678" rtl="0" eaLnBrk="1" latinLnBrk="0" hangingPunct="1">
        <a:defRPr sz="1804" kern="1200">
          <a:solidFill>
            <a:schemeClr val="tx1"/>
          </a:solidFill>
          <a:latin typeface="+mn-lt"/>
          <a:ea typeface="+mn-ea"/>
          <a:cs typeface="+mn-cs"/>
        </a:defRPr>
      </a:lvl3pPr>
      <a:lvl4pPr marL="1397518" algn="l" defTabSz="931678" rtl="0" eaLnBrk="1" latinLnBrk="0" hangingPunct="1">
        <a:defRPr sz="1804" kern="1200">
          <a:solidFill>
            <a:schemeClr val="tx1"/>
          </a:solidFill>
          <a:latin typeface="+mn-lt"/>
          <a:ea typeface="+mn-ea"/>
          <a:cs typeface="+mn-cs"/>
        </a:defRPr>
      </a:lvl4pPr>
      <a:lvl5pPr marL="1863357" algn="l" defTabSz="931678" rtl="0" eaLnBrk="1" latinLnBrk="0" hangingPunct="1">
        <a:defRPr sz="1804" kern="1200">
          <a:solidFill>
            <a:schemeClr val="tx1"/>
          </a:solidFill>
          <a:latin typeface="+mn-lt"/>
          <a:ea typeface="+mn-ea"/>
          <a:cs typeface="+mn-cs"/>
        </a:defRPr>
      </a:lvl5pPr>
      <a:lvl6pPr marL="2329196" algn="l" defTabSz="931678" rtl="0" eaLnBrk="1" latinLnBrk="0" hangingPunct="1">
        <a:defRPr sz="1804" kern="1200">
          <a:solidFill>
            <a:schemeClr val="tx1"/>
          </a:solidFill>
          <a:latin typeface="+mn-lt"/>
          <a:ea typeface="+mn-ea"/>
          <a:cs typeface="+mn-cs"/>
        </a:defRPr>
      </a:lvl6pPr>
      <a:lvl7pPr marL="2795035" algn="l" defTabSz="931678" rtl="0" eaLnBrk="1" latinLnBrk="0" hangingPunct="1">
        <a:defRPr sz="1804" kern="1200">
          <a:solidFill>
            <a:schemeClr val="tx1"/>
          </a:solidFill>
          <a:latin typeface="+mn-lt"/>
          <a:ea typeface="+mn-ea"/>
          <a:cs typeface="+mn-cs"/>
        </a:defRPr>
      </a:lvl7pPr>
      <a:lvl8pPr marL="3260875" algn="l" defTabSz="931678" rtl="0" eaLnBrk="1" latinLnBrk="0" hangingPunct="1">
        <a:defRPr sz="1804" kern="1200">
          <a:solidFill>
            <a:schemeClr val="tx1"/>
          </a:solidFill>
          <a:latin typeface="+mn-lt"/>
          <a:ea typeface="+mn-ea"/>
          <a:cs typeface="+mn-cs"/>
        </a:defRPr>
      </a:lvl8pPr>
      <a:lvl9pPr marL="3726714" algn="l" defTabSz="931678" rtl="0" eaLnBrk="1" latinLnBrk="0" hangingPunct="1">
        <a:defRPr sz="180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56461" y="538393"/>
            <a:ext cx="11479079" cy="553830"/>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9"/>
            </p:custDataLst>
          </p:nvPr>
        </p:nvSpPr>
        <p:spPr>
          <a:xfrm>
            <a:off x="356461" y="1391121"/>
            <a:ext cx="11479079" cy="4400141"/>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ustDataLst>
      <p:tags r:id="rId28"/>
    </p:custDataLst>
    <p:extLst>
      <p:ext uri="{BB962C8B-B14F-4D97-AF65-F5344CB8AC3E}">
        <p14:creationId xmlns:p14="http://schemas.microsoft.com/office/powerpoint/2010/main" val="365323048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Lst>
  <p:txStyles>
    <p:titleStyle>
      <a:lvl1pPr algn="l" defTabSz="931592" rtl="0" eaLnBrk="1" latinLnBrk="0" hangingPunct="1">
        <a:lnSpc>
          <a:spcPts val="4176"/>
        </a:lnSpc>
        <a:spcBef>
          <a:spcPct val="0"/>
        </a:spcBef>
        <a:buNone/>
        <a:defRPr sz="3987" b="1" i="0" kern="1200">
          <a:solidFill>
            <a:srgbClr val="324DC7"/>
          </a:solidFill>
          <a:latin typeface="Roboto" panose="02000000000000000000" pitchFamily="2" charset="0"/>
          <a:ea typeface="Roboto" panose="02000000000000000000" pitchFamily="2" charset="0"/>
          <a:cs typeface="Roboto" panose="02000000000000000000" pitchFamily="2" charset="0"/>
        </a:defRPr>
      </a:lvl1pPr>
    </p:titleStyle>
    <p:bodyStyle>
      <a:lvl1pPr marL="257703" marR="0" indent="-257703" algn="l" defTabSz="931347"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46" marR="0" indent="-113028" algn="l" defTabSz="931347" rtl="0" eaLnBrk="1" fontAlgn="base" latinLnBrk="0" hangingPunct="1">
        <a:lnSpc>
          <a:spcPct val="100000"/>
        </a:lnSpc>
        <a:spcBef>
          <a:spcPct val="20000"/>
        </a:spcBef>
        <a:spcAft>
          <a:spcPct val="0"/>
        </a:spcAft>
        <a:buClr>
          <a:srgbClr val="324DC7"/>
        </a:buClr>
        <a:buSzPts val="2200"/>
        <a:buFont typeface="Verdana"/>
        <a:buChar char="-"/>
        <a:tabLst/>
        <a:defRPr lang="en-CA" altLang="zh-CN" sz="1519" kern="1200" baseline="0" noProof="1">
          <a:solidFill>
            <a:schemeClr val="tx1"/>
          </a:solidFill>
          <a:latin typeface="+mn-lt"/>
          <a:ea typeface="+mn-ea"/>
          <a:cs typeface="+mn-cs"/>
        </a:defRPr>
      </a:lvl2pPr>
      <a:lvl3pPr marL="999164" marR="0" indent="-272774" algn="l" defTabSz="931347"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519" kern="1200" noProof="1">
          <a:solidFill>
            <a:schemeClr val="tx1"/>
          </a:solidFill>
          <a:latin typeface="+mn-lt"/>
          <a:ea typeface="+mn-ea"/>
          <a:cs typeface="+mn-cs"/>
        </a:defRPr>
      </a:lvl3pPr>
      <a:lvl4pPr marL="1380203" marR="0" indent="-199651" algn="l" defTabSz="931592"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519" kern="1200">
          <a:solidFill>
            <a:schemeClr val="tx1"/>
          </a:solidFill>
          <a:latin typeface="+mn-lt"/>
          <a:ea typeface="+mn-ea"/>
          <a:cs typeface="+mn-cs"/>
        </a:defRPr>
      </a:lvl4pPr>
      <a:lvl5pPr marL="2096084" indent="-232898" algn="l" defTabSz="931592"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1881"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677"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474"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270"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592" rtl="0" eaLnBrk="1" latinLnBrk="0" hangingPunct="1">
        <a:defRPr sz="1709" kern="1200">
          <a:solidFill>
            <a:schemeClr val="tx1"/>
          </a:solidFill>
          <a:latin typeface="+mn-lt"/>
          <a:ea typeface="+mn-ea"/>
          <a:cs typeface="+mn-cs"/>
        </a:defRPr>
      </a:lvl1pPr>
      <a:lvl2pPr marL="465797" algn="l" defTabSz="931592" rtl="0" eaLnBrk="1" latinLnBrk="0" hangingPunct="1">
        <a:defRPr sz="1804" kern="1200">
          <a:solidFill>
            <a:schemeClr val="tx1"/>
          </a:solidFill>
          <a:latin typeface="+mn-lt"/>
          <a:ea typeface="+mn-ea"/>
          <a:cs typeface="+mn-cs"/>
        </a:defRPr>
      </a:lvl2pPr>
      <a:lvl3pPr marL="931592" algn="l" defTabSz="931592" rtl="0" eaLnBrk="1" latinLnBrk="0" hangingPunct="1">
        <a:defRPr sz="1804" kern="1200">
          <a:solidFill>
            <a:schemeClr val="tx1"/>
          </a:solidFill>
          <a:latin typeface="+mn-lt"/>
          <a:ea typeface="+mn-ea"/>
          <a:cs typeface="+mn-cs"/>
        </a:defRPr>
      </a:lvl3pPr>
      <a:lvl4pPr marL="1397390" algn="l" defTabSz="931592" rtl="0" eaLnBrk="1" latinLnBrk="0" hangingPunct="1">
        <a:defRPr sz="1804" kern="1200">
          <a:solidFill>
            <a:schemeClr val="tx1"/>
          </a:solidFill>
          <a:latin typeface="+mn-lt"/>
          <a:ea typeface="+mn-ea"/>
          <a:cs typeface="+mn-cs"/>
        </a:defRPr>
      </a:lvl4pPr>
      <a:lvl5pPr marL="1863186" algn="l" defTabSz="931592" rtl="0" eaLnBrk="1" latinLnBrk="0" hangingPunct="1">
        <a:defRPr sz="1804" kern="1200">
          <a:solidFill>
            <a:schemeClr val="tx1"/>
          </a:solidFill>
          <a:latin typeface="+mn-lt"/>
          <a:ea typeface="+mn-ea"/>
          <a:cs typeface="+mn-cs"/>
        </a:defRPr>
      </a:lvl5pPr>
      <a:lvl6pPr marL="2328982" algn="l" defTabSz="931592" rtl="0" eaLnBrk="1" latinLnBrk="0" hangingPunct="1">
        <a:defRPr sz="1804" kern="1200">
          <a:solidFill>
            <a:schemeClr val="tx1"/>
          </a:solidFill>
          <a:latin typeface="+mn-lt"/>
          <a:ea typeface="+mn-ea"/>
          <a:cs typeface="+mn-cs"/>
        </a:defRPr>
      </a:lvl6pPr>
      <a:lvl7pPr marL="2794778" algn="l" defTabSz="931592" rtl="0" eaLnBrk="1" latinLnBrk="0" hangingPunct="1">
        <a:defRPr sz="1804" kern="1200">
          <a:solidFill>
            <a:schemeClr val="tx1"/>
          </a:solidFill>
          <a:latin typeface="+mn-lt"/>
          <a:ea typeface="+mn-ea"/>
          <a:cs typeface="+mn-cs"/>
        </a:defRPr>
      </a:lvl7pPr>
      <a:lvl8pPr marL="3260576" algn="l" defTabSz="931592" rtl="0" eaLnBrk="1" latinLnBrk="0" hangingPunct="1">
        <a:defRPr sz="1804" kern="1200">
          <a:solidFill>
            <a:schemeClr val="tx1"/>
          </a:solidFill>
          <a:latin typeface="+mn-lt"/>
          <a:ea typeface="+mn-ea"/>
          <a:cs typeface="+mn-cs"/>
        </a:defRPr>
      </a:lvl8pPr>
      <a:lvl9pPr marL="3726371" algn="l" defTabSz="931592" rtl="0" eaLnBrk="1" latinLnBrk="0" hangingPunct="1">
        <a:defRPr sz="18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image" Target="../media/image30.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hyperlink" Target="https://satsuite.collegeboard.org/sat-suite-benefits-students-parents/bigfuture-school-mobile-app"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17B051-7E2D-8DD8-1386-595FDA0336A0}"/>
              </a:ext>
            </a:extLst>
          </p:cNvPr>
          <p:cNvSpPr>
            <a:spLocks noGrp="1"/>
          </p:cNvSpPr>
          <p:nvPr>
            <p:ph type="ctrTitle"/>
          </p:nvPr>
        </p:nvSpPr>
        <p:spPr/>
        <p:txBody>
          <a:bodyPr/>
          <a:lstStyle/>
          <a:p>
            <a:r>
              <a:rPr lang="en-US" sz="4350" dirty="0"/>
              <a:t>Get Ready for College and Career with </a:t>
            </a:r>
            <a:br>
              <a:rPr lang="en-US" sz="4350" dirty="0"/>
            </a:br>
            <a:r>
              <a:rPr lang="en-US" sz="4350" dirty="0"/>
              <a:t>PSAT</a:t>
            </a:r>
            <a:r>
              <a:rPr lang="en-US" sz="4350" dirty="0">
                <a:solidFill>
                  <a:schemeClr val="tx2"/>
                </a:solidFill>
              </a:rPr>
              <a:t>™</a:t>
            </a:r>
            <a:r>
              <a:rPr lang="en-US" sz="4350" dirty="0"/>
              <a:t> 8/9</a:t>
            </a:r>
            <a:endParaRPr lang="en-US" dirty="0"/>
          </a:p>
        </p:txBody>
      </p:sp>
      <p:pic>
        <p:nvPicPr>
          <p:cNvPr id="6" name="Picture Placeholder 6">
            <a:extLst>
              <a:ext uri="{FF2B5EF4-FFF2-40B4-BE49-F238E27FC236}">
                <a16:creationId xmlns:a16="http://schemas.microsoft.com/office/drawing/2014/main" id="{9831A778-4F0E-307B-3831-1F927B5499F2}"/>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2"/>
          <a:srcRect l="16730" r="16730"/>
          <a:stretch/>
        </p:blipFill>
        <p:spPr>
          <a:xfrm>
            <a:off x="6067425" y="341313"/>
            <a:ext cx="5807075" cy="5818187"/>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sp>
        <p:nvSpPr>
          <p:cNvPr id="2" name="Subtitle 3">
            <a:extLst>
              <a:ext uri="{FF2B5EF4-FFF2-40B4-BE49-F238E27FC236}">
                <a16:creationId xmlns:a16="http://schemas.microsoft.com/office/drawing/2014/main" id="{A5C53882-16F2-AABF-B3B1-08DD842DDF9B}"/>
              </a:ext>
            </a:extLst>
          </p:cNvPr>
          <p:cNvSpPr>
            <a:spLocks noGrp="1"/>
          </p:cNvSpPr>
          <p:nvPr>
            <p:ph type="subTitle" idx="1"/>
          </p:nvPr>
        </p:nvSpPr>
        <p:spPr>
          <a:xfrm>
            <a:off x="992474" y="5386927"/>
            <a:ext cx="4680401" cy="534662"/>
          </a:xfrm>
        </p:spPr>
        <p:txBody>
          <a:bodyPr/>
          <a:lstStyle/>
          <a:p>
            <a:r>
              <a:rPr lang="en-US" sz="2000"/>
              <a:t>A lesson plan for school counselors</a:t>
            </a:r>
          </a:p>
        </p:txBody>
      </p:sp>
      <p:sp>
        <p:nvSpPr>
          <p:cNvPr id="5" name="Text Placeholder 4">
            <a:extLst>
              <a:ext uri="{FF2B5EF4-FFF2-40B4-BE49-F238E27FC236}">
                <a16:creationId xmlns:a16="http://schemas.microsoft.com/office/drawing/2014/main" id="{6D32D61F-064B-B194-FCC7-ABB194DB51F5}"/>
              </a:ext>
            </a:extLst>
          </p:cNvPr>
          <p:cNvSpPr>
            <a:spLocks noGrp="1"/>
          </p:cNvSpPr>
          <p:nvPr>
            <p:ph type="body" sz="quarter" idx="11"/>
          </p:nvPr>
        </p:nvSpPr>
        <p:spPr/>
        <p:txBody>
          <a:bodyPr/>
          <a:lstStyle/>
          <a:p>
            <a:r>
              <a:rPr lang="en-US" dirty="0"/>
              <a:t>Spring, 2024</a:t>
            </a:r>
          </a:p>
        </p:txBody>
      </p:sp>
    </p:spTree>
    <p:extLst>
      <p:ext uri="{BB962C8B-B14F-4D97-AF65-F5344CB8AC3E}">
        <p14:creationId xmlns:p14="http://schemas.microsoft.com/office/powerpoint/2010/main" val="2887485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C36F0-97F7-02BE-027F-63EB20EF6C99}"/>
            </a:ext>
          </a:extLst>
        </p:cNvPr>
        <p:cNvGrpSpPr/>
        <p:nvPr/>
      </p:nvGrpSpPr>
      <p:grpSpPr>
        <a:xfrm>
          <a:off x="0" y="0"/>
          <a:ext cx="0" cy="0"/>
          <a:chOff x="0" y="0"/>
          <a:chExt cx="0" cy="0"/>
        </a:xfrm>
      </p:grpSpPr>
      <p:sp>
        <p:nvSpPr>
          <p:cNvPr id="8" name="Title 4">
            <a:extLst>
              <a:ext uri="{FF2B5EF4-FFF2-40B4-BE49-F238E27FC236}">
                <a16:creationId xmlns:a16="http://schemas.microsoft.com/office/drawing/2014/main" id="{1DD4D6D6-80E7-A353-984A-47C1A9188604}"/>
              </a:ext>
            </a:extLst>
          </p:cNvPr>
          <p:cNvSpPr txBox="1">
            <a:spLocks noGrp="1"/>
          </p:cNvSpPr>
          <p:nvPr>
            <p:ph type="title" idx="4294967295"/>
          </p:nvPr>
        </p:nvSpPr>
        <p:spPr bwMode="gray">
          <a:xfrm>
            <a:off x="317961" y="557646"/>
            <a:ext cx="4639049" cy="413175"/>
          </a:xfrm>
          <a:prstGeom prst="rect">
            <a:avLst/>
          </a:prstGeom>
          <a:noFill/>
          <a:ln w="9525">
            <a:noFill/>
            <a:prstDash/>
            <a:miter lim="800000"/>
            <a:headEnd/>
            <a:tailEnd/>
          </a:ln>
          <a:effectLst/>
        </p:spPr>
        <p:txBody>
          <a:bodyPr rot="0" spcFirstLastPara="0" vertOverflow="overflow" horzOverflow="overflow" vert="horz" wrap="square" lIns="0" tIns="0" rIns="72000" bIns="0" numCol="1" spcCol="0" rtlCol="0" fromWordArt="0" anchor="t" anchorCtr="0" forceAA="0" compatLnSpc="1">
            <a:prstTxWarp prst="textNoShape">
              <a:avLst/>
            </a:prstTxWarp>
            <a:noAutofit/>
          </a:bodyPr>
          <a:lstStyle>
            <a:lvl1pPr algn="l" defTabSz="931592" rtl="0" eaLnBrk="1" latinLnBrk="0" hangingPunct="1">
              <a:spcBef>
                <a:spcPct val="0"/>
              </a:spcBef>
              <a:buNone/>
              <a:defRPr sz="3418" kern="1200">
                <a:solidFill>
                  <a:schemeClr val="tx1"/>
                </a:solidFill>
                <a:latin typeface="+mj-lt"/>
                <a:ea typeface="+mj-ea"/>
                <a:cs typeface="+mj-cs"/>
              </a:defRPr>
            </a:lvl1pPr>
          </a:lstStyle>
          <a:p>
            <a:pPr marL="0" marR="0" lvl="0" indent="0" algn="l" defTabSz="93159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Score Comparisons and Percentiles</a:t>
            </a:r>
            <a:br>
              <a:rPr kumimoji="0" lang="en-US" sz="3200" b="0" i="0" u="none" strike="noStrike" kern="1200" cap="none" spc="0" normalizeH="0" baseline="0" noProof="0" dirty="0">
                <a:ln>
                  <a:noFill/>
                </a:ln>
                <a:solidFill>
                  <a:schemeClr val="tx1"/>
                </a:solidFill>
                <a:effectLst/>
                <a:uLnTx/>
                <a:uFillTx/>
                <a:latin typeface="+mj-lt"/>
                <a:ea typeface="+mj-ea"/>
                <a:cs typeface="+mj-cs"/>
              </a:rPr>
            </a:br>
            <a:br>
              <a:rPr kumimoji="0" lang="en-US" sz="3200" b="0" i="0" u="none" strike="noStrike" kern="1200" cap="none" spc="0" normalizeH="0" baseline="0" noProof="0" dirty="0">
                <a:ln>
                  <a:noFill/>
                </a:ln>
                <a:solidFill>
                  <a:schemeClr val="tx1"/>
                </a:solidFill>
                <a:effectLst/>
                <a:uLnTx/>
                <a:uFillTx/>
                <a:latin typeface="+mj-lt"/>
                <a:ea typeface="+mj-ea"/>
                <a:cs typeface="+mj-cs"/>
              </a:rPr>
            </a:b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a:extLst>
              <a:ext uri="{FF2B5EF4-FFF2-40B4-BE49-F238E27FC236}">
                <a16:creationId xmlns:a16="http://schemas.microsoft.com/office/drawing/2014/main" id="{12444FF4-8D4B-61A4-DBC1-996EA0251FD5}"/>
              </a:ext>
            </a:extLst>
          </p:cNvPr>
          <p:cNvSpPr txBox="1"/>
          <p:nvPr/>
        </p:nvSpPr>
        <p:spPr>
          <a:xfrm>
            <a:off x="317961" y="2120202"/>
            <a:ext cx="4746408" cy="3150469"/>
          </a:xfrm>
          <a:prstGeom prst="rect">
            <a:avLst/>
          </a:prstGeom>
          <a:noFill/>
        </p:spPr>
        <p:txBody>
          <a:bodyPr wrap="square" lIns="36000" tIns="36000" rIns="36000" bIns="36000" rtlCol="0">
            <a:spAutoFit/>
          </a:bodyPr>
          <a:lstStyle/>
          <a:p>
            <a:pPr marL="342900" indent="-342900">
              <a:buFont typeface="Arial" panose="020B0604020202020204" pitchFamily="34" charset="0"/>
              <a:buChar char="•"/>
            </a:pPr>
            <a:r>
              <a:rPr lang="en-US" sz="2000" b="0" i="0" dirty="0">
                <a:effectLst/>
                <a:latin typeface="Roboto" panose="02000000000000000000" pitchFamily="2" charset="0"/>
              </a:rPr>
              <a:t>Percentile Rank scores </a:t>
            </a:r>
            <a:r>
              <a:rPr lang="en-US" sz="2000" b="1" i="0" dirty="0">
                <a:effectLst/>
                <a:latin typeface="Roboto" panose="02000000000000000000" pitchFamily="2" charset="0"/>
              </a:rPr>
              <a:t>range from 1 to 99 and express student ability relative to the scores of</a:t>
            </a:r>
            <a:r>
              <a:rPr lang="en-US" sz="2000" b="0" i="0" dirty="0">
                <a:effectLst/>
                <a:latin typeface="Roboto" panose="02000000000000000000" pitchFamily="2" charset="0"/>
              </a:rPr>
              <a:t> other students in the same grade.</a:t>
            </a:r>
          </a:p>
          <a:p>
            <a:pPr marL="342900" indent="-342900">
              <a:buFont typeface="Arial" panose="020B0604020202020204" pitchFamily="34" charset="0"/>
              <a:buChar char="•"/>
            </a:pPr>
            <a:endParaRPr lang="en-US" sz="2000" dirty="0">
              <a:latin typeface="Roboto" panose="02000000000000000000" pitchFamily="2" charset="0"/>
            </a:endParaRPr>
          </a:p>
          <a:p>
            <a:pPr marL="342900" indent="-342900">
              <a:buFont typeface="Arial" panose="020B0604020202020204" pitchFamily="34" charset="0"/>
              <a:buChar char="•"/>
            </a:pPr>
            <a:r>
              <a:rPr lang="en-US" sz="2000" b="0" i="0" dirty="0">
                <a:effectLst/>
                <a:latin typeface="Roboto" panose="02000000000000000000" pitchFamily="2" charset="0"/>
              </a:rPr>
              <a:t>If a student has a </a:t>
            </a:r>
            <a:r>
              <a:rPr lang="en-US" sz="2000" b="1" i="0" dirty="0">
                <a:effectLst/>
                <a:latin typeface="Roboto" panose="02000000000000000000" pitchFamily="2" charset="0"/>
              </a:rPr>
              <a:t>percentile rank</a:t>
            </a:r>
            <a:r>
              <a:rPr lang="en-US" sz="2000" b="0" i="0" dirty="0">
                <a:effectLst/>
                <a:latin typeface="Roboto" panose="02000000000000000000" pitchFamily="2" charset="0"/>
              </a:rPr>
              <a:t> of 40%, this indicates the student performed at the same level or better than 40% of students at that grade-level on the test.</a:t>
            </a:r>
            <a:endParaRPr lang="en-US" sz="2000" dirty="0"/>
          </a:p>
        </p:txBody>
      </p:sp>
      <p:pic>
        <p:nvPicPr>
          <p:cNvPr id="4" name="Picture 3" descr="Upper left corner of student score report with blue boxes surrounding the percentile ranks.">
            <a:extLst>
              <a:ext uri="{FF2B5EF4-FFF2-40B4-BE49-F238E27FC236}">
                <a16:creationId xmlns:a16="http://schemas.microsoft.com/office/drawing/2014/main" id="{20D3C815-3279-033F-2532-4BA8EE1A3027}"/>
              </a:ext>
            </a:extLst>
          </p:cNvPr>
          <p:cNvPicPr>
            <a:picLocks noChangeAspect="1"/>
          </p:cNvPicPr>
          <p:nvPr/>
        </p:nvPicPr>
        <p:blipFill>
          <a:blip r:embed="rId3"/>
          <a:stretch>
            <a:fillRect/>
          </a:stretch>
        </p:blipFill>
        <p:spPr>
          <a:xfrm>
            <a:off x="6736995" y="951570"/>
            <a:ext cx="2508876" cy="4881524"/>
          </a:xfrm>
          <a:prstGeom prst="rect">
            <a:avLst/>
          </a:prstGeom>
        </p:spPr>
      </p:pic>
      <p:sp>
        <p:nvSpPr>
          <p:cNvPr id="9" name="Rectangle 8">
            <a:extLst>
              <a:ext uri="{FF2B5EF4-FFF2-40B4-BE49-F238E27FC236}">
                <a16:creationId xmlns:a16="http://schemas.microsoft.com/office/drawing/2014/main" id="{D19F0196-D50C-3539-7E02-244BCA7AC10A}"/>
              </a:ext>
              <a:ext uri="{C183D7F6-B498-43B3-948B-1728B52AA6E4}">
                <adec:decorative xmlns:adec="http://schemas.microsoft.com/office/drawing/2017/decorative" val="1"/>
              </a:ext>
            </a:extLst>
          </p:cNvPr>
          <p:cNvSpPr/>
          <p:nvPr/>
        </p:nvSpPr>
        <p:spPr>
          <a:xfrm>
            <a:off x="8311518" y="2004391"/>
            <a:ext cx="633046" cy="371789"/>
          </a:xfrm>
          <a:prstGeom prst="rect">
            <a:avLst/>
          </a:prstGeom>
          <a:noFill/>
          <a:ln w="28575">
            <a:solidFill>
              <a:srgbClr val="1C1C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lnSpcReduction="10000"/>
          </a:bodyPr>
          <a:lstStyle/>
          <a:p>
            <a:pPr algn="ctr"/>
            <a:endParaRPr lang="en-US" sz="2000" b="1" dirty="0">
              <a:solidFill>
                <a:schemeClr val="tx2"/>
              </a:solidFill>
              <a:latin typeface="+mj-lt"/>
            </a:endParaRPr>
          </a:p>
        </p:txBody>
      </p:sp>
      <p:sp>
        <p:nvSpPr>
          <p:cNvPr id="10" name="Rectangle 9">
            <a:extLst>
              <a:ext uri="{FF2B5EF4-FFF2-40B4-BE49-F238E27FC236}">
                <a16:creationId xmlns:a16="http://schemas.microsoft.com/office/drawing/2014/main" id="{477E4D6A-E156-644E-0E2D-30921057DD6F}"/>
              </a:ext>
              <a:ext uri="{C183D7F6-B498-43B3-948B-1728B52AA6E4}">
                <adec:decorative xmlns:adec="http://schemas.microsoft.com/office/drawing/2017/decorative" val="1"/>
              </a:ext>
            </a:extLst>
          </p:cNvPr>
          <p:cNvSpPr/>
          <p:nvPr/>
        </p:nvSpPr>
        <p:spPr>
          <a:xfrm>
            <a:off x="7849437" y="3206437"/>
            <a:ext cx="633046" cy="371789"/>
          </a:xfrm>
          <a:prstGeom prst="rect">
            <a:avLst/>
          </a:prstGeom>
          <a:noFill/>
          <a:ln w="28575">
            <a:solidFill>
              <a:srgbClr val="1C1C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lnSpcReduction="10000"/>
          </a:bodyPr>
          <a:lstStyle/>
          <a:p>
            <a:pPr algn="ctr"/>
            <a:endParaRPr lang="en-US" sz="2000" b="1" dirty="0">
              <a:solidFill>
                <a:schemeClr val="tx2"/>
              </a:solidFill>
              <a:latin typeface="+mj-lt"/>
            </a:endParaRPr>
          </a:p>
        </p:txBody>
      </p:sp>
      <p:sp>
        <p:nvSpPr>
          <p:cNvPr id="11" name="Rectangle 10">
            <a:extLst>
              <a:ext uri="{FF2B5EF4-FFF2-40B4-BE49-F238E27FC236}">
                <a16:creationId xmlns:a16="http://schemas.microsoft.com/office/drawing/2014/main" id="{E95B1648-E5DE-D4B5-CAD9-B2A2FB58735B}"/>
              </a:ext>
              <a:ext uri="{C183D7F6-B498-43B3-948B-1728B52AA6E4}">
                <adec:decorative xmlns:adec="http://schemas.microsoft.com/office/drawing/2017/decorative" val="1"/>
              </a:ext>
            </a:extLst>
          </p:cNvPr>
          <p:cNvSpPr/>
          <p:nvPr/>
        </p:nvSpPr>
        <p:spPr>
          <a:xfrm>
            <a:off x="7849437" y="4036694"/>
            <a:ext cx="633046" cy="371789"/>
          </a:xfrm>
          <a:prstGeom prst="rect">
            <a:avLst/>
          </a:prstGeom>
          <a:noFill/>
          <a:ln w="28575">
            <a:solidFill>
              <a:srgbClr val="1C1C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lnSpcReduction="10000"/>
          </a:bodyPr>
          <a:lstStyle/>
          <a:p>
            <a:pPr algn="ctr"/>
            <a:endParaRPr lang="en-US" sz="2000" b="1" dirty="0">
              <a:solidFill>
                <a:schemeClr val="tx2"/>
              </a:solidFill>
              <a:latin typeface="+mj-lt"/>
            </a:endParaRPr>
          </a:p>
        </p:txBody>
      </p:sp>
    </p:spTree>
    <p:extLst>
      <p:ext uri="{BB962C8B-B14F-4D97-AF65-F5344CB8AC3E}">
        <p14:creationId xmlns:p14="http://schemas.microsoft.com/office/powerpoint/2010/main" val="3674973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C025-E953-EDEE-CA8C-F7AE0210BEF4}"/>
              </a:ext>
            </a:extLst>
          </p:cNvPr>
          <p:cNvSpPr>
            <a:spLocks noGrp="1"/>
          </p:cNvSpPr>
          <p:nvPr>
            <p:ph type="title"/>
          </p:nvPr>
        </p:nvSpPr>
        <p:spPr/>
        <p:txBody>
          <a:bodyPr/>
          <a:lstStyle/>
          <a:p>
            <a:r>
              <a:rPr lang="en-US" dirty="0"/>
              <a:t>Knowledge and Skills Content Domains</a:t>
            </a:r>
          </a:p>
        </p:txBody>
      </p:sp>
      <p:pic>
        <p:nvPicPr>
          <p:cNvPr id="9" name="Picture 8" descr="Top center section, Knowledge and Skills, of the student score report, showing student performance indicated on bar graphs on the eight domains assessed on the PSAT 8/9. ">
            <a:extLst>
              <a:ext uri="{FF2B5EF4-FFF2-40B4-BE49-F238E27FC236}">
                <a16:creationId xmlns:a16="http://schemas.microsoft.com/office/drawing/2014/main" id="{4DA21E0E-D0DE-A4C9-BF57-4B746931A21D}"/>
              </a:ext>
            </a:extLst>
          </p:cNvPr>
          <p:cNvPicPr>
            <a:picLocks noChangeAspect="1"/>
          </p:cNvPicPr>
          <p:nvPr/>
        </p:nvPicPr>
        <p:blipFill>
          <a:blip r:embed="rId3"/>
          <a:stretch>
            <a:fillRect/>
          </a:stretch>
        </p:blipFill>
        <p:spPr>
          <a:xfrm>
            <a:off x="484723" y="1576658"/>
            <a:ext cx="6328062" cy="3769065"/>
          </a:xfrm>
          <a:prstGeom prst="rect">
            <a:avLst/>
          </a:prstGeom>
        </p:spPr>
      </p:pic>
      <p:sp>
        <p:nvSpPr>
          <p:cNvPr id="3" name="Rectangle: Rounded Corners 2">
            <a:extLst>
              <a:ext uri="{FF2B5EF4-FFF2-40B4-BE49-F238E27FC236}">
                <a16:creationId xmlns:a16="http://schemas.microsoft.com/office/drawing/2014/main" id="{DAAB227E-DA73-5B29-C3BC-EE7614297002}"/>
              </a:ext>
            </a:extLst>
          </p:cNvPr>
          <p:cNvSpPr/>
          <p:nvPr/>
        </p:nvSpPr>
        <p:spPr>
          <a:xfrm>
            <a:off x="7063991" y="1260700"/>
            <a:ext cx="3613981" cy="2125961"/>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chemeClr val="tx1"/>
                </a:solidFill>
                <a:effectLst/>
                <a:uLnTx/>
                <a:uFillTx/>
                <a:latin typeface="Roboto Slab"/>
                <a:ea typeface="+mn-ea"/>
                <a:cs typeface="+mn-cs"/>
              </a:rPr>
              <a:t>Reading and Writing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Roboto Slab"/>
              <a:ea typeface="+mn-ea"/>
              <a:cs typeface="+mn-cs"/>
            </a:endParaRP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Craft and Structure</a:t>
            </a:r>
          </a:p>
          <a:p>
            <a:pPr lvl="1">
              <a:spcAft>
                <a:spcPts val="1200"/>
              </a:spcAf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Explanation of Ideas</a:t>
            </a:r>
          </a:p>
          <a:p>
            <a:pPr lvl="1">
              <a:spcAft>
                <a:spcPts val="1200"/>
              </a:spcAf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Information and Ideas</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Standard English Convent</a:t>
            </a:r>
            <a:r>
              <a:rPr kumimoji="0" lang="en-US" sz="1600" b="0" i="0" u="none" strike="noStrike" kern="1200" cap="none" spc="0" normalizeH="0" baseline="0" noProof="0" dirty="0">
                <a:ln>
                  <a:noFill/>
                </a:ln>
                <a:solidFill>
                  <a:srgbClr val="FFFFFF"/>
                </a:solidFill>
                <a:effectLst/>
                <a:uLnTx/>
                <a:uFillTx/>
                <a:latin typeface="Roboto"/>
                <a:ea typeface="+mn-ea"/>
                <a:cs typeface="+mn-cs"/>
              </a:rPr>
              <a:t>ions</a:t>
            </a:r>
          </a:p>
        </p:txBody>
      </p:sp>
      <p:sp>
        <p:nvSpPr>
          <p:cNvPr id="4" name="Rectangle: Rounded Corners 3">
            <a:extLst>
              <a:ext uri="{FF2B5EF4-FFF2-40B4-BE49-F238E27FC236}">
                <a16:creationId xmlns:a16="http://schemas.microsoft.com/office/drawing/2014/main" id="{ADDA1ED4-745E-C97C-D267-16CDB5C25026}"/>
              </a:ext>
            </a:extLst>
          </p:cNvPr>
          <p:cNvSpPr/>
          <p:nvPr/>
        </p:nvSpPr>
        <p:spPr>
          <a:xfrm>
            <a:off x="7063991" y="3606092"/>
            <a:ext cx="3613981" cy="2221952"/>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b="1" u="sng" dirty="0">
              <a:solidFill>
                <a:srgbClr val="FFFFFF"/>
              </a:solidFill>
              <a:latin typeface="Roboto Slab"/>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sng"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400" b="1" i="0" u="sng" strike="noStrike" kern="1200" cap="none" spc="0" normalizeH="0" baseline="0" noProof="0" dirty="0">
                <a:ln>
                  <a:noFill/>
                </a:ln>
                <a:solidFill>
                  <a:schemeClr val="tx1"/>
                </a:solidFill>
                <a:effectLst/>
                <a:uLnTx/>
                <a:uFillTx/>
                <a:latin typeface="Roboto Slab"/>
                <a:ea typeface="+mn-ea"/>
                <a:cs typeface="+mn-cs"/>
              </a:rPr>
              <a:t>Math</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Algebra</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Advanced Math</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Problem Solving and Data Analysis</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Geometry and Trigonometry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Tree>
    <p:extLst>
      <p:ext uri="{BB962C8B-B14F-4D97-AF65-F5344CB8AC3E}">
        <p14:creationId xmlns:p14="http://schemas.microsoft.com/office/powerpoint/2010/main" val="599565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7C01-ED42-BE83-804A-F2F78BA8AA0D}"/>
              </a:ext>
            </a:extLst>
          </p:cNvPr>
          <p:cNvSpPr>
            <a:spLocks noGrp="1"/>
          </p:cNvSpPr>
          <p:nvPr>
            <p:ph type="title"/>
          </p:nvPr>
        </p:nvSpPr>
        <p:spPr>
          <a:xfrm>
            <a:off x="457702" y="604808"/>
            <a:ext cx="11459786" cy="413175"/>
          </a:xfrm>
        </p:spPr>
        <p:txBody>
          <a:bodyPr/>
          <a:lstStyle/>
          <a:p>
            <a:r>
              <a:rPr lang="en-US" sz="2800" dirty="0">
                <a:ea typeface="Roboto Slab"/>
                <a:cs typeface="Roboto Slab"/>
              </a:rPr>
              <a:t>Career Insights Snapshot</a:t>
            </a:r>
            <a:endParaRPr lang="en-US" sz="3600" dirty="0"/>
          </a:p>
        </p:txBody>
      </p:sp>
      <p:sp>
        <p:nvSpPr>
          <p:cNvPr id="4" name="Subtitle 3">
            <a:extLst>
              <a:ext uri="{FF2B5EF4-FFF2-40B4-BE49-F238E27FC236}">
                <a16:creationId xmlns:a16="http://schemas.microsoft.com/office/drawing/2014/main" id="{B185CF37-452F-C148-ADC7-2F31DD115ACB}"/>
              </a:ext>
            </a:extLst>
          </p:cNvPr>
          <p:cNvSpPr>
            <a:spLocks noGrp="1"/>
          </p:cNvSpPr>
          <p:nvPr>
            <p:ph type="subTitle" idx="1"/>
          </p:nvPr>
        </p:nvSpPr>
        <p:spPr>
          <a:xfrm>
            <a:off x="457702" y="1107863"/>
            <a:ext cx="6511242" cy="534662"/>
          </a:xfrm>
        </p:spPr>
        <p:txBody>
          <a:bodyPr/>
          <a:lstStyle/>
          <a:p>
            <a:r>
              <a:rPr lang="en-US" sz="1800" b="1" dirty="0">
                <a:solidFill>
                  <a:schemeClr val="accent3"/>
                </a:solidFill>
              </a:rPr>
              <a:t>Relevant Careers in My State</a:t>
            </a:r>
          </a:p>
          <a:p>
            <a:endParaRPr lang="en-US" dirty="0"/>
          </a:p>
        </p:txBody>
      </p:sp>
      <p:pic>
        <p:nvPicPr>
          <p:cNvPr id="5" name="Picture 4" descr="Screenshot of the bottom half of the PSAT/NMSQT pdf score report">
            <a:extLst>
              <a:ext uri="{FF2B5EF4-FFF2-40B4-BE49-F238E27FC236}">
                <a16:creationId xmlns:a16="http://schemas.microsoft.com/office/drawing/2014/main" id="{E53F4127-9D8C-F60E-82AB-5AF2DCD6ED9B}"/>
              </a:ext>
            </a:extLst>
          </p:cNvPr>
          <p:cNvPicPr>
            <a:picLocks noChangeAspect="1"/>
          </p:cNvPicPr>
          <p:nvPr/>
        </p:nvPicPr>
        <p:blipFill>
          <a:blip r:embed="rId3"/>
          <a:stretch>
            <a:fillRect/>
          </a:stretch>
        </p:blipFill>
        <p:spPr>
          <a:xfrm>
            <a:off x="978697" y="1613388"/>
            <a:ext cx="10234605" cy="4544413"/>
          </a:xfrm>
          <a:prstGeom prst="rect">
            <a:avLst/>
          </a:prstGeom>
        </p:spPr>
      </p:pic>
    </p:spTree>
    <p:extLst>
      <p:ext uri="{BB962C8B-B14F-4D97-AF65-F5344CB8AC3E}">
        <p14:creationId xmlns:p14="http://schemas.microsoft.com/office/powerpoint/2010/main" val="263480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9C6C0A-DAA5-4B15-F661-A6483AD74D87}"/>
              </a:ext>
            </a:extLst>
          </p:cNvPr>
          <p:cNvSpPr>
            <a:spLocks noGrp="1"/>
          </p:cNvSpPr>
          <p:nvPr>
            <p:ph type="ctrTitle"/>
          </p:nvPr>
        </p:nvSpPr>
        <p:spPr/>
        <p:txBody>
          <a:bodyPr/>
          <a:lstStyle/>
          <a:p>
            <a:r>
              <a:rPr lang="en-US" dirty="0"/>
              <a:t>Next Steps</a:t>
            </a:r>
          </a:p>
        </p:txBody>
      </p:sp>
    </p:spTree>
    <p:extLst>
      <p:ext uri="{BB962C8B-B14F-4D97-AF65-F5344CB8AC3E}">
        <p14:creationId xmlns:p14="http://schemas.microsoft.com/office/powerpoint/2010/main" val="3565469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What’s Next After Taking the PSAT 8/9?</a:t>
            </a:r>
            <a:endParaRPr lang="en-US" dirty="0"/>
          </a:p>
        </p:txBody>
      </p:sp>
      <p:sp>
        <p:nvSpPr>
          <p:cNvPr id="2" name="Content Placeholder 1"/>
          <p:cNvSpPr>
            <a:spLocks noGrp="1"/>
          </p:cNvSpPr>
          <p:nvPr>
            <p:ph type="body" sz="quarter" idx="10"/>
          </p:nvPr>
        </p:nvSpPr>
        <p:spPr/>
        <p:txBody>
          <a:bodyPr>
            <a:normAutofit/>
          </a:bodyPr>
          <a:lstStyle/>
          <a:p>
            <a:pPr>
              <a:spcBef>
                <a:spcPts val="1600"/>
              </a:spcBef>
              <a:spcAft>
                <a:spcPts val="0"/>
              </a:spcAft>
              <a:buFont typeface="Arial" panose="020B0604020202020204" pitchFamily="34" charset="0"/>
              <a:buChar char="•"/>
            </a:pPr>
            <a:r>
              <a:rPr lang="en-US" sz="2000" dirty="0"/>
              <a:t>Start getting ready for college with college and career planning tools in BigFuture.</a:t>
            </a:r>
          </a:p>
          <a:p>
            <a:pPr>
              <a:spcBef>
                <a:spcPts val="1600"/>
              </a:spcBef>
              <a:spcAft>
                <a:spcPts val="0"/>
              </a:spcAft>
              <a:buFont typeface="Arial" panose="020B0604020202020204" pitchFamily="34" charset="0"/>
              <a:buChar char="•"/>
            </a:pPr>
            <a:r>
              <a:rPr lang="en-US" sz="2000" dirty="0"/>
              <a:t>Begin thinking about paying for college: Search for scholarship information in BigFuture.</a:t>
            </a:r>
          </a:p>
          <a:p>
            <a:pPr>
              <a:spcBef>
                <a:spcPts val="1600"/>
              </a:spcBef>
              <a:spcAft>
                <a:spcPts val="0"/>
              </a:spcAft>
              <a:buFont typeface="Arial" panose="020B0604020202020204" pitchFamily="34" charset="0"/>
              <a:buChar char="•"/>
            </a:pPr>
            <a:r>
              <a:rPr lang="en-US" sz="2000" dirty="0"/>
              <a:t>Build your college and career readiness skills with Official Digital SAT Prep on Khan Academy.</a:t>
            </a:r>
            <a:r>
              <a:rPr lang="en-US" sz="1600" b="1" baseline="55000" dirty="0"/>
              <a:t>®</a:t>
            </a:r>
            <a:r>
              <a:rPr lang="en-US" sz="2000" dirty="0"/>
              <a:t> </a:t>
            </a:r>
          </a:p>
          <a:p>
            <a:pPr>
              <a:spcBef>
                <a:spcPts val="1600"/>
              </a:spcBef>
              <a:spcAft>
                <a:spcPts val="0"/>
              </a:spcAft>
            </a:pPr>
            <a:endParaRPr lang="en-US" sz="2000" dirty="0"/>
          </a:p>
        </p:txBody>
      </p:sp>
    </p:spTree>
    <p:extLst>
      <p:ext uri="{BB962C8B-B14F-4D97-AF65-F5344CB8AC3E}">
        <p14:creationId xmlns:p14="http://schemas.microsoft.com/office/powerpoint/2010/main" val="2892403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4464-3F6B-026E-2D22-4EFEA5A0A523}"/>
              </a:ext>
            </a:extLst>
          </p:cNvPr>
          <p:cNvSpPr>
            <a:spLocks noGrp="1"/>
          </p:cNvSpPr>
          <p:nvPr>
            <p:ph type="title"/>
          </p:nvPr>
        </p:nvSpPr>
        <p:spPr/>
        <p:txBody>
          <a:bodyPr/>
          <a:lstStyle/>
          <a:p>
            <a:r>
              <a:rPr lang="en-US"/>
              <a:t>Connect to BigFuture</a:t>
            </a:r>
          </a:p>
        </p:txBody>
      </p:sp>
      <p:pic>
        <p:nvPicPr>
          <p:cNvPr id="4" name="Picture 3" descr="Screenshot of the link to BigFuture in College Board student accounts.">
            <a:extLst>
              <a:ext uri="{FF2B5EF4-FFF2-40B4-BE49-F238E27FC236}">
                <a16:creationId xmlns:a16="http://schemas.microsoft.com/office/drawing/2014/main" id="{E33760AE-A5B2-5849-F2CF-6CBD79B9C438}"/>
              </a:ext>
            </a:extLst>
          </p:cNvPr>
          <p:cNvPicPr>
            <a:picLocks noChangeAspect="1"/>
          </p:cNvPicPr>
          <p:nvPr/>
        </p:nvPicPr>
        <p:blipFill rotWithShape="1">
          <a:blip r:embed="rId3"/>
          <a:srcRect b="3505"/>
          <a:stretch/>
        </p:blipFill>
        <p:spPr>
          <a:xfrm>
            <a:off x="1465106" y="2009966"/>
            <a:ext cx="9663810" cy="2149440"/>
          </a:xfrm>
          <a:prstGeom prst="rect">
            <a:avLst/>
          </a:prstGeom>
        </p:spPr>
      </p:pic>
    </p:spTree>
    <p:extLst>
      <p:ext uri="{BB962C8B-B14F-4D97-AF65-F5344CB8AC3E}">
        <p14:creationId xmlns:p14="http://schemas.microsoft.com/office/powerpoint/2010/main" val="2533762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0" name="Google Shape;140;p3"/>
          <p:cNvSpPr txBox="1">
            <a:spLocks noGrp="1"/>
          </p:cNvSpPr>
          <p:nvPr>
            <p:ph type="title"/>
          </p:nvPr>
        </p:nvSpPr>
        <p:spPr>
          <a:xfrm>
            <a:off x="380813" y="491213"/>
            <a:ext cx="11455870" cy="534655"/>
          </a:xfrm>
          <a:prstGeom prst="rect">
            <a:avLst/>
          </a:prstGeom>
          <a:noFill/>
          <a:ln>
            <a:noFill/>
          </a:ln>
        </p:spPr>
        <p:txBody>
          <a:bodyPr spcFirstLastPara="1" vert="horz" wrap="square" lIns="0" tIns="0" rIns="68360" bIns="0" numCol="1" anchor="t" anchorCtr="0" compatLnSpc="1">
            <a:prstTxWarp prst="textNoShape">
              <a:avLst/>
            </a:prstTxWarp>
            <a:noAutofit/>
          </a:bodyPr>
          <a:lstStyle/>
          <a:p>
            <a:pPr>
              <a:spcBef>
                <a:spcPts val="0"/>
              </a:spcBef>
              <a:buClr>
                <a:schemeClr val="dk1"/>
              </a:buClr>
              <a:buSzPts val="1800"/>
            </a:pPr>
            <a:r>
              <a:rPr lang="en-US" sz="4177" b="1" dirty="0">
                <a:solidFill>
                  <a:srgbClr val="324DC7"/>
                </a:solidFill>
                <a:latin typeface="Roboto"/>
                <a:ea typeface="Roboto"/>
                <a:cs typeface="Roboto"/>
                <a:sym typeface="Roboto"/>
              </a:rPr>
              <a:t>What’s</a:t>
            </a:r>
            <a:br>
              <a:rPr lang="en-US" sz="4177" b="1" dirty="0">
                <a:solidFill>
                  <a:srgbClr val="324DC7"/>
                </a:solidFill>
                <a:latin typeface="Roboto"/>
                <a:ea typeface="Roboto"/>
                <a:cs typeface="Roboto"/>
                <a:sym typeface="Roboto"/>
              </a:rPr>
            </a:br>
            <a:r>
              <a:rPr lang="en-US" sz="4177" b="1" dirty="0" err="1">
                <a:solidFill>
                  <a:srgbClr val="324DC7"/>
                </a:solidFill>
                <a:latin typeface="Roboto"/>
                <a:ea typeface="Roboto"/>
                <a:cs typeface="Roboto"/>
                <a:sym typeface="Roboto"/>
              </a:rPr>
              <a:t>BigFuture</a:t>
            </a:r>
            <a:r>
              <a:rPr lang="en-US" sz="4177" b="1" dirty="0">
                <a:solidFill>
                  <a:srgbClr val="324DC7"/>
                </a:solidFill>
                <a:latin typeface="Roboto"/>
                <a:ea typeface="Roboto"/>
                <a:cs typeface="Roboto"/>
                <a:sym typeface="Roboto"/>
              </a:rPr>
              <a:t>?</a:t>
            </a:r>
            <a:endParaRPr sz="4177" dirty="0">
              <a:latin typeface="Roboto"/>
              <a:ea typeface="Roboto"/>
              <a:cs typeface="Roboto"/>
              <a:sym typeface="Roboto"/>
            </a:endParaRPr>
          </a:p>
        </p:txBody>
      </p:sp>
      <p:sp>
        <p:nvSpPr>
          <p:cNvPr id="138" name="Google Shape;138;p3">
            <a:extLst>
              <a:ext uri="{C183D7F6-B498-43B3-948B-1728B52AA6E4}">
                <adec:decorative xmlns:adec="http://schemas.microsoft.com/office/drawing/2017/decorative" val="1"/>
              </a:ext>
            </a:extLst>
          </p:cNvPr>
          <p:cNvSpPr/>
          <p:nvPr/>
        </p:nvSpPr>
        <p:spPr>
          <a:xfrm>
            <a:off x="5519932" y="48"/>
            <a:ext cx="6672068" cy="6077352"/>
          </a:xfrm>
          <a:prstGeom prst="rect">
            <a:avLst/>
          </a:prstGeom>
          <a:solidFill>
            <a:srgbClr val="FE5B00"/>
          </a:solidFill>
          <a:ln>
            <a:noFill/>
          </a:ln>
        </p:spPr>
        <p:txBody>
          <a:bodyPr spcFirstLastPara="1" wrap="square" lIns="86802" tIns="43389" rIns="86802" bIns="43389" anchor="ctr" anchorCtr="0">
            <a:noAutofit/>
          </a:bodyPr>
          <a:lstStyle/>
          <a:p>
            <a:pPr algn="ctr">
              <a:buClr>
                <a:srgbClr val="000000"/>
              </a:buClr>
              <a:buSzPts val="1400"/>
            </a:pPr>
            <a:endParaRPr sz="1329">
              <a:solidFill>
                <a:schemeClr val="lt1"/>
              </a:solidFill>
              <a:latin typeface="Arial"/>
              <a:ea typeface="Arial"/>
              <a:cs typeface="Arial"/>
              <a:sym typeface="Arial"/>
            </a:endParaRPr>
          </a:p>
        </p:txBody>
      </p:sp>
      <p:sp>
        <p:nvSpPr>
          <p:cNvPr id="141" name="Google Shape;141;p3"/>
          <p:cNvSpPr txBox="1"/>
          <p:nvPr/>
        </p:nvSpPr>
        <p:spPr>
          <a:xfrm>
            <a:off x="356460" y="2947664"/>
            <a:ext cx="3506784" cy="1938314"/>
          </a:xfrm>
          <a:prstGeom prst="rect">
            <a:avLst/>
          </a:prstGeom>
          <a:noFill/>
          <a:ln>
            <a:noFill/>
          </a:ln>
        </p:spPr>
        <p:txBody>
          <a:bodyPr spcFirstLastPara="1" wrap="square" lIns="0" tIns="0" rIns="68360" bIns="0" anchor="t" anchorCtr="0">
            <a:noAutofit/>
          </a:bodyPr>
          <a:lstStyle/>
          <a:p>
            <a:pPr>
              <a:buClr>
                <a:schemeClr val="accent4"/>
              </a:buClr>
              <a:buSzPts val="3200"/>
            </a:pPr>
            <a:r>
              <a:rPr lang="en-US" sz="2279">
                <a:solidFill>
                  <a:srgbClr val="151515"/>
                </a:solidFill>
                <a:latin typeface="Roboto"/>
                <a:ea typeface="Roboto"/>
                <a:cs typeface="Roboto"/>
                <a:sym typeface="Roboto"/>
              </a:rPr>
              <a:t>A free online planning guide to help all students take the right first step after high school</a:t>
            </a:r>
            <a:r>
              <a:rPr lang="en-US" sz="2279">
                <a:solidFill>
                  <a:schemeClr val="lt1"/>
                </a:solidFill>
                <a:latin typeface="Roboto"/>
                <a:ea typeface="Roboto"/>
                <a:cs typeface="Roboto"/>
                <a:sym typeface="Roboto"/>
              </a:rPr>
              <a:t>. </a:t>
            </a:r>
            <a:endParaRPr sz="2279">
              <a:solidFill>
                <a:schemeClr val="dk1"/>
              </a:solidFill>
              <a:latin typeface="Roboto"/>
              <a:ea typeface="Roboto"/>
              <a:cs typeface="Roboto"/>
              <a:sym typeface="Roboto"/>
            </a:endParaRPr>
          </a:p>
        </p:txBody>
      </p:sp>
      <p:pic>
        <p:nvPicPr>
          <p:cNvPr id="142" name="Google Shape;142;p3" descr="Laptop showing BigFuture on screen."/>
          <p:cNvPicPr preferRelativeResize="0"/>
          <p:nvPr/>
        </p:nvPicPr>
        <p:blipFill rotWithShape="1">
          <a:blip r:embed="rId3">
            <a:alphaModFix/>
          </a:blip>
          <a:srcRect t="12467" r="2184" b="634"/>
          <a:stretch/>
        </p:blipFill>
        <p:spPr>
          <a:xfrm>
            <a:off x="5353126" y="1025868"/>
            <a:ext cx="6838875" cy="4636720"/>
          </a:xfrm>
          <a:prstGeom prst="rect">
            <a:avLst/>
          </a:prstGeom>
          <a:noFill/>
          <a:ln>
            <a:noFill/>
          </a:ln>
        </p:spPr>
      </p:pic>
      <p:sp>
        <p:nvSpPr>
          <p:cNvPr id="4" name="Text Placeholder 3">
            <a:extLst>
              <a:ext uri="{FF2B5EF4-FFF2-40B4-BE49-F238E27FC236}">
                <a16:creationId xmlns:a16="http://schemas.microsoft.com/office/drawing/2014/main" id="{324F92F9-28F8-A831-12B9-BD447B00ED16}"/>
              </a:ext>
            </a:extLst>
          </p:cNvPr>
          <p:cNvSpPr>
            <a:spLocks noGrp="1"/>
          </p:cNvSpPr>
          <p:nvPr>
            <p:ph type="body" sz="quarter" idx="11"/>
          </p:nvPr>
        </p:nvSpPr>
        <p:spPr/>
        <p:txBody>
          <a:bodyPr>
            <a:noAutofit/>
          </a:bodyPr>
          <a:lstStyle/>
          <a:p>
            <a:r>
              <a:rPr lang="en-US" sz="1899" b="1" dirty="0"/>
              <a:t>Bigfuture.org</a:t>
            </a:r>
          </a:p>
        </p:txBody>
      </p:sp>
      <p:pic>
        <p:nvPicPr>
          <p:cNvPr id="1026" name="Picture 2">
            <a:extLst>
              <a:ext uri="{FF2B5EF4-FFF2-40B4-BE49-F238E27FC236}">
                <a16:creationId xmlns:a16="http://schemas.microsoft.com/office/drawing/2014/main" id="{183863DE-E0E6-46E0-A1A2-561D6E8FF318}"/>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647244" y="1578693"/>
            <a:ext cx="4417445" cy="2920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Title 2">
            <a:extLst>
              <a:ext uri="{FF2B5EF4-FFF2-40B4-BE49-F238E27FC236}">
                <a16:creationId xmlns:a16="http://schemas.microsoft.com/office/drawing/2014/main" id="{9ED6BB23-3510-06EE-90DB-5A946C067056}"/>
              </a:ext>
            </a:extLst>
          </p:cNvPr>
          <p:cNvSpPr>
            <a:spLocks noGrp="1"/>
          </p:cNvSpPr>
          <p:nvPr>
            <p:ph type="title"/>
          </p:nvPr>
        </p:nvSpPr>
        <p:spPr>
          <a:xfrm>
            <a:off x="417504" y="-534662"/>
            <a:ext cx="11455870" cy="534662"/>
          </a:xfrm>
        </p:spPr>
        <p:txBody>
          <a:bodyPr vert="horz" wrap="square" lIns="0" tIns="0" rIns="72000" bIns="0" numCol="1" anchor="b" anchorCtr="0" compatLnSpc="1">
            <a:prstTxWarp prst="textNoShape">
              <a:avLst/>
            </a:prstTxWarp>
          </a:bodyPr>
          <a:lstStyle/>
          <a:p>
            <a:r>
              <a:rPr lang="en-US" dirty="0"/>
              <a:t>BigFuture</a:t>
            </a:r>
          </a:p>
        </p:txBody>
      </p:sp>
      <p:pic>
        <p:nvPicPr>
          <p:cNvPr id="155" name="Google Shape;155;p2" descr="BigFuture logo with acorn"/>
          <p:cNvPicPr preferRelativeResize="0"/>
          <p:nvPr/>
        </p:nvPicPr>
        <p:blipFill rotWithShape="1">
          <a:blip r:embed="rId3">
            <a:alphaModFix/>
          </a:blip>
          <a:srcRect/>
          <a:stretch/>
        </p:blipFill>
        <p:spPr>
          <a:xfrm>
            <a:off x="4119816" y="1017275"/>
            <a:ext cx="3765236" cy="831854"/>
          </a:xfrm>
          <a:prstGeom prst="rect">
            <a:avLst/>
          </a:prstGeom>
          <a:noFill/>
          <a:ln>
            <a:noFill/>
          </a:ln>
        </p:spPr>
      </p:pic>
      <p:pic>
        <p:nvPicPr>
          <p:cNvPr id="158" name="Google Shape;158;p2" descr="Binoculars icon"/>
          <p:cNvPicPr preferRelativeResize="0"/>
          <p:nvPr/>
        </p:nvPicPr>
        <p:blipFill rotWithShape="1">
          <a:blip r:embed="rId4">
            <a:alphaModFix/>
          </a:blip>
          <a:srcRect/>
          <a:stretch/>
        </p:blipFill>
        <p:spPr>
          <a:xfrm>
            <a:off x="1332334" y="2781287"/>
            <a:ext cx="1526708" cy="1198042"/>
          </a:xfrm>
          <a:prstGeom prst="rect">
            <a:avLst/>
          </a:prstGeom>
          <a:noFill/>
          <a:ln>
            <a:noFill/>
          </a:ln>
        </p:spPr>
      </p:pic>
      <p:sp>
        <p:nvSpPr>
          <p:cNvPr id="149" name="Google Shape;149;p2"/>
          <p:cNvSpPr txBox="1"/>
          <p:nvPr/>
        </p:nvSpPr>
        <p:spPr>
          <a:xfrm>
            <a:off x="982517" y="4218530"/>
            <a:ext cx="2238241" cy="358009"/>
          </a:xfrm>
          <a:prstGeom prst="rect">
            <a:avLst/>
          </a:prstGeom>
          <a:noFill/>
          <a:ln>
            <a:noFill/>
          </a:ln>
        </p:spPr>
        <p:txBody>
          <a:bodyPr spcFirstLastPara="1" wrap="square" lIns="0" tIns="0" rIns="68360" bIns="0" anchor="t" anchorCtr="0">
            <a:noAutofit/>
          </a:bodyPr>
          <a:lstStyle/>
          <a:p>
            <a:pPr algn="ctr">
              <a:buClr>
                <a:schemeClr val="accent4"/>
              </a:buClr>
              <a:buSzPts val="3200"/>
            </a:pPr>
            <a:r>
              <a:rPr lang="en-US" sz="2658" b="1">
                <a:solidFill>
                  <a:srgbClr val="334CC9"/>
                </a:solidFill>
                <a:latin typeface="Arial"/>
                <a:ea typeface="Arial"/>
                <a:cs typeface="Arial"/>
                <a:sym typeface="Arial"/>
              </a:rPr>
              <a:t>Explore Careers</a:t>
            </a:r>
            <a:endParaRPr sz="1709"/>
          </a:p>
        </p:txBody>
      </p:sp>
      <p:pic>
        <p:nvPicPr>
          <p:cNvPr id="156" name="Google Shape;156;p2" descr="Map/atlas icon"/>
          <p:cNvPicPr preferRelativeResize="0"/>
          <p:nvPr/>
        </p:nvPicPr>
        <p:blipFill rotWithShape="1">
          <a:blip r:embed="rId5">
            <a:alphaModFix/>
          </a:blip>
          <a:srcRect/>
          <a:stretch/>
        </p:blipFill>
        <p:spPr>
          <a:xfrm>
            <a:off x="5177587" y="2781287"/>
            <a:ext cx="1649694" cy="1198042"/>
          </a:xfrm>
          <a:prstGeom prst="rect">
            <a:avLst/>
          </a:prstGeom>
          <a:noFill/>
          <a:ln>
            <a:noFill/>
          </a:ln>
        </p:spPr>
      </p:pic>
      <p:cxnSp>
        <p:nvCxnSpPr>
          <p:cNvPr id="160" name="Google Shape;160;p2">
            <a:extLst>
              <a:ext uri="{C183D7F6-B498-43B3-948B-1728B52AA6E4}">
                <adec:decorative xmlns:adec="http://schemas.microsoft.com/office/drawing/2017/decorative" val="1"/>
              </a:ext>
            </a:extLst>
          </p:cNvPr>
          <p:cNvCxnSpPr/>
          <p:nvPr/>
        </p:nvCxnSpPr>
        <p:spPr>
          <a:xfrm>
            <a:off x="9869126" y="1550444"/>
            <a:ext cx="0" cy="958814"/>
          </a:xfrm>
          <a:prstGeom prst="straightConnector1">
            <a:avLst/>
          </a:prstGeom>
          <a:noFill/>
          <a:ln w="19050" cap="flat" cmpd="sng">
            <a:solidFill>
              <a:srgbClr val="0C1336"/>
            </a:solidFill>
            <a:prstDash val="dash"/>
            <a:round/>
            <a:headEnd type="none" w="sm" len="sm"/>
            <a:tailEnd type="none" w="sm" len="sm"/>
          </a:ln>
        </p:spPr>
      </p:cxnSp>
      <p:sp>
        <p:nvSpPr>
          <p:cNvPr id="147" name="Google Shape;147;p2"/>
          <p:cNvSpPr txBox="1"/>
          <p:nvPr/>
        </p:nvSpPr>
        <p:spPr>
          <a:xfrm>
            <a:off x="4925663" y="4218529"/>
            <a:ext cx="2238241" cy="355948"/>
          </a:xfrm>
          <a:prstGeom prst="rect">
            <a:avLst/>
          </a:prstGeom>
          <a:noFill/>
          <a:ln>
            <a:noFill/>
          </a:ln>
        </p:spPr>
        <p:txBody>
          <a:bodyPr spcFirstLastPara="1" wrap="square" lIns="0" tIns="0" rIns="68360" bIns="0" anchor="t" anchorCtr="0">
            <a:noAutofit/>
          </a:bodyPr>
          <a:lstStyle/>
          <a:p>
            <a:pPr algn="ctr">
              <a:buClr>
                <a:schemeClr val="accent4"/>
              </a:buClr>
              <a:buSzPts val="3200"/>
            </a:pPr>
            <a:r>
              <a:rPr lang="en-US" sz="2658" b="1">
                <a:solidFill>
                  <a:srgbClr val="334CC9"/>
                </a:solidFill>
                <a:latin typeface="Arial"/>
                <a:ea typeface="Arial"/>
                <a:cs typeface="Arial"/>
                <a:sym typeface="Arial"/>
              </a:rPr>
              <a:t>Plan for College</a:t>
            </a:r>
            <a:endParaRPr sz="2658" b="1">
              <a:solidFill>
                <a:srgbClr val="334CC9"/>
              </a:solidFill>
              <a:latin typeface="Arial"/>
              <a:ea typeface="Arial"/>
              <a:cs typeface="Arial"/>
              <a:sym typeface="Arial"/>
            </a:endParaRPr>
          </a:p>
        </p:txBody>
      </p:sp>
      <p:pic>
        <p:nvPicPr>
          <p:cNvPr id="159" name="Google Shape;159;p2" descr="Calculator icon"/>
          <p:cNvPicPr preferRelativeResize="0"/>
          <p:nvPr/>
        </p:nvPicPr>
        <p:blipFill rotWithShape="1">
          <a:blip r:embed="rId6">
            <a:alphaModFix/>
          </a:blip>
          <a:srcRect/>
          <a:stretch/>
        </p:blipFill>
        <p:spPr>
          <a:xfrm>
            <a:off x="9132175" y="2781287"/>
            <a:ext cx="1363435" cy="1198042"/>
          </a:xfrm>
          <a:prstGeom prst="rect">
            <a:avLst/>
          </a:prstGeom>
          <a:noFill/>
          <a:ln>
            <a:noFill/>
          </a:ln>
        </p:spPr>
      </p:pic>
      <p:sp>
        <p:nvSpPr>
          <p:cNvPr id="148" name="Google Shape;148;p2"/>
          <p:cNvSpPr txBox="1"/>
          <p:nvPr/>
        </p:nvSpPr>
        <p:spPr>
          <a:xfrm>
            <a:off x="8558753" y="4218530"/>
            <a:ext cx="2597099" cy="358009"/>
          </a:xfrm>
          <a:prstGeom prst="rect">
            <a:avLst/>
          </a:prstGeom>
          <a:noFill/>
          <a:ln>
            <a:noFill/>
          </a:ln>
        </p:spPr>
        <p:txBody>
          <a:bodyPr spcFirstLastPara="1" wrap="square" lIns="0" tIns="0" rIns="68360" bIns="0" anchor="t" anchorCtr="0">
            <a:noAutofit/>
          </a:bodyPr>
          <a:lstStyle/>
          <a:p>
            <a:pPr algn="ctr">
              <a:buClr>
                <a:schemeClr val="accent4"/>
              </a:buClr>
              <a:buSzPts val="3200"/>
            </a:pPr>
            <a:r>
              <a:rPr lang="en-US" sz="2658" b="1">
                <a:solidFill>
                  <a:srgbClr val="334CC9"/>
                </a:solidFill>
                <a:latin typeface="Arial"/>
                <a:ea typeface="Arial"/>
                <a:cs typeface="Arial"/>
                <a:sym typeface="Arial"/>
              </a:rPr>
              <a:t>Pay for </a:t>
            </a:r>
            <a:endParaRPr sz="1709"/>
          </a:p>
          <a:p>
            <a:pPr algn="ctr">
              <a:buClr>
                <a:schemeClr val="accent4"/>
              </a:buClr>
              <a:buSzPts val="3200"/>
            </a:pPr>
            <a:r>
              <a:rPr lang="en-US" sz="2658" b="1">
                <a:solidFill>
                  <a:srgbClr val="334CC9"/>
                </a:solidFill>
                <a:latin typeface="Arial"/>
                <a:ea typeface="Arial"/>
                <a:cs typeface="Arial"/>
                <a:sym typeface="Arial"/>
              </a:rPr>
              <a:t>College</a:t>
            </a:r>
            <a:endParaRPr sz="2658" b="1">
              <a:solidFill>
                <a:srgbClr val="334CC9"/>
              </a:solidFill>
              <a:latin typeface="Arial"/>
              <a:ea typeface="Arial"/>
              <a:cs typeface="Arial"/>
              <a:sym typeface="Arial"/>
            </a:endParaRPr>
          </a:p>
        </p:txBody>
      </p:sp>
      <p:cxnSp>
        <p:nvCxnSpPr>
          <p:cNvPr id="150" name="Google Shape;150;p2">
            <a:extLst>
              <a:ext uri="{C183D7F6-B498-43B3-948B-1728B52AA6E4}">
                <adec:decorative xmlns:adec="http://schemas.microsoft.com/office/drawing/2017/decorative" val="1"/>
              </a:ext>
            </a:extLst>
          </p:cNvPr>
          <p:cNvCxnSpPr/>
          <p:nvPr/>
        </p:nvCxnSpPr>
        <p:spPr>
          <a:xfrm rot="10800000">
            <a:off x="2163963" y="1550444"/>
            <a:ext cx="1403334" cy="0"/>
          </a:xfrm>
          <a:prstGeom prst="straightConnector1">
            <a:avLst/>
          </a:prstGeom>
          <a:noFill/>
          <a:ln w="19050" cap="flat" cmpd="sng">
            <a:solidFill>
              <a:srgbClr val="0C1336"/>
            </a:solidFill>
            <a:prstDash val="dash"/>
            <a:round/>
            <a:headEnd type="none" w="sm" len="sm"/>
            <a:tailEnd type="none" w="sm" len="sm"/>
          </a:ln>
        </p:spPr>
      </p:cxnSp>
      <p:cxnSp>
        <p:nvCxnSpPr>
          <p:cNvPr id="151" name="Google Shape;151;p2">
            <a:extLst>
              <a:ext uri="{C183D7F6-B498-43B3-948B-1728B52AA6E4}">
                <adec:decorative xmlns:adec="http://schemas.microsoft.com/office/drawing/2017/decorative" val="1"/>
              </a:ext>
            </a:extLst>
          </p:cNvPr>
          <p:cNvCxnSpPr/>
          <p:nvPr/>
        </p:nvCxnSpPr>
        <p:spPr>
          <a:xfrm>
            <a:off x="2163962" y="1550444"/>
            <a:ext cx="0" cy="958814"/>
          </a:xfrm>
          <a:prstGeom prst="straightConnector1">
            <a:avLst/>
          </a:prstGeom>
          <a:noFill/>
          <a:ln w="19050" cap="flat" cmpd="sng">
            <a:solidFill>
              <a:srgbClr val="0C1336"/>
            </a:solidFill>
            <a:prstDash val="dash"/>
            <a:round/>
            <a:headEnd type="none" w="sm" len="sm"/>
            <a:tailEnd type="none" w="sm" len="sm"/>
          </a:ln>
        </p:spPr>
      </p:cxnSp>
      <p:cxnSp>
        <p:nvCxnSpPr>
          <p:cNvPr id="152" name="Google Shape;152;p2">
            <a:extLst>
              <a:ext uri="{C183D7F6-B498-43B3-948B-1728B52AA6E4}">
                <adec:decorative xmlns:adec="http://schemas.microsoft.com/office/drawing/2017/decorative" val="1"/>
              </a:ext>
            </a:extLst>
          </p:cNvPr>
          <p:cNvCxnSpPr/>
          <p:nvPr/>
        </p:nvCxnSpPr>
        <p:spPr>
          <a:xfrm rot="10800000">
            <a:off x="8353807" y="1550444"/>
            <a:ext cx="1515319" cy="0"/>
          </a:xfrm>
          <a:prstGeom prst="straightConnector1">
            <a:avLst/>
          </a:prstGeom>
          <a:noFill/>
          <a:ln w="19050" cap="flat" cmpd="sng">
            <a:solidFill>
              <a:srgbClr val="0C1336"/>
            </a:solidFill>
            <a:prstDash val="dash"/>
            <a:round/>
            <a:headEnd type="none" w="sm" len="sm"/>
            <a:tailEnd type="none" w="sm" len="sm"/>
          </a:ln>
        </p:spPr>
      </p:cxnSp>
      <p:cxnSp>
        <p:nvCxnSpPr>
          <p:cNvPr id="153" name="Google Shape;153;p2">
            <a:extLst>
              <a:ext uri="{C183D7F6-B498-43B3-948B-1728B52AA6E4}">
                <adec:decorative xmlns:adec="http://schemas.microsoft.com/office/drawing/2017/decorative" val="1"/>
              </a:ext>
            </a:extLst>
          </p:cNvPr>
          <p:cNvCxnSpPr/>
          <p:nvPr/>
        </p:nvCxnSpPr>
        <p:spPr>
          <a:xfrm>
            <a:off x="6007155" y="1980666"/>
            <a:ext cx="0" cy="528593"/>
          </a:xfrm>
          <a:prstGeom prst="straightConnector1">
            <a:avLst/>
          </a:prstGeom>
          <a:noFill/>
          <a:ln w="19050" cap="flat" cmpd="sng">
            <a:solidFill>
              <a:srgbClr val="0C1336"/>
            </a:solidFill>
            <a:prstDash val="dash"/>
            <a:round/>
            <a:headEnd type="none" w="sm" len="sm"/>
            <a:tailEnd type="none" w="sm" len="sm"/>
          </a:ln>
        </p:spPr>
      </p:cxnSp>
      <p:cxnSp>
        <p:nvCxnSpPr>
          <p:cNvPr id="154" name="Google Shape;154;p2">
            <a:extLst>
              <a:ext uri="{C183D7F6-B498-43B3-948B-1728B52AA6E4}">
                <adec:decorative xmlns:adec="http://schemas.microsoft.com/office/drawing/2017/decorative" val="1"/>
              </a:ext>
            </a:extLst>
          </p:cNvPr>
          <p:cNvCxnSpPr/>
          <p:nvPr/>
        </p:nvCxnSpPr>
        <p:spPr>
          <a:xfrm rot="10800000">
            <a:off x="3220758" y="4207806"/>
            <a:ext cx="1186262" cy="0"/>
          </a:xfrm>
          <a:prstGeom prst="straightConnector1">
            <a:avLst/>
          </a:prstGeom>
          <a:noFill/>
          <a:ln w="19050" cap="flat" cmpd="sng">
            <a:solidFill>
              <a:srgbClr val="0C1336"/>
            </a:solidFill>
            <a:prstDash val="dash"/>
            <a:round/>
            <a:headEnd type="none" w="sm" len="sm"/>
            <a:tailEnd type="none" w="sm" len="sm"/>
          </a:ln>
        </p:spPr>
      </p:cxnSp>
      <p:cxnSp>
        <p:nvCxnSpPr>
          <p:cNvPr id="157" name="Google Shape;157;p2">
            <a:extLst>
              <a:ext uri="{C183D7F6-B498-43B3-948B-1728B52AA6E4}">
                <adec:decorative xmlns:adec="http://schemas.microsoft.com/office/drawing/2017/decorative" val="1"/>
              </a:ext>
            </a:extLst>
          </p:cNvPr>
          <p:cNvCxnSpPr/>
          <p:nvPr/>
        </p:nvCxnSpPr>
        <p:spPr>
          <a:xfrm rot="10800000">
            <a:off x="7487476" y="4207806"/>
            <a:ext cx="1186262" cy="0"/>
          </a:xfrm>
          <a:prstGeom prst="straightConnector1">
            <a:avLst/>
          </a:prstGeom>
          <a:noFill/>
          <a:ln w="19050" cap="flat" cmpd="sng">
            <a:solidFill>
              <a:srgbClr val="0C1336"/>
            </a:solidFill>
            <a:prstDash val="dash"/>
            <a:round/>
            <a:headEnd type="none" w="sm" len="sm"/>
            <a:tailEnd type="none" w="sm" len="sm"/>
          </a:ln>
        </p:spPr>
      </p:cxnSp>
      <p:sp>
        <p:nvSpPr>
          <p:cNvPr id="2" name="Text Placeholder 3">
            <a:extLst>
              <a:ext uri="{FF2B5EF4-FFF2-40B4-BE49-F238E27FC236}">
                <a16:creationId xmlns:a16="http://schemas.microsoft.com/office/drawing/2014/main" id="{582EC368-468B-0C30-5C06-8FAD718E87CF}"/>
              </a:ext>
            </a:extLst>
          </p:cNvPr>
          <p:cNvSpPr txBox="1">
            <a:spLocks/>
          </p:cNvSpPr>
          <p:nvPr/>
        </p:nvSpPr>
        <p:spPr>
          <a:xfrm>
            <a:off x="8700327" y="6300668"/>
            <a:ext cx="3136356" cy="289389"/>
          </a:xfrm>
          <a:prstGeom prst="rect">
            <a:avLst/>
          </a:prstGeom>
        </p:spPr>
        <p:txBody>
          <a:bodyPr vert="horz" lIns="86817" tIns="43408" rIns="86817" bIns="43408" rtlCol="0" anchor="t" anchorCtr="0">
            <a:noAutofit/>
          </a:bodyPr>
          <a:lstStyle>
            <a:lvl1pPr marL="0" marR="0" indent="0" algn="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400" b="0" i="0" u="none" strike="noStrike" kern="1200" cap="none" spc="0" normalizeH="0" baseline="0" noProof="1">
                <a:ln>
                  <a:noFill/>
                </a:ln>
                <a:solidFill>
                  <a:schemeClr val="tx2"/>
                </a:solidFill>
                <a:effectLst/>
                <a:uLnTx/>
                <a:uFillTx/>
                <a:latin typeface="Roboto" panose="02000000000000000000" pitchFamily="2" charset="0"/>
                <a:ea typeface="Roboto" panose="02000000000000000000" pitchFamily="2" charset="0"/>
                <a:cs typeface="+mn-cs"/>
              </a:defRPr>
            </a:lvl1pPr>
            <a:lvl2pPr marL="455612" marR="0" indent="0" algn="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2"/>
                </a:solidFill>
                <a:latin typeface="Roboto" panose="02000000000000000000" pitchFamily="2" charset="0"/>
                <a:ea typeface="Roboto" panose="02000000000000000000" pitchFamily="2" charset="0"/>
                <a:cs typeface="+mn-cs"/>
              </a:defRPr>
            </a:lvl2pPr>
            <a:lvl3pPr marL="765175" marR="0" indent="0" algn="r" defTabSz="981075" rtl="0" eaLnBrk="1" fontAlgn="base" latinLnBrk="0" hangingPunct="1">
              <a:lnSpc>
                <a:spcPct val="100000"/>
              </a:lnSpc>
              <a:spcBef>
                <a:spcPct val="20000"/>
              </a:spcBef>
              <a:spcAft>
                <a:spcPct val="0"/>
              </a:spcAft>
              <a:buClr>
                <a:srgbClr val="324DC7"/>
              </a:buClr>
              <a:buSzPts val="2200"/>
              <a:buFont typeface="Marlett" pitchFamily="2" charset="2"/>
              <a:buNone/>
              <a:tabLst/>
              <a:defRPr lang="zh-CN" altLang="en-US" sz="1600" kern="1200" noProof="1">
                <a:solidFill>
                  <a:schemeClr val="tx2"/>
                </a:solidFill>
                <a:latin typeface="Roboto" panose="02000000000000000000" pitchFamily="2" charset="0"/>
                <a:ea typeface="Roboto" panose="02000000000000000000" pitchFamily="2" charset="0"/>
                <a:cs typeface="+mn-cs"/>
              </a:defRPr>
            </a:lvl3pPr>
            <a:lvl4pPr marL="1243584" marR="0" indent="0" algn="r" defTabSz="981334" rtl="0" eaLnBrk="1" fontAlgn="auto" latinLnBrk="0" hangingPunct="1">
              <a:lnSpc>
                <a:spcPct val="100000"/>
              </a:lnSpc>
              <a:spcBef>
                <a:spcPct val="20000"/>
              </a:spcBef>
              <a:spcAft>
                <a:spcPts val="0"/>
              </a:spcAft>
              <a:buClr>
                <a:srgbClr val="324DC7"/>
              </a:buClr>
              <a:buSzTx/>
              <a:buFont typeface="Verdana" pitchFamily="34" charset="0"/>
              <a:buNone/>
              <a:tabLst/>
              <a:defRPr lang="en-CA" altLang="zh-CN" sz="1600" kern="1200">
                <a:solidFill>
                  <a:schemeClr val="tx2"/>
                </a:solidFill>
                <a:latin typeface="Roboto" panose="02000000000000000000" pitchFamily="2" charset="0"/>
                <a:ea typeface="Roboto" panose="02000000000000000000" pitchFamily="2" charset="0"/>
                <a:cs typeface="+mn-cs"/>
              </a:defRPr>
            </a:lvl4pPr>
            <a:lvl5pPr marL="1962668" indent="0" algn="r" defTabSz="981334" rtl="0" eaLnBrk="1" latinLnBrk="0" hangingPunct="1">
              <a:spcBef>
                <a:spcPct val="20000"/>
              </a:spcBef>
              <a:buFont typeface="Arial" pitchFamily="34" charset="0"/>
              <a:buNone/>
              <a:defRPr sz="2400" kern="1200">
                <a:solidFill>
                  <a:schemeClr val="tx2"/>
                </a:solidFill>
                <a:latin typeface="Roboto" panose="02000000000000000000" pitchFamily="2" charset="0"/>
                <a:ea typeface="Roboto" panose="02000000000000000000" pitchFamily="2" charset="0"/>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sz="1899" b="1"/>
              <a:t>Bigfuture.org</a:t>
            </a:r>
            <a:endParaRPr lang="en-US" sz="1899"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4EBA5-4432-30F2-C127-B37DD11A0FA7}"/>
              </a:ext>
            </a:extLst>
          </p:cNvPr>
          <p:cNvSpPr>
            <a:spLocks noGrp="1"/>
          </p:cNvSpPr>
          <p:nvPr>
            <p:ph type="title"/>
          </p:nvPr>
        </p:nvSpPr>
        <p:spPr>
          <a:xfrm>
            <a:off x="366186" y="502064"/>
            <a:ext cx="11459630" cy="497805"/>
          </a:xfrm>
        </p:spPr>
        <p:txBody>
          <a:bodyPr/>
          <a:lstStyle/>
          <a:p>
            <a:r>
              <a:rPr lang="en-US" dirty="0"/>
              <a:t>BigFuture Scholarships</a:t>
            </a:r>
          </a:p>
        </p:txBody>
      </p:sp>
      <p:sp>
        <p:nvSpPr>
          <p:cNvPr id="4" name="Subtitle 3">
            <a:extLst>
              <a:ext uri="{FF2B5EF4-FFF2-40B4-BE49-F238E27FC236}">
                <a16:creationId xmlns:a16="http://schemas.microsoft.com/office/drawing/2014/main" id="{BC1439AC-8762-AF61-B543-28D12D21D66B}"/>
              </a:ext>
            </a:extLst>
          </p:cNvPr>
          <p:cNvSpPr>
            <a:spLocks noGrp="1"/>
          </p:cNvSpPr>
          <p:nvPr>
            <p:ph type="subTitle" idx="1"/>
          </p:nvPr>
        </p:nvSpPr>
        <p:spPr>
          <a:xfrm>
            <a:off x="366184" y="1064377"/>
            <a:ext cx="8041811" cy="534655"/>
          </a:xfrm>
        </p:spPr>
        <p:txBody>
          <a:bodyPr/>
          <a:lstStyle/>
          <a:p>
            <a:r>
              <a:rPr lang="en-US" dirty="0"/>
              <a:t>BigFuture awards hundreds of </a:t>
            </a:r>
            <a:r>
              <a:rPr lang="en-US" sz="1899" b="1" kern="0" noProof="0" dirty="0">
                <a:solidFill>
                  <a:srgbClr val="FC417B"/>
                </a:solidFill>
                <a:latin typeface="Roboto"/>
                <a:ea typeface="Roboto"/>
                <a:cs typeface="Roboto"/>
                <a:sym typeface="Roboto"/>
              </a:rPr>
              <a:t>$500 </a:t>
            </a:r>
            <a:r>
              <a:rPr lang="en-US" dirty="0"/>
              <a:t>and 2 </a:t>
            </a:r>
            <a:r>
              <a:rPr lang="en-US" sz="1899" b="1" kern="0" noProof="0" dirty="0">
                <a:solidFill>
                  <a:srgbClr val="FC417B"/>
                </a:solidFill>
                <a:latin typeface="Roboto"/>
                <a:ea typeface="Roboto"/>
                <a:cs typeface="Roboto"/>
                <a:sym typeface="Roboto"/>
              </a:rPr>
              <a:t>$40,000 </a:t>
            </a:r>
            <a:r>
              <a:rPr lang="en-US" dirty="0"/>
              <a:t>scholarships monthly!</a:t>
            </a:r>
          </a:p>
        </p:txBody>
      </p:sp>
      <p:sp>
        <p:nvSpPr>
          <p:cNvPr id="6" name="Oval 5">
            <a:extLst>
              <a:ext uri="{FF2B5EF4-FFF2-40B4-BE49-F238E27FC236}">
                <a16:creationId xmlns:a16="http://schemas.microsoft.com/office/drawing/2014/main" id="{AB2B1599-D3B2-B9C1-43BC-7E5822BF0190}"/>
              </a:ext>
            </a:extLst>
          </p:cNvPr>
          <p:cNvSpPr/>
          <p:nvPr/>
        </p:nvSpPr>
        <p:spPr>
          <a:xfrm>
            <a:off x="875100" y="1828412"/>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1</a:t>
            </a:r>
          </a:p>
        </p:txBody>
      </p:sp>
      <p:sp>
        <p:nvSpPr>
          <p:cNvPr id="7" name="Rectangle 6">
            <a:extLst>
              <a:ext uri="{FF2B5EF4-FFF2-40B4-BE49-F238E27FC236}">
                <a16:creationId xmlns:a16="http://schemas.microsoft.com/office/drawing/2014/main" id="{3D0802E2-6351-BE1B-EFF3-119C2A6542A5}"/>
              </a:ext>
            </a:extLst>
          </p:cNvPr>
          <p:cNvSpPr/>
          <p:nvPr/>
        </p:nvSpPr>
        <p:spPr>
          <a:xfrm>
            <a:off x="1619644" y="1845707"/>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Start Your Career List</a:t>
            </a:r>
          </a:p>
        </p:txBody>
      </p:sp>
      <p:sp>
        <p:nvSpPr>
          <p:cNvPr id="8" name="Rectangle 7">
            <a:extLst>
              <a:ext uri="{FF2B5EF4-FFF2-40B4-BE49-F238E27FC236}">
                <a16:creationId xmlns:a16="http://schemas.microsoft.com/office/drawing/2014/main" id="{903B6E84-08B1-BB48-B534-F82D4C0F6FBE}"/>
              </a:ext>
            </a:extLst>
          </p:cNvPr>
          <p:cNvSpPr/>
          <p:nvPr/>
        </p:nvSpPr>
        <p:spPr>
          <a:xfrm>
            <a:off x="1616370" y="2129803"/>
            <a:ext cx="3912027" cy="705962"/>
          </a:xfrm>
          <a:prstGeom prst="rect">
            <a:avLst/>
          </a:prstGeom>
        </p:spPr>
        <p:txBody>
          <a:bodyPr wrap="square">
            <a:spAutoFit/>
          </a:bodyPr>
          <a:lstStyle/>
          <a:p>
            <a:pPr defTabSz="914316"/>
            <a:r>
              <a:rPr lang="en-US" sz="1329" dirty="0">
                <a:solidFill>
                  <a:srgbClr val="000000"/>
                </a:solidFill>
                <a:latin typeface="Roboto"/>
                <a:cs typeface="Arial"/>
                <a:sym typeface="Arial"/>
              </a:rPr>
              <a:t>Save 3 or more careers on Career Search.</a:t>
            </a:r>
          </a:p>
          <a:p>
            <a:pPr defTabSz="914316"/>
            <a:r>
              <a:rPr lang="en-US" sz="1329" dirty="0">
                <a:solidFill>
                  <a:srgbClr val="000000"/>
                </a:solidFill>
                <a:latin typeface="Roboto"/>
                <a:cs typeface="Arial"/>
                <a:sym typeface="Arial"/>
              </a:rPr>
              <a:t>Opens: December of sophomore year </a:t>
            </a:r>
          </a:p>
          <a:p>
            <a:pPr defTabSz="914316"/>
            <a:r>
              <a:rPr lang="en-US" sz="1329" dirty="0">
                <a:solidFill>
                  <a:srgbClr val="000000"/>
                </a:solidFill>
                <a:latin typeface="Roboto"/>
                <a:cs typeface="Arial"/>
                <a:sym typeface="Arial"/>
              </a:rPr>
              <a:t>Deadline: By the end of February of senior year</a:t>
            </a:r>
          </a:p>
        </p:txBody>
      </p:sp>
      <p:sp>
        <p:nvSpPr>
          <p:cNvPr id="9" name="Oval 8">
            <a:extLst>
              <a:ext uri="{FF2B5EF4-FFF2-40B4-BE49-F238E27FC236}">
                <a16:creationId xmlns:a16="http://schemas.microsoft.com/office/drawing/2014/main" id="{12E1F835-0927-CAB4-7B72-901AF766C3F2}"/>
              </a:ext>
            </a:extLst>
          </p:cNvPr>
          <p:cNvSpPr/>
          <p:nvPr/>
        </p:nvSpPr>
        <p:spPr>
          <a:xfrm>
            <a:off x="878376" y="3083879"/>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2</a:t>
            </a:r>
          </a:p>
        </p:txBody>
      </p:sp>
      <p:sp>
        <p:nvSpPr>
          <p:cNvPr id="10" name="Rectangle 9">
            <a:extLst>
              <a:ext uri="{FF2B5EF4-FFF2-40B4-BE49-F238E27FC236}">
                <a16:creationId xmlns:a16="http://schemas.microsoft.com/office/drawing/2014/main" id="{8F0D7A06-109B-0BAF-7A30-253AEC927A38}"/>
              </a:ext>
            </a:extLst>
          </p:cNvPr>
          <p:cNvSpPr/>
          <p:nvPr/>
        </p:nvSpPr>
        <p:spPr>
          <a:xfrm>
            <a:off x="1619644" y="3102557"/>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Build Your College List</a:t>
            </a:r>
          </a:p>
        </p:txBody>
      </p:sp>
      <p:sp>
        <p:nvSpPr>
          <p:cNvPr id="11" name="Rectangle 10">
            <a:extLst>
              <a:ext uri="{FF2B5EF4-FFF2-40B4-BE49-F238E27FC236}">
                <a16:creationId xmlns:a16="http://schemas.microsoft.com/office/drawing/2014/main" id="{5D528AC4-B049-6A62-FC29-38E2DB060BF3}"/>
              </a:ext>
            </a:extLst>
          </p:cNvPr>
          <p:cNvSpPr/>
          <p:nvPr/>
        </p:nvSpPr>
        <p:spPr>
          <a:xfrm>
            <a:off x="1616369" y="3362642"/>
            <a:ext cx="3912027" cy="705962"/>
          </a:xfrm>
          <a:prstGeom prst="rect">
            <a:avLst/>
          </a:prstGeom>
        </p:spPr>
        <p:txBody>
          <a:bodyPr wrap="square">
            <a:spAutoFit/>
          </a:bodyPr>
          <a:lstStyle/>
          <a:p>
            <a:pPr defTabSz="914316"/>
            <a:r>
              <a:rPr lang="en-US" sz="1329" dirty="0">
                <a:solidFill>
                  <a:srgbClr val="000000"/>
                </a:solidFill>
                <a:latin typeface="Roboto"/>
                <a:cs typeface="Arial"/>
                <a:sym typeface="Arial"/>
              </a:rPr>
              <a:t>Save 6 or more colleges on College Search</a:t>
            </a:r>
          </a:p>
          <a:p>
            <a:pPr defTabSz="914316"/>
            <a:r>
              <a:rPr lang="en-US" sz="1329" dirty="0">
                <a:solidFill>
                  <a:srgbClr val="000000"/>
                </a:solidFill>
                <a:latin typeface="Roboto"/>
                <a:cs typeface="Arial"/>
                <a:sym typeface="Arial"/>
              </a:rPr>
              <a:t>Opens: December of sophomore year </a:t>
            </a:r>
          </a:p>
          <a:p>
            <a:pPr defTabSz="914316"/>
            <a:r>
              <a:rPr lang="en-US" sz="1329" dirty="0">
                <a:solidFill>
                  <a:srgbClr val="000000"/>
                </a:solidFill>
                <a:latin typeface="Roboto"/>
                <a:cs typeface="Arial"/>
                <a:sym typeface="Arial"/>
              </a:rPr>
              <a:t>Deadline: By June 30 of junior year </a:t>
            </a:r>
          </a:p>
        </p:txBody>
      </p:sp>
      <p:sp>
        <p:nvSpPr>
          <p:cNvPr id="12" name="Oval 11">
            <a:extLst>
              <a:ext uri="{FF2B5EF4-FFF2-40B4-BE49-F238E27FC236}">
                <a16:creationId xmlns:a16="http://schemas.microsoft.com/office/drawing/2014/main" id="{02D3E228-11A4-A3C4-BD24-1629FB8BB6BD}"/>
              </a:ext>
            </a:extLst>
          </p:cNvPr>
          <p:cNvSpPr/>
          <p:nvPr/>
        </p:nvSpPr>
        <p:spPr>
          <a:xfrm>
            <a:off x="851627" y="4226433"/>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3</a:t>
            </a:r>
          </a:p>
        </p:txBody>
      </p:sp>
      <p:sp>
        <p:nvSpPr>
          <p:cNvPr id="13" name="Rectangle 12">
            <a:extLst>
              <a:ext uri="{FF2B5EF4-FFF2-40B4-BE49-F238E27FC236}">
                <a16:creationId xmlns:a16="http://schemas.microsoft.com/office/drawing/2014/main" id="{D781B9A8-CEA3-4100-43DC-F6537CF7DD3E}"/>
              </a:ext>
            </a:extLst>
          </p:cNvPr>
          <p:cNvSpPr/>
          <p:nvPr/>
        </p:nvSpPr>
        <p:spPr>
          <a:xfrm>
            <a:off x="1619643" y="4314620"/>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Explore Scholarships</a:t>
            </a:r>
          </a:p>
        </p:txBody>
      </p:sp>
      <p:sp>
        <p:nvSpPr>
          <p:cNvPr id="14" name="Rectangle 13">
            <a:extLst>
              <a:ext uri="{FF2B5EF4-FFF2-40B4-BE49-F238E27FC236}">
                <a16:creationId xmlns:a16="http://schemas.microsoft.com/office/drawing/2014/main" id="{E102E89C-6499-3219-C011-C39EEBA41702}"/>
              </a:ext>
            </a:extLst>
          </p:cNvPr>
          <p:cNvSpPr/>
          <p:nvPr/>
        </p:nvSpPr>
        <p:spPr>
          <a:xfrm>
            <a:off x="1616369" y="4635913"/>
            <a:ext cx="4130096" cy="705962"/>
          </a:xfrm>
          <a:prstGeom prst="rect">
            <a:avLst/>
          </a:prstGeom>
        </p:spPr>
        <p:txBody>
          <a:bodyPr wrap="square">
            <a:spAutoFit/>
          </a:bodyPr>
          <a:lstStyle/>
          <a:p>
            <a:pPr defTabSz="914316"/>
            <a:r>
              <a:rPr lang="en-US" sz="1329" dirty="0">
                <a:solidFill>
                  <a:srgbClr val="000000"/>
                </a:solidFill>
                <a:latin typeface="Roboto"/>
                <a:cs typeface="Arial"/>
                <a:sym typeface="Arial"/>
              </a:rPr>
              <a:t>Save 3 or more scholarships on Scholarship Search</a:t>
            </a:r>
          </a:p>
          <a:p>
            <a:pPr defTabSz="914316"/>
            <a:r>
              <a:rPr lang="en-US" sz="1329" dirty="0">
                <a:solidFill>
                  <a:srgbClr val="000000"/>
                </a:solidFill>
                <a:latin typeface="Roboto"/>
                <a:cs typeface="Arial"/>
                <a:sym typeface="Arial"/>
              </a:rPr>
              <a:t>Opens: July 1 before senior year </a:t>
            </a:r>
          </a:p>
          <a:p>
            <a:pPr defTabSz="914316"/>
            <a:r>
              <a:rPr lang="en-US" sz="1329" dirty="0">
                <a:solidFill>
                  <a:srgbClr val="000000"/>
                </a:solidFill>
                <a:latin typeface="Roboto"/>
                <a:cs typeface="Arial"/>
                <a:sym typeface="Arial"/>
              </a:rPr>
              <a:t>Deadline: By the end of February of senior year </a:t>
            </a:r>
          </a:p>
        </p:txBody>
      </p:sp>
      <p:sp>
        <p:nvSpPr>
          <p:cNvPr id="15" name="Oval 14">
            <a:extLst>
              <a:ext uri="{FF2B5EF4-FFF2-40B4-BE49-F238E27FC236}">
                <a16:creationId xmlns:a16="http://schemas.microsoft.com/office/drawing/2014/main" id="{FCEB8590-6596-5325-C098-9549E50D512D}"/>
              </a:ext>
            </a:extLst>
          </p:cNvPr>
          <p:cNvSpPr/>
          <p:nvPr/>
        </p:nvSpPr>
        <p:spPr>
          <a:xfrm>
            <a:off x="6596759" y="1828412"/>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4</a:t>
            </a:r>
          </a:p>
        </p:txBody>
      </p:sp>
      <p:sp>
        <p:nvSpPr>
          <p:cNvPr id="16" name="Rectangle 15">
            <a:extLst>
              <a:ext uri="{FF2B5EF4-FFF2-40B4-BE49-F238E27FC236}">
                <a16:creationId xmlns:a16="http://schemas.microsoft.com/office/drawing/2014/main" id="{A22D461B-BCEE-D0D4-1113-02F9E8615B2B}"/>
              </a:ext>
            </a:extLst>
          </p:cNvPr>
          <p:cNvSpPr/>
          <p:nvPr/>
        </p:nvSpPr>
        <p:spPr>
          <a:xfrm>
            <a:off x="7341303" y="1828412"/>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Strengthen Your College List</a:t>
            </a:r>
          </a:p>
        </p:txBody>
      </p:sp>
      <p:sp>
        <p:nvSpPr>
          <p:cNvPr id="17" name="Rectangle 16">
            <a:extLst>
              <a:ext uri="{FF2B5EF4-FFF2-40B4-BE49-F238E27FC236}">
                <a16:creationId xmlns:a16="http://schemas.microsoft.com/office/drawing/2014/main" id="{E849F1D1-1AC3-5553-FC40-CD86EA8011CA}"/>
              </a:ext>
            </a:extLst>
          </p:cNvPr>
          <p:cNvSpPr/>
          <p:nvPr/>
        </p:nvSpPr>
        <p:spPr>
          <a:xfrm>
            <a:off x="7338029" y="2100208"/>
            <a:ext cx="3912027" cy="910506"/>
          </a:xfrm>
          <a:prstGeom prst="rect">
            <a:avLst/>
          </a:prstGeom>
        </p:spPr>
        <p:txBody>
          <a:bodyPr wrap="square">
            <a:spAutoFit/>
          </a:bodyPr>
          <a:lstStyle/>
          <a:p>
            <a:pPr defTabSz="914316"/>
            <a:r>
              <a:rPr lang="en-US" sz="1329" dirty="0">
                <a:solidFill>
                  <a:srgbClr val="000000"/>
                </a:solidFill>
                <a:latin typeface="Roboto"/>
                <a:cs typeface="Arial"/>
                <a:sym typeface="Arial"/>
              </a:rPr>
              <a:t>Save 1 safety, 2 match, and 3 reach schools on College Search</a:t>
            </a:r>
          </a:p>
          <a:p>
            <a:pPr defTabSz="914316"/>
            <a:r>
              <a:rPr lang="en-US" sz="1329" dirty="0">
                <a:solidFill>
                  <a:srgbClr val="000000"/>
                </a:solidFill>
                <a:latin typeface="Roboto"/>
                <a:cs typeface="Arial"/>
                <a:sym typeface="Arial"/>
              </a:rPr>
              <a:t>Opens: July 1 before senior year </a:t>
            </a:r>
          </a:p>
          <a:p>
            <a:pPr defTabSz="914316"/>
            <a:r>
              <a:rPr lang="en-US" sz="1329" dirty="0">
                <a:solidFill>
                  <a:srgbClr val="000000"/>
                </a:solidFill>
                <a:latin typeface="Roboto"/>
                <a:cs typeface="Arial"/>
                <a:sym typeface="Arial"/>
              </a:rPr>
              <a:t>Deadline: By October 31 of senior year </a:t>
            </a:r>
          </a:p>
        </p:txBody>
      </p:sp>
      <p:sp>
        <p:nvSpPr>
          <p:cNvPr id="18" name="Oval 17">
            <a:extLst>
              <a:ext uri="{FF2B5EF4-FFF2-40B4-BE49-F238E27FC236}">
                <a16:creationId xmlns:a16="http://schemas.microsoft.com/office/drawing/2014/main" id="{E4B2616A-6255-9D85-442C-23735CFB09FB}"/>
              </a:ext>
            </a:extLst>
          </p:cNvPr>
          <p:cNvSpPr/>
          <p:nvPr/>
        </p:nvSpPr>
        <p:spPr>
          <a:xfrm>
            <a:off x="6596759" y="3080054"/>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5</a:t>
            </a:r>
          </a:p>
        </p:txBody>
      </p:sp>
      <p:sp>
        <p:nvSpPr>
          <p:cNvPr id="19" name="Rectangle 18">
            <a:extLst>
              <a:ext uri="{FF2B5EF4-FFF2-40B4-BE49-F238E27FC236}">
                <a16:creationId xmlns:a16="http://schemas.microsoft.com/office/drawing/2014/main" id="{6D506B89-D6FB-7FFE-5DFD-9570DBBB7FF9}"/>
              </a:ext>
            </a:extLst>
          </p:cNvPr>
          <p:cNvSpPr/>
          <p:nvPr/>
        </p:nvSpPr>
        <p:spPr>
          <a:xfrm>
            <a:off x="7341303" y="3102558"/>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Complete the FAFSA</a:t>
            </a:r>
          </a:p>
        </p:txBody>
      </p:sp>
      <p:sp>
        <p:nvSpPr>
          <p:cNvPr id="20" name="Rectangle 19">
            <a:extLst>
              <a:ext uri="{FF2B5EF4-FFF2-40B4-BE49-F238E27FC236}">
                <a16:creationId xmlns:a16="http://schemas.microsoft.com/office/drawing/2014/main" id="{9873F641-19B8-E88F-C021-1F515289DA2F}"/>
              </a:ext>
            </a:extLst>
          </p:cNvPr>
          <p:cNvSpPr/>
          <p:nvPr/>
        </p:nvSpPr>
        <p:spPr>
          <a:xfrm>
            <a:off x="7338029" y="3362643"/>
            <a:ext cx="3912027" cy="1115049"/>
          </a:xfrm>
          <a:prstGeom prst="rect">
            <a:avLst/>
          </a:prstGeom>
        </p:spPr>
        <p:txBody>
          <a:bodyPr wrap="square">
            <a:spAutoFit/>
          </a:bodyPr>
          <a:lstStyle/>
          <a:p>
            <a:pPr defTabSz="914316"/>
            <a:r>
              <a:rPr lang="en-US" sz="1329" dirty="0">
                <a:solidFill>
                  <a:srgbClr val="000000"/>
                </a:solidFill>
                <a:latin typeface="Roboto"/>
                <a:cs typeface="Arial"/>
                <a:sym typeface="Arial"/>
              </a:rPr>
              <a:t>Complete the FAFSA®, submit a state aid form, or be legally ineligible to submit both the FAFSA and a state aid form. </a:t>
            </a:r>
          </a:p>
          <a:p>
            <a:pPr defTabSz="914316"/>
            <a:r>
              <a:rPr lang="en-US" sz="1329" dirty="0">
                <a:solidFill>
                  <a:srgbClr val="000000"/>
                </a:solidFill>
                <a:latin typeface="Roboto"/>
                <a:cs typeface="Arial"/>
                <a:sym typeface="Arial"/>
              </a:rPr>
              <a:t>Opens: December 1 of senior year </a:t>
            </a:r>
          </a:p>
          <a:p>
            <a:pPr defTabSz="914316"/>
            <a:r>
              <a:rPr lang="en-US" sz="1329" dirty="0">
                <a:solidFill>
                  <a:srgbClr val="000000"/>
                </a:solidFill>
                <a:latin typeface="Roboto"/>
                <a:cs typeface="Arial"/>
                <a:sym typeface="Arial"/>
              </a:rPr>
              <a:t>Deadline: By the end of February of senior year </a:t>
            </a:r>
          </a:p>
        </p:txBody>
      </p:sp>
      <p:sp>
        <p:nvSpPr>
          <p:cNvPr id="21" name="Oval 20">
            <a:extLst>
              <a:ext uri="{FF2B5EF4-FFF2-40B4-BE49-F238E27FC236}">
                <a16:creationId xmlns:a16="http://schemas.microsoft.com/office/drawing/2014/main" id="{7EF268C7-9447-DDC4-07A3-589ED0D44B5A}"/>
              </a:ext>
            </a:extLst>
          </p:cNvPr>
          <p:cNvSpPr/>
          <p:nvPr/>
        </p:nvSpPr>
        <p:spPr>
          <a:xfrm>
            <a:off x="6596759" y="4529839"/>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6</a:t>
            </a:r>
          </a:p>
        </p:txBody>
      </p:sp>
      <p:sp>
        <p:nvSpPr>
          <p:cNvPr id="22" name="Rectangle 21">
            <a:extLst>
              <a:ext uri="{FF2B5EF4-FFF2-40B4-BE49-F238E27FC236}">
                <a16:creationId xmlns:a16="http://schemas.microsoft.com/office/drawing/2014/main" id="{849CD211-D21D-D950-AC8E-BA41E6B2ACAB}"/>
              </a:ext>
            </a:extLst>
          </p:cNvPr>
          <p:cNvSpPr/>
          <p:nvPr/>
        </p:nvSpPr>
        <p:spPr>
          <a:xfrm>
            <a:off x="7341303" y="4486315"/>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Apply to Colleges</a:t>
            </a:r>
          </a:p>
        </p:txBody>
      </p:sp>
      <p:sp>
        <p:nvSpPr>
          <p:cNvPr id="23" name="Rectangle 22">
            <a:extLst>
              <a:ext uri="{FF2B5EF4-FFF2-40B4-BE49-F238E27FC236}">
                <a16:creationId xmlns:a16="http://schemas.microsoft.com/office/drawing/2014/main" id="{3772975B-5A13-E53D-24CF-6A9DF9FC29B2}"/>
              </a:ext>
            </a:extLst>
          </p:cNvPr>
          <p:cNvSpPr/>
          <p:nvPr/>
        </p:nvSpPr>
        <p:spPr>
          <a:xfrm>
            <a:off x="7338029" y="4791607"/>
            <a:ext cx="3912027" cy="705962"/>
          </a:xfrm>
          <a:prstGeom prst="rect">
            <a:avLst/>
          </a:prstGeom>
        </p:spPr>
        <p:txBody>
          <a:bodyPr wrap="square">
            <a:spAutoFit/>
          </a:bodyPr>
          <a:lstStyle/>
          <a:p>
            <a:pPr defTabSz="914316"/>
            <a:r>
              <a:rPr lang="en-US" sz="1329" dirty="0">
                <a:solidFill>
                  <a:srgbClr val="000000"/>
                </a:solidFill>
                <a:latin typeface="Roboto"/>
                <a:cs typeface="Arial"/>
                <a:sym typeface="Arial"/>
              </a:rPr>
              <a:t>Submit applications to at least 2 colleges. </a:t>
            </a:r>
          </a:p>
          <a:p>
            <a:pPr defTabSz="914316"/>
            <a:r>
              <a:rPr lang="en-US" sz="1329" dirty="0">
                <a:solidFill>
                  <a:srgbClr val="000000"/>
                </a:solidFill>
                <a:latin typeface="Roboto"/>
                <a:cs typeface="Arial"/>
                <a:sym typeface="Arial"/>
              </a:rPr>
              <a:t>Opens: October 1 of senior year </a:t>
            </a:r>
          </a:p>
          <a:p>
            <a:pPr defTabSz="914316"/>
            <a:r>
              <a:rPr lang="en-US" sz="1329" dirty="0">
                <a:solidFill>
                  <a:srgbClr val="000000"/>
                </a:solidFill>
                <a:latin typeface="Roboto"/>
                <a:cs typeface="Arial"/>
                <a:sym typeface="Arial"/>
              </a:rPr>
              <a:t>Deadline: By the end of February of senior year </a:t>
            </a:r>
          </a:p>
        </p:txBody>
      </p:sp>
      <p:sp>
        <p:nvSpPr>
          <p:cNvPr id="3" name="Text Placeholder 3">
            <a:extLst>
              <a:ext uri="{FF2B5EF4-FFF2-40B4-BE49-F238E27FC236}">
                <a16:creationId xmlns:a16="http://schemas.microsoft.com/office/drawing/2014/main" id="{3065D31C-6AF3-C398-4A74-603E16027D10}"/>
              </a:ext>
            </a:extLst>
          </p:cNvPr>
          <p:cNvSpPr txBox="1">
            <a:spLocks/>
          </p:cNvSpPr>
          <p:nvPr/>
        </p:nvSpPr>
        <p:spPr>
          <a:xfrm>
            <a:off x="8700327" y="6300668"/>
            <a:ext cx="3136356" cy="289389"/>
          </a:xfrm>
          <a:prstGeom prst="rect">
            <a:avLst/>
          </a:prstGeom>
        </p:spPr>
        <p:txBody>
          <a:bodyPr>
            <a:noAutofit/>
          </a:bodyPr>
          <a:lstStyle>
            <a:lvl1pPr marL="271463" marR="0" indent="-271463" algn="l" defTabSz="981075"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rgbClr val="324DC7"/>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57727" indent="-257727" algn="r" defTabSz="931433"/>
            <a:r>
              <a:rPr lang="en-US" altLang="zh-CN" sz="1899" b="1">
                <a:solidFill>
                  <a:srgbClr val="FFFFFF"/>
                </a:solidFill>
                <a:latin typeface="Roboto"/>
                <a:sym typeface="Arial"/>
              </a:rPr>
              <a:t>Bigfuture.org</a:t>
            </a:r>
            <a:endParaRPr lang="en-US" altLang="zh-CN" sz="1899" b="1" dirty="0">
              <a:solidFill>
                <a:srgbClr val="FFFFFF"/>
              </a:solidFill>
              <a:latin typeface="Roboto"/>
              <a:sym typeface="Arial"/>
            </a:endParaRPr>
          </a:p>
        </p:txBody>
      </p:sp>
    </p:spTree>
    <p:extLst>
      <p:ext uri="{BB962C8B-B14F-4D97-AF65-F5344CB8AC3E}">
        <p14:creationId xmlns:p14="http://schemas.microsoft.com/office/powerpoint/2010/main" val="1257931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208D9-92D2-FFB2-3A0B-44FF3A8F3BAE}"/>
              </a:ext>
            </a:extLst>
          </p:cNvPr>
          <p:cNvSpPr>
            <a:spLocks noGrp="1"/>
          </p:cNvSpPr>
          <p:nvPr>
            <p:ph type="title"/>
          </p:nvPr>
        </p:nvSpPr>
        <p:spPr>
          <a:xfrm>
            <a:off x="356461" y="-413122"/>
            <a:ext cx="11286154" cy="413170"/>
          </a:xfrm>
        </p:spPr>
        <p:txBody>
          <a:bodyPr vert="horz" wrap="square" lIns="0" tIns="0" rIns="68360" bIns="0" numCol="1" anchor="b" anchorCtr="0" compatLnSpc="1">
            <a:prstTxWarp prst="textNoShape">
              <a:avLst/>
            </a:prstTxWarp>
          </a:bodyPr>
          <a:lstStyle/>
          <a:p>
            <a:r>
              <a:rPr lang="en-US" dirty="0"/>
              <a:t>SAT and Khan Academy</a:t>
            </a:r>
          </a:p>
        </p:txBody>
      </p:sp>
      <p:graphicFrame>
        <p:nvGraphicFramePr>
          <p:cNvPr id="2" name="Object 1" descr="na">
            <a:extLst>
              <a:ext uri="{FF2B5EF4-FFF2-40B4-BE49-F238E27FC236}">
                <a16:creationId xmlns:a16="http://schemas.microsoft.com/office/drawing/2014/main" id="{0840C845-9844-6FBB-8B68-7FDFC0B60569}"/>
              </a:ext>
            </a:extLst>
          </p:cNvPr>
          <p:cNvGraphicFramePr>
            <a:graphicFrameLocks noChangeAspect="1"/>
          </p:cNvGraphicFramePr>
          <p:nvPr>
            <p:custDataLst>
              <p:tags r:id="rId1"/>
            </p:custDataLst>
          </p:nvPr>
        </p:nvGraphicFramePr>
        <p:xfrm>
          <a:off x="1672" y="1636"/>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descr="na">
                        <a:extLst>
                          <a:ext uri="{FF2B5EF4-FFF2-40B4-BE49-F238E27FC236}">
                            <a16:creationId xmlns:a16="http://schemas.microsoft.com/office/drawing/2014/main" id="{0840C845-9844-6FBB-8B68-7FDFC0B60569}"/>
                          </a:ext>
                        </a:extLst>
                      </p:cNvPr>
                      <p:cNvPicPr/>
                      <p:nvPr/>
                    </p:nvPicPr>
                    <p:blipFill>
                      <a:blip r:embed="rId5"/>
                      <a:stretch>
                        <a:fillRect/>
                      </a:stretch>
                    </p:blipFill>
                    <p:spPr>
                      <a:xfrm>
                        <a:off x="1672" y="1636"/>
                        <a:ext cx="1588" cy="1588"/>
                      </a:xfrm>
                      <a:prstGeom prst="rect">
                        <a:avLst/>
                      </a:prstGeom>
                    </p:spPr>
                  </p:pic>
                </p:oleObj>
              </mc:Fallback>
            </mc:AlternateContent>
          </a:graphicData>
        </a:graphic>
      </p:graphicFrame>
      <p:pic>
        <p:nvPicPr>
          <p:cNvPr id="8" name="Picture 2" descr="Khan-SAT-Left-RGB.ai">
            <a:extLst>
              <a:ext uri="{FF2B5EF4-FFF2-40B4-BE49-F238E27FC236}">
                <a16:creationId xmlns:a16="http://schemas.microsoft.com/office/drawing/2014/main" id="{C8D17E66-FDFD-AF3D-514D-1D00F32BE3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1338" y="939884"/>
            <a:ext cx="9789324" cy="13670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D4AD355-4E11-4688-15A4-D8902EF45DB6}"/>
              </a:ext>
            </a:extLst>
          </p:cNvPr>
          <p:cNvSpPr/>
          <p:nvPr/>
        </p:nvSpPr>
        <p:spPr>
          <a:xfrm>
            <a:off x="859814" y="2988866"/>
            <a:ext cx="2427129" cy="273058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defTabSz="914316"/>
            <a:r>
              <a:rPr lang="en-US" sz="1999" b="1" dirty="0">
                <a:solidFill>
                  <a:srgbClr val="FFFFFF"/>
                </a:solidFill>
                <a:latin typeface="Roboto Slab"/>
              </a:rPr>
              <a:t>Digital Assessment Readiness</a:t>
            </a:r>
          </a:p>
          <a:p>
            <a:pPr algn="ctr" defTabSz="914316"/>
            <a:endParaRPr lang="en-US" sz="1999" b="1" dirty="0">
              <a:solidFill>
                <a:srgbClr val="FFFFFF"/>
              </a:solidFill>
              <a:latin typeface="Roboto Slab"/>
            </a:endParaRPr>
          </a:p>
          <a:p>
            <a:pPr algn="ctr" defTabSz="914316"/>
            <a:r>
              <a:rPr lang="en-US" sz="1999" b="1" dirty="0">
                <a:solidFill>
                  <a:srgbClr val="FFFFFF"/>
                </a:solidFill>
                <a:latin typeface="Roboto Slab"/>
              </a:rPr>
              <a:t>Test Preview</a:t>
            </a:r>
          </a:p>
          <a:p>
            <a:pPr algn="ctr" defTabSz="914316"/>
            <a:r>
              <a:rPr lang="en-US" sz="1999" b="1" dirty="0">
                <a:solidFill>
                  <a:srgbClr val="FFFFFF"/>
                </a:solidFill>
                <a:latin typeface="Roboto Slab"/>
              </a:rPr>
              <a:t> </a:t>
            </a:r>
          </a:p>
        </p:txBody>
      </p:sp>
      <p:sp>
        <p:nvSpPr>
          <p:cNvPr id="10" name="Rectangle 9">
            <a:extLst>
              <a:ext uri="{FF2B5EF4-FFF2-40B4-BE49-F238E27FC236}">
                <a16:creationId xmlns:a16="http://schemas.microsoft.com/office/drawing/2014/main" id="{905391B2-FB3B-B00A-C051-2E30386DBE57}"/>
              </a:ext>
            </a:extLst>
          </p:cNvPr>
          <p:cNvSpPr/>
          <p:nvPr/>
        </p:nvSpPr>
        <p:spPr>
          <a:xfrm>
            <a:off x="3597357" y="2988866"/>
            <a:ext cx="2427128" cy="273058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defTabSz="914316"/>
            <a:r>
              <a:rPr lang="en-US" sz="1999" b="1" dirty="0">
                <a:solidFill>
                  <a:srgbClr val="FFFFFF"/>
                </a:solidFill>
                <a:latin typeface="Roboto Slab"/>
              </a:rPr>
              <a:t>Full</a:t>
            </a:r>
            <a:r>
              <a:rPr lang="en-US" sz="1999" b="1" dirty="0">
                <a:solidFill>
                  <a:schemeClr val="tx2"/>
                </a:solidFill>
                <a:latin typeface="Roboto Slab"/>
              </a:rPr>
              <a:t>-L</a:t>
            </a:r>
            <a:r>
              <a:rPr lang="en-US" sz="1999" b="1" dirty="0">
                <a:solidFill>
                  <a:srgbClr val="FFFFFF"/>
                </a:solidFill>
                <a:latin typeface="Roboto Slab"/>
              </a:rPr>
              <a:t>ength Practice Exams</a:t>
            </a:r>
          </a:p>
          <a:p>
            <a:pPr algn="ctr" defTabSz="914316"/>
            <a:endParaRPr lang="en-US" sz="1999" b="1" dirty="0">
              <a:solidFill>
                <a:srgbClr val="FFFFFF"/>
              </a:solidFill>
              <a:latin typeface="Roboto Slab"/>
            </a:endParaRPr>
          </a:p>
          <a:p>
            <a:pPr algn="ctr" defTabSz="914316"/>
            <a:r>
              <a:rPr lang="en-US" sz="1999" b="1" dirty="0">
                <a:solidFill>
                  <a:srgbClr val="FFFFFF"/>
                </a:solidFill>
                <a:latin typeface="Roboto Slab"/>
              </a:rPr>
              <a:t>Correct Answers and Explanations</a:t>
            </a:r>
          </a:p>
        </p:txBody>
      </p:sp>
      <p:sp>
        <p:nvSpPr>
          <p:cNvPr id="11" name="Rectangle 10">
            <a:extLst>
              <a:ext uri="{FF2B5EF4-FFF2-40B4-BE49-F238E27FC236}">
                <a16:creationId xmlns:a16="http://schemas.microsoft.com/office/drawing/2014/main" id="{1997BEE4-E276-2B13-9700-308474F4C4B6}"/>
              </a:ext>
            </a:extLst>
          </p:cNvPr>
          <p:cNvSpPr/>
          <p:nvPr/>
        </p:nvSpPr>
        <p:spPr>
          <a:xfrm>
            <a:off x="7381080" y="2442963"/>
            <a:ext cx="3047958" cy="34445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defTabSz="914316"/>
            <a:r>
              <a:rPr lang="en-US" sz="1994" b="1" dirty="0">
                <a:solidFill>
                  <a:srgbClr val="FFFFFF"/>
                </a:solidFill>
                <a:latin typeface="Roboto Slab"/>
              </a:rPr>
              <a:t>Overview videos, articles, and the ability for students test their knowledge with additional, released digital SAT items in partnership with College Board</a:t>
            </a:r>
            <a:endParaRPr lang="en-US" sz="1999" b="1" dirty="0">
              <a:solidFill>
                <a:srgbClr val="FFFFFF"/>
              </a:solidFill>
              <a:latin typeface="Roboto Slab"/>
            </a:endParaRPr>
          </a:p>
        </p:txBody>
      </p:sp>
    </p:spTree>
    <p:extLst>
      <p:ext uri="{BB962C8B-B14F-4D97-AF65-F5344CB8AC3E}">
        <p14:creationId xmlns:p14="http://schemas.microsoft.com/office/powerpoint/2010/main" val="4115865276"/>
      </p:ext>
    </p:extLst>
  </p:cSld>
  <p:clrMapOvr>
    <a:masterClrMapping/>
  </p:clrMapOvr>
  <mc:AlternateContent xmlns:mc="http://schemas.openxmlformats.org/markup-compatibility/2006" xmlns:p14="http://schemas.microsoft.com/office/powerpoint/2010/main">
    <mc:Choice Requires="p14">
      <p:transition spd="slow" p14:dur="2000" advTm="61239"/>
    </mc:Choice>
    <mc:Fallback xmlns="">
      <p:transition spd="slow" advTm="61239"/>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7711-4D12-1DC1-1A57-4CFF7D4EB417}"/>
              </a:ext>
            </a:extLst>
          </p:cNvPr>
          <p:cNvSpPr>
            <a:spLocks noGrp="1"/>
          </p:cNvSpPr>
          <p:nvPr>
            <p:ph type="title"/>
          </p:nvPr>
        </p:nvSpPr>
        <p:spPr>
          <a:xfrm>
            <a:off x="356462" y="546487"/>
            <a:ext cx="6915440" cy="413175"/>
          </a:xfrm>
        </p:spPr>
        <p:txBody>
          <a:bodyPr/>
          <a:lstStyle/>
          <a:p>
            <a:r>
              <a:rPr lang="en-US" sz="2800" dirty="0"/>
              <a:t>PSAT 8/9</a:t>
            </a:r>
            <a:r>
              <a:rPr lang="en-US" sz="1800" baseline="30000" dirty="0">
                <a:effectLst/>
                <a:latin typeface="Segoe UI" panose="020B0502040204020203" pitchFamily="34" charset="0"/>
              </a:rPr>
              <a:t>™</a:t>
            </a:r>
            <a:r>
              <a:rPr lang="en-US" sz="2800" dirty="0"/>
              <a:t> - Scores for Students</a:t>
            </a:r>
          </a:p>
        </p:txBody>
      </p:sp>
      <p:sp>
        <p:nvSpPr>
          <p:cNvPr id="4" name="Subtitle 3">
            <a:extLst>
              <a:ext uri="{FF2B5EF4-FFF2-40B4-BE49-F238E27FC236}">
                <a16:creationId xmlns:a16="http://schemas.microsoft.com/office/drawing/2014/main" id="{F384CFF8-3068-757E-D7D6-80A622613375}"/>
              </a:ext>
            </a:extLst>
          </p:cNvPr>
          <p:cNvSpPr>
            <a:spLocks noGrp="1"/>
          </p:cNvSpPr>
          <p:nvPr>
            <p:ph type="subTitle" idx="4294967295"/>
          </p:nvPr>
        </p:nvSpPr>
        <p:spPr>
          <a:xfrm>
            <a:off x="0" y="1079500"/>
            <a:ext cx="6510338" cy="533400"/>
          </a:xfrm>
        </p:spPr>
        <p:txBody>
          <a:bodyPr/>
          <a:lstStyle/>
          <a:p>
            <a:pPr marL="0" indent="0">
              <a:buNone/>
            </a:pPr>
            <a:r>
              <a:rPr lang="en-US" dirty="0"/>
              <a:t>     </a:t>
            </a:r>
            <a:r>
              <a:rPr lang="en-US" sz="2400" dirty="0"/>
              <a:t>A lesson plan for school counselors</a:t>
            </a:r>
            <a:endParaRPr lang="en-US" dirty="0"/>
          </a:p>
        </p:txBody>
      </p:sp>
      <p:sp>
        <p:nvSpPr>
          <p:cNvPr id="3" name="Text Placeholder 2">
            <a:extLst>
              <a:ext uri="{FF2B5EF4-FFF2-40B4-BE49-F238E27FC236}">
                <a16:creationId xmlns:a16="http://schemas.microsoft.com/office/drawing/2014/main" id="{E7F40900-FE71-2BDF-4E99-6D5117B923FC}"/>
              </a:ext>
            </a:extLst>
          </p:cNvPr>
          <p:cNvSpPr>
            <a:spLocks noGrp="1"/>
          </p:cNvSpPr>
          <p:nvPr>
            <p:ph type="body" sz="quarter" idx="10"/>
          </p:nvPr>
        </p:nvSpPr>
        <p:spPr/>
        <p:txBody>
          <a:bodyPr>
            <a:normAutofit/>
          </a:bodyPr>
          <a:lstStyle/>
          <a:p>
            <a:pPr marL="0" indent="0">
              <a:buNone/>
            </a:pPr>
            <a:r>
              <a:rPr lang="en-US" b="1" dirty="0"/>
              <a:t>Objective</a:t>
            </a:r>
            <a:r>
              <a:rPr lang="en-US" dirty="0"/>
              <a:t>: Walk students through their score reports. Help them understand their next steps on the path to college and career readiness.</a:t>
            </a:r>
          </a:p>
          <a:p>
            <a:pPr marL="0" indent="0">
              <a:buNone/>
            </a:pPr>
            <a:r>
              <a:rPr lang="en-US" b="1" dirty="0"/>
              <a:t>Notes</a:t>
            </a:r>
            <a:r>
              <a:rPr lang="en-US" dirty="0"/>
              <a:t>: </a:t>
            </a:r>
          </a:p>
          <a:p>
            <a:r>
              <a:rPr lang="en-US" dirty="0"/>
              <a:t>Students can see their scores using a printed .pdf score report (available for printing in the K−12 Score Reporting Portal). They can use their College Board student account to see additional insights.</a:t>
            </a:r>
          </a:p>
          <a:p>
            <a:r>
              <a:rPr lang="en-US" dirty="0"/>
              <a:t>This lesson plan includes screenshots from the PDF score reports. Information is similar in each type of score report.</a:t>
            </a:r>
          </a:p>
          <a:p>
            <a:r>
              <a:rPr lang="en-US" dirty="0"/>
              <a:t>Each slide includes talking points in the notes to help you guide your students through the information in the score reports.</a:t>
            </a:r>
          </a:p>
        </p:txBody>
      </p:sp>
      <p:sp>
        <p:nvSpPr>
          <p:cNvPr id="6" name="TextBox 5">
            <a:extLst>
              <a:ext uri="{FF2B5EF4-FFF2-40B4-BE49-F238E27FC236}">
                <a16:creationId xmlns:a16="http://schemas.microsoft.com/office/drawing/2014/main" id="{2598BEF0-C7B8-316A-E753-9481E4F24939}"/>
              </a:ext>
            </a:extLst>
          </p:cNvPr>
          <p:cNvSpPr txBox="1"/>
          <p:nvPr/>
        </p:nvSpPr>
        <p:spPr>
          <a:xfrm>
            <a:off x="7733841" y="470862"/>
            <a:ext cx="4263527"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1E1E"/>
                </a:solidFill>
                <a:effectLst/>
                <a:uLnTx/>
                <a:uFillTx/>
                <a:latin typeface="Roboto"/>
                <a:ea typeface="+mn-ea"/>
                <a:cs typeface="+mn-cs"/>
              </a:rPr>
              <a:t>Time</a:t>
            </a:r>
            <a:r>
              <a:rPr kumimoji="0" lang="en-US" sz="1600" b="0" i="0" u="none" strike="noStrike" kern="1200" cap="none" spc="0" normalizeH="0" baseline="0" noProof="0" dirty="0">
                <a:ln>
                  <a:noFill/>
                </a:ln>
                <a:solidFill>
                  <a:srgbClr val="1E1E1E"/>
                </a:solidFill>
                <a:effectLst/>
                <a:uLnTx/>
                <a:uFillTx/>
                <a:latin typeface="Roboto"/>
                <a:ea typeface="+mn-ea"/>
                <a:cs typeface="+mn-cs"/>
              </a:rPr>
              <a:t>: 2</a:t>
            </a:r>
            <a:r>
              <a:rPr kumimoji="0" lang="en-US" sz="1600" b="0" i="0" u="none" strike="noStrike" kern="1200" cap="none" spc="0" normalizeH="0" baseline="0" noProof="0" dirty="0">
                <a:ln>
                  <a:noFill/>
                </a:ln>
                <a:effectLst/>
                <a:uLnTx/>
                <a:uFillTx/>
                <a:latin typeface="Roboto"/>
                <a:ea typeface="+mn-ea"/>
                <a:cs typeface="+mn-cs"/>
              </a:rPr>
              <a:t>0−30 </a:t>
            </a:r>
            <a:r>
              <a:rPr kumimoji="0" lang="en-US" sz="1600" b="0" i="0" u="none" strike="noStrike" kern="1200" cap="none" spc="0" normalizeH="0" baseline="0" noProof="0" dirty="0">
                <a:ln>
                  <a:noFill/>
                </a:ln>
                <a:solidFill>
                  <a:srgbClr val="1E1E1E"/>
                </a:solidFill>
                <a:effectLst/>
                <a:uLnTx/>
                <a:uFillTx/>
                <a:latin typeface="Roboto"/>
                <a:ea typeface="+mn-ea"/>
                <a:cs typeface="+mn-cs"/>
              </a:rPr>
              <a:t>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1E1E"/>
                </a:solidFill>
                <a:effectLst/>
                <a:uLnTx/>
                <a:uFillTx/>
                <a:latin typeface="Roboto"/>
                <a:ea typeface="+mn-ea"/>
                <a:cs typeface="+mn-cs"/>
              </a:rPr>
              <a:t>Materials</a:t>
            </a:r>
            <a:r>
              <a:rPr kumimoji="0" lang="en-US" sz="1600" b="0" i="0" u="none" strike="noStrike" kern="1200" cap="none" spc="0" normalizeH="0" baseline="0" noProof="0" dirty="0">
                <a:ln>
                  <a:noFill/>
                </a:ln>
                <a:solidFill>
                  <a:srgbClr val="1E1E1E"/>
                </a:solidFill>
                <a:effectLst/>
                <a:uLnTx/>
                <a:uFillTx/>
                <a:latin typeface="Roboto"/>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E1E1E"/>
                </a:solidFill>
                <a:effectLst/>
                <a:uLnTx/>
                <a:uFillTx/>
                <a:latin typeface="Roboto"/>
                <a:ea typeface="+mn-ea"/>
                <a:cs typeface="+mn-cs"/>
              </a:rPr>
              <a:t>This PowerPoint presentation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E1E1E"/>
                </a:solidFill>
                <a:effectLst/>
                <a:uLnTx/>
                <a:uFillTx/>
                <a:latin typeface="Roboto"/>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E1E1E"/>
                </a:solidFill>
                <a:effectLst/>
                <a:uLnTx/>
                <a:uFillTx/>
                <a:latin typeface="Roboto"/>
                <a:ea typeface="+mn-ea"/>
                <a:cs typeface="+mn-cs"/>
              </a:rPr>
              <a:t>Recommend one or more from list below.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E1E1E"/>
                </a:solidFill>
                <a:effectLst/>
                <a:uLnTx/>
                <a:uFillTx/>
                <a:latin typeface="Roboto"/>
                <a:ea typeface="+mn-ea"/>
                <a:cs typeface="+mn-cs"/>
              </a:rPr>
              <a:t>Printed Sample Student Score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E1E1E"/>
                </a:solidFill>
                <a:effectLst/>
                <a:uLnTx/>
                <a:uFillTx/>
                <a:latin typeface="Roboto"/>
                <a:ea typeface="+mn-ea"/>
                <a:cs typeface="+mn-cs"/>
              </a:rPr>
              <a:t>Printed student PDF score reports provided </a:t>
            </a:r>
            <a:r>
              <a:rPr kumimoji="0" lang="en-US" sz="1600" b="0" i="0" u="none" strike="noStrike" kern="1200" cap="none" spc="0" normalizeH="0" baseline="0" noProof="0" dirty="0">
                <a:ln>
                  <a:noFill/>
                </a:ln>
                <a:effectLst/>
                <a:uLnTx/>
                <a:uFillTx/>
                <a:latin typeface="Roboto"/>
                <a:ea typeface="+mn-ea"/>
                <a:cs typeface="+mn-cs"/>
              </a:rPr>
              <a:t>through K−12 </a:t>
            </a:r>
            <a:r>
              <a:rPr kumimoji="0" lang="en-US" sz="1600" b="0" i="0" u="none" strike="noStrike" kern="1200" cap="none" spc="0" normalizeH="0" baseline="0" noProof="0" dirty="0">
                <a:ln>
                  <a:noFill/>
                </a:ln>
                <a:solidFill>
                  <a:srgbClr val="1E1E1E"/>
                </a:solidFill>
                <a:effectLst/>
                <a:uLnTx/>
                <a:uFillTx/>
                <a:latin typeface="Roboto"/>
                <a:ea typeface="+mn-ea"/>
                <a:cs typeface="+mn-cs"/>
              </a:rPr>
              <a:t>Score Reporting 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1E1E"/>
                </a:solidFill>
                <a:effectLst/>
                <a:uLnTx/>
                <a:uFillTx/>
                <a:latin typeface="Roboto"/>
                <a:ea typeface="+mn-ea"/>
                <a:cs typeface="+mn-cs"/>
              </a:rPr>
              <a:t>Additional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E1E1E"/>
                </a:solidFill>
                <a:effectLst/>
                <a:uLnTx/>
                <a:uFillTx/>
                <a:latin typeface="Roboto"/>
                <a:ea typeface="+mn-ea"/>
                <a:cs typeface="+mn-cs"/>
              </a:rPr>
              <a:t>Video:  </a:t>
            </a:r>
            <a:r>
              <a:rPr kumimoji="0" lang="en-US" sz="1600" b="0" i="0" u="none" strike="noStrike" kern="1200" cap="none" spc="0" normalizeH="0" baseline="0" noProof="0" dirty="0">
                <a:ln>
                  <a:noFill/>
                </a:ln>
                <a:solidFill>
                  <a:srgbClr val="1E1E1E"/>
                </a:solidFill>
                <a:effectLst/>
                <a:uLnTx/>
                <a:uFillTx/>
                <a:latin typeface="Roboto"/>
                <a:ea typeface="+mn-ea"/>
                <a:cs typeface="+mn-cs"/>
                <a:hlinkClick r:id="rId3"/>
              </a:rPr>
              <a:t>https://satsuite.collegeboard.org/sat-suite-benefits-students-parents/bigfuture-school-mobile-app</a:t>
            </a:r>
            <a:endParaRPr kumimoji="0" lang="en-US" sz="16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E1E1E"/>
                </a:solidFill>
                <a:effectLst/>
                <a:uLnTx/>
                <a:uFillTx/>
                <a:latin typeface="Roboto"/>
                <a:ea typeface="+mn-ea"/>
                <a:cs typeface="+mn-cs"/>
              </a:rPr>
              <a:t>ASCA Professional Standards​ for Counselors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Roboto"/>
                <a:ea typeface="+mn-ea"/>
                <a:cs typeface="+mn-cs"/>
              </a:rPr>
              <a:t>Provide appraisal and advisement in large-group, classroom, small group, and individual settings.  (B-SS2)​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E1E1E"/>
                </a:solidFill>
                <a:effectLst/>
                <a:uLnTx/>
                <a:uFillTx/>
                <a:latin typeface="Roboto"/>
                <a:ea typeface="+mn-ea"/>
                <a:cs typeface="+mn-cs"/>
              </a:rPr>
              <a:t>ASCA Competencies​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Roboto"/>
                <a:ea typeface="+mn-ea"/>
                <a:cs typeface="+mn-cs"/>
              </a:rPr>
              <a:t>Use assessments to help students understand their abilities, values, and career interests. (B-SS2.a)​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E1E1E"/>
                </a:solidFill>
                <a:effectLst/>
                <a:uLnTx/>
                <a:uFillTx/>
                <a:latin typeface="Roboto"/>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E1E1E"/>
              </a:solidFill>
              <a:effectLst/>
              <a:uLnTx/>
              <a:uFillTx/>
              <a:latin typeface="Roboto"/>
              <a:ea typeface="+mn-ea"/>
              <a:cs typeface="+mn-cs"/>
            </a:endParaRPr>
          </a:p>
        </p:txBody>
      </p:sp>
    </p:spTree>
    <p:extLst>
      <p:ext uri="{BB962C8B-B14F-4D97-AF65-F5344CB8AC3E}">
        <p14:creationId xmlns:p14="http://schemas.microsoft.com/office/powerpoint/2010/main" val="417114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BDE6CA-9272-4F3C-1C80-FFF40F1BFDAB}"/>
              </a:ext>
            </a:extLst>
          </p:cNvPr>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3491567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17CB0A-A8FC-1237-B800-9EB2E35B6461}"/>
              </a:ext>
            </a:extLst>
          </p:cNvPr>
          <p:cNvSpPr txBox="1">
            <a:spLocks noGrp="1"/>
          </p:cNvSpPr>
          <p:nvPr>
            <p:ph type="title" idx="4294967295"/>
          </p:nvPr>
        </p:nvSpPr>
        <p:spPr>
          <a:xfrm>
            <a:off x="452923" y="493160"/>
            <a:ext cx="11516470" cy="565146"/>
          </a:xfrm>
          <a:prstGeom prst="rect">
            <a:avLst/>
          </a:prstGeom>
          <a:noFill/>
          <a:ln>
            <a:noFill/>
            <a:prstDash/>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n-ea"/>
                <a:cs typeface="+mn-cs"/>
              </a:rPr>
              <a:t>Score Reporting Dates  - Spring 2024</a:t>
            </a:r>
          </a:p>
        </p:txBody>
      </p:sp>
      <p:graphicFrame>
        <p:nvGraphicFramePr>
          <p:cNvPr id="2" name="Table 1">
            <a:extLst>
              <a:ext uri="{FF2B5EF4-FFF2-40B4-BE49-F238E27FC236}">
                <a16:creationId xmlns:a16="http://schemas.microsoft.com/office/drawing/2014/main" id="{692A63CA-59D3-9E50-2B8F-A9C6BC431649}"/>
              </a:ext>
            </a:extLst>
          </p:cNvPr>
          <p:cNvGraphicFramePr>
            <a:graphicFrameLocks noGrp="1"/>
          </p:cNvGraphicFramePr>
          <p:nvPr>
            <p:extLst>
              <p:ext uri="{D42A27DB-BD31-4B8C-83A1-F6EECF244321}">
                <p14:modId xmlns:p14="http://schemas.microsoft.com/office/powerpoint/2010/main" val="3812331307"/>
              </p:ext>
            </p:extLst>
          </p:nvPr>
        </p:nvGraphicFramePr>
        <p:xfrm>
          <a:off x="2430324" y="1851970"/>
          <a:ext cx="6916903" cy="3489440"/>
        </p:xfrm>
        <a:graphic>
          <a:graphicData uri="http://schemas.openxmlformats.org/drawingml/2006/table">
            <a:tbl>
              <a:tblPr firstRow="1" bandRow="1">
                <a:tableStyleId>{5C22544A-7EE6-4342-B048-85BDC9FD1C3A}</a:tableStyleId>
              </a:tblPr>
              <a:tblGrid>
                <a:gridCol w="1899780">
                  <a:extLst>
                    <a:ext uri="{9D8B030D-6E8A-4147-A177-3AD203B41FA5}">
                      <a16:colId xmlns:a16="http://schemas.microsoft.com/office/drawing/2014/main" val="20001"/>
                    </a:ext>
                  </a:extLst>
                </a:gridCol>
                <a:gridCol w="2494765">
                  <a:extLst>
                    <a:ext uri="{9D8B030D-6E8A-4147-A177-3AD203B41FA5}">
                      <a16:colId xmlns:a16="http://schemas.microsoft.com/office/drawing/2014/main" val="20002"/>
                    </a:ext>
                  </a:extLst>
                </a:gridCol>
                <a:gridCol w="2522358">
                  <a:extLst>
                    <a:ext uri="{9D8B030D-6E8A-4147-A177-3AD203B41FA5}">
                      <a16:colId xmlns:a16="http://schemas.microsoft.com/office/drawing/2014/main" val="20003"/>
                    </a:ext>
                  </a:extLst>
                </a:gridCol>
              </a:tblGrid>
              <a:tr h="569784">
                <a:tc>
                  <a:txBody>
                    <a:bodyPr/>
                    <a:lstStyle/>
                    <a:p>
                      <a:pPr lvl="0" algn="ctr">
                        <a:buNone/>
                      </a:pPr>
                      <a:r>
                        <a:rPr lang="en-US" sz="2000">
                          <a:solidFill>
                            <a:schemeClr val="tx2"/>
                          </a:solidFill>
                          <a:latin typeface="+mj-lt"/>
                        </a:rPr>
                        <a:t>Spring 2024 Testing Window</a:t>
                      </a:r>
                    </a:p>
                  </a:txBody>
                  <a:tcPr marL="86816" marR="86816" marT="86816" marB="86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dirty="0">
                          <a:solidFill>
                            <a:schemeClr val="tx2"/>
                          </a:solidFill>
                          <a:latin typeface="+mj-lt"/>
                        </a:rPr>
                        <a:t>Educator Score Release </a:t>
                      </a:r>
                      <a:endParaRPr lang="en-US" dirty="0"/>
                    </a:p>
                    <a:p>
                      <a:pPr marL="0" marR="0" lvl="0" indent="0" algn="ctr">
                        <a:lnSpc>
                          <a:spcPct val="100000"/>
                        </a:lnSpc>
                        <a:spcBef>
                          <a:spcPts val="0"/>
                        </a:spcBef>
                        <a:spcAft>
                          <a:spcPts val="0"/>
                        </a:spcAft>
                        <a:buClrTx/>
                        <a:buSzTx/>
                        <a:buFontTx/>
                        <a:buNone/>
                      </a:pPr>
                      <a:r>
                        <a:rPr lang="en-US" sz="1600" b="0" dirty="0">
                          <a:solidFill>
                            <a:schemeClr val="tx2"/>
                          </a:solidFill>
                          <a:latin typeface="+mj-lt"/>
                        </a:rPr>
                        <a:t>(online portal)</a:t>
                      </a:r>
                    </a:p>
                  </a:txBody>
                  <a:tcPr marL="86816" marR="86816" marT="86816" marB="86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2000">
                          <a:solidFill>
                            <a:schemeClr val="tx2"/>
                          </a:solidFill>
                          <a:latin typeface="+mj-lt"/>
                        </a:rPr>
                        <a:t>Student Score Release</a:t>
                      </a:r>
                    </a:p>
                    <a:p>
                      <a:pPr marL="0" marR="0" lvl="0" indent="0" algn="ctr" defTabSz="981334" rtl="0" eaLnBrk="1" fontAlgn="auto" latinLnBrk="0" hangingPunct="1">
                        <a:lnSpc>
                          <a:spcPct val="100000"/>
                        </a:lnSpc>
                        <a:spcBef>
                          <a:spcPts val="0"/>
                        </a:spcBef>
                        <a:spcAft>
                          <a:spcPts val="0"/>
                        </a:spcAft>
                        <a:buClrTx/>
                        <a:buSzTx/>
                        <a:buFontTx/>
                        <a:buNone/>
                        <a:tabLst/>
                        <a:defRPr/>
                      </a:pPr>
                      <a:r>
                        <a:rPr lang="en-US" sz="1600" b="0" kern="1200">
                          <a:solidFill>
                            <a:schemeClr val="tx2"/>
                          </a:solidFill>
                          <a:latin typeface="+mn-lt"/>
                          <a:ea typeface="+mn-ea"/>
                          <a:cs typeface="+mn-cs"/>
                        </a:rPr>
                        <a:t>(online portal)</a:t>
                      </a:r>
                    </a:p>
                  </a:txBody>
                  <a:tcPr marL="86816" marR="86816" marT="86816" marB="86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80164">
                <a:tc>
                  <a:txBody>
                    <a:bodyPr/>
                    <a:lstStyle/>
                    <a:p>
                      <a:pPr algn="ctr"/>
                      <a:r>
                        <a:rPr lang="en-US" sz="1600" dirty="0">
                          <a:solidFill>
                            <a:schemeClr val="tx1"/>
                          </a:solidFill>
                        </a:rPr>
                        <a:t>Window #1</a:t>
                      </a:r>
                    </a:p>
                    <a:p>
                      <a:pPr lvl="0" algn="ctr">
                        <a:buNone/>
                      </a:pPr>
                      <a:r>
                        <a:rPr lang="en-US" sz="1200" b="0" dirty="0">
                          <a:solidFill>
                            <a:schemeClr val="tx1"/>
                          </a:solidFill>
                        </a:rPr>
                        <a:t>(March 4–15)</a:t>
                      </a:r>
                    </a:p>
                  </a:txBody>
                  <a:tcPr marL="86816" marR="86816" marT="86816" marB="86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a:t>Tuesday, April 2,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a:t>Thursday, April 4,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480164">
                <a:tc>
                  <a:txBody>
                    <a:bodyPr/>
                    <a:lstStyle/>
                    <a:p>
                      <a:pPr algn="ctr"/>
                      <a:r>
                        <a:rPr lang="en-US" sz="1600" dirty="0">
                          <a:solidFill>
                            <a:schemeClr val="tx1"/>
                          </a:solidFill>
                        </a:rPr>
                        <a:t>Window #2</a:t>
                      </a:r>
                    </a:p>
                    <a:p>
                      <a:pPr lvl="0" algn="ctr">
                        <a:buNone/>
                      </a:pPr>
                      <a:r>
                        <a:rPr lang="en-US" sz="1200" b="0" i="0" u="none" strike="noStrike" noProof="0" dirty="0">
                          <a:solidFill>
                            <a:schemeClr val="tx1"/>
                          </a:solidFill>
                          <a:latin typeface="Roboto"/>
                        </a:rPr>
                        <a:t>(March 16–29)</a:t>
                      </a:r>
                      <a:endParaRPr lang="en-US" dirty="0">
                        <a:solidFill>
                          <a:schemeClr val="tx1"/>
                        </a:solidFill>
                      </a:endParaRPr>
                    </a:p>
                  </a:txBody>
                  <a:tcPr marL="86816" marR="86816" marT="86816" marB="86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a:t>Tuesday, April 16, 2024</a:t>
                      </a:r>
                      <a:endParaRPr lang="en-US" sz="1600" b="0" baseline="0">
                        <a:solidFill>
                          <a:schemeClr val="tx1"/>
                        </a:solidFill>
                      </a:endParaRPr>
                    </a:p>
                  </a:txBody>
                  <a:tcPr marL="86816" marR="86816" marT="86816" marB="86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a:t>Thursday, April 18, 2024</a:t>
                      </a:r>
                      <a:endParaRPr lang="en-US" sz="1600" b="0" baseline="0">
                        <a:solidFill>
                          <a:schemeClr val="tx1"/>
                        </a:solidFill>
                      </a:endParaRPr>
                    </a:p>
                  </a:txBody>
                  <a:tcPr marL="86816" marR="86816" marT="86816" marB="86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2"/>
                  </a:ext>
                </a:extLst>
              </a:tr>
              <a:tr h="480164">
                <a:tc>
                  <a:txBody>
                    <a:bodyPr/>
                    <a:lstStyle/>
                    <a:p>
                      <a:pPr lvl="0" algn="ctr">
                        <a:buNone/>
                      </a:pPr>
                      <a:r>
                        <a:rPr lang="en-US" sz="1600" dirty="0">
                          <a:solidFill>
                            <a:schemeClr val="tx1"/>
                          </a:solidFill>
                        </a:rPr>
                        <a:t>Window #3</a:t>
                      </a:r>
                    </a:p>
                    <a:p>
                      <a:pPr lvl="0" algn="ctr">
                        <a:buNone/>
                      </a:pPr>
                      <a:r>
                        <a:rPr lang="en-US" sz="1200" b="0" i="0" u="none" strike="noStrike" noProof="0" dirty="0">
                          <a:solidFill>
                            <a:schemeClr val="tx1"/>
                          </a:solidFill>
                          <a:latin typeface="Roboto"/>
                        </a:rPr>
                        <a:t>(March 30–April 12)</a:t>
                      </a:r>
                      <a:endParaRPr lang="en-US" dirty="0">
                        <a:solidFill>
                          <a:schemeClr val="tx1"/>
                        </a:solidFill>
                      </a:endParaRPr>
                    </a:p>
                  </a:txBody>
                  <a:tcPr marL="86816" marR="86816" marT="86816" marB="86816"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lnTlToBr w="0">
                      <a:noFill/>
                    </a:lnTlToBr>
                    <a:lnBlToTr w="0">
                      <a:noFill/>
                    </a:lnBlToTr>
                    <a:solidFill>
                      <a:schemeClr val="accent2"/>
                    </a:solidFill>
                  </a:tcPr>
                </a:tc>
                <a:tc>
                  <a:txBody>
                    <a:bodyPr/>
                    <a:lstStyle/>
                    <a:p>
                      <a:pPr marL="0" marR="0" lvl="0" indent="0" algn="ctr" defTabSz="931592" rtl="0" eaLnBrk="1" fontAlgn="auto" latinLnBrk="0" hangingPunct="1">
                        <a:lnSpc>
                          <a:spcPct val="100000"/>
                        </a:lnSpc>
                        <a:spcBef>
                          <a:spcPts val="0"/>
                        </a:spcBef>
                        <a:spcAft>
                          <a:spcPts val="0"/>
                        </a:spcAft>
                        <a:buClrTx/>
                        <a:buSzTx/>
                        <a:buFontTx/>
                        <a:buNone/>
                        <a:tabLst/>
                        <a:defRPr/>
                      </a:pPr>
                      <a:r>
                        <a:rPr lang="en-US" sz="1600"/>
                        <a:t>Tuesday, April 30, 2024</a:t>
                      </a:r>
                      <a:endParaRPr lang="en-US" sz="1600" b="0" baseline="0">
                        <a:solidFill>
                          <a:schemeClr val="tx1"/>
                        </a:solidFill>
                      </a:endParaRPr>
                    </a:p>
                  </a:txBody>
                  <a:tcPr marL="86816" marR="86816" marT="86816" marB="86816"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lnTlToBr w="0">
                      <a:noFill/>
                    </a:lnTlToBr>
                    <a:lnBlToTr w="0">
                      <a:noFill/>
                    </a:lnBlToTr>
                    <a:solidFill>
                      <a:schemeClr val="accent2"/>
                    </a:solidFill>
                  </a:tcPr>
                </a:tc>
                <a:tc>
                  <a:txBody>
                    <a:bodyPr/>
                    <a:lstStyle/>
                    <a:p>
                      <a:pPr marL="0" marR="0" lvl="0" indent="0" algn="ctr" defTabSz="931592" rtl="0" eaLnBrk="1" fontAlgn="auto" latinLnBrk="0" hangingPunct="1">
                        <a:lnSpc>
                          <a:spcPct val="100000"/>
                        </a:lnSpc>
                        <a:spcBef>
                          <a:spcPts val="0"/>
                        </a:spcBef>
                        <a:spcAft>
                          <a:spcPts val="0"/>
                        </a:spcAft>
                        <a:buClrTx/>
                        <a:buSzTx/>
                        <a:buFontTx/>
                        <a:buNone/>
                        <a:tabLst/>
                        <a:defRPr/>
                      </a:pPr>
                      <a:r>
                        <a:rPr lang="en-US" sz="1600" dirty="0"/>
                        <a:t>Thursday, May 2, 2024</a:t>
                      </a:r>
                      <a:endParaRPr lang="en-US" sz="1600" b="0" baseline="0" dirty="0">
                        <a:solidFill>
                          <a:schemeClr val="tx1"/>
                        </a:solidFill>
                      </a:endParaRPr>
                    </a:p>
                  </a:txBody>
                  <a:tcPr marL="86816" marR="86816" marT="86816" marB="86816"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lnTlToBr w="0">
                      <a:noFill/>
                    </a:lnTlToBr>
                    <a:lnBlToTr w="0">
                      <a:noFill/>
                    </a:lnBlToTr>
                    <a:solidFill>
                      <a:schemeClr val="accent2"/>
                    </a:solidFill>
                  </a:tcPr>
                </a:tc>
                <a:extLst>
                  <a:ext uri="{0D108BD9-81ED-4DB2-BD59-A6C34878D82A}">
                    <a16:rowId xmlns:a16="http://schemas.microsoft.com/office/drawing/2014/main" val="2803980816"/>
                  </a:ext>
                </a:extLst>
              </a:tr>
              <a:tr h="480164">
                <a:tc>
                  <a:txBody>
                    <a:bodyPr/>
                    <a:lstStyle/>
                    <a:p>
                      <a:pPr lvl="0" algn="ctr">
                        <a:buNone/>
                      </a:pPr>
                      <a:r>
                        <a:rPr lang="en-US" sz="1600" dirty="0">
                          <a:solidFill>
                            <a:schemeClr val="tx1"/>
                          </a:solidFill>
                        </a:rPr>
                        <a:t>Window #4</a:t>
                      </a:r>
                    </a:p>
                    <a:p>
                      <a:pPr lvl="0" algn="ctr">
                        <a:buNone/>
                      </a:pPr>
                      <a:r>
                        <a:rPr lang="en-US" sz="1200" b="0" i="0" u="none" strike="noStrike" noProof="0" dirty="0">
                          <a:solidFill>
                            <a:schemeClr val="tx1"/>
                          </a:solidFill>
                          <a:latin typeface="Roboto"/>
                        </a:rPr>
                        <a:t>(April 13–26)</a:t>
                      </a:r>
                      <a:endParaRPr lang="en-US" dirty="0">
                        <a:solidFill>
                          <a:schemeClr val="tx1"/>
                        </a:solidFill>
                      </a:endParaRPr>
                    </a:p>
                  </a:txBody>
                  <a:tcPr marL="86816" marR="86816" marT="86816" marB="86816"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solidFill>
                      <a:schemeClr val="accent2"/>
                    </a:solidFill>
                  </a:tcPr>
                </a:tc>
                <a:tc>
                  <a:txBody>
                    <a:bodyPr/>
                    <a:lstStyle/>
                    <a:p>
                      <a:pPr lvl="0" algn="ctr">
                        <a:buNone/>
                      </a:pPr>
                      <a:r>
                        <a:rPr lang="en-US" sz="1600"/>
                        <a:t>Tuesday, May 14, 2024</a:t>
                      </a:r>
                      <a:endParaRPr lang="en-US" sz="1600" b="0" baseline="0">
                        <a:solidFill>
                          <a:schemeClr val="tx1"/>
                        </a:solidFill>
                      </a:endParaRPr>
                    </a:p>
                  </a:txBody>
                  <a:tcPr marL="86816" marR="86816" marT="86816" marB="86816"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solidFill>
                      <a:schemeClr val="accent2"/>
                    </a:solidFill>
                  </a:tcPr>
                </a:tc>
                <a:tc>
                  <a:txBody>
                    <a:bodyPr/>
                    <a:lstStyle/>
                    <a:p>
                      <a:pPr marL="0" marR="0" lvl="0" indent="0" algn="ctr" defTabSz="931592" rtl="0" eaLnBrk="1" fontAlgn="auto" latinLnBrk="0" hangingPunct="1">
                        <a:lnSpc>
                          <a:spcPct val="100000"/>
                        </a:lnSpc>
                        <a:spcBef>
                          <a:spcPts val="0"/>
                        </a:spcBef>
                        <a:spcAft>
                          <a:spcPts val="0"/>
                        </a:spcAft>
                        <a:buClrTx/>
                        <a:buSzTx/>
                        <a:buFontTx/>
                        <a:buNone/>
                        <a:tabLst/>
                        <a:defRPr/>
                      </a:pPr>
                      <a:r>
                        <a:rPr lang="en-US" sz="1600" dirty="0"/>
                        <a:t>Thursday, May 16, 2024</a:t>
                      </a:r>
                      <a:endParaRPr lang="en-US" sz="1600" b="0" baseline="0" dirty="0">
                        <a:solidFill>
                          <a:schemeClr val="tx1"/>
                        </a:solidFill>
                      </a:endParaRPr>
                    </a:p>
                  </a:txBody>
                  <a:tcPr marL="86816" marR="86816" marT="86816" marB="86816"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solidFill>
                      <a:schemeClr val="accent2"/>
                    </a:solidFill>
                  </a:tcPr>
                </a:tc>
                <a:extLst>
                  <a:ext uri="{0D108BD9-81ED-4DB2-BD59-A6C34878D82A}">
                    <a16:rowId xmlns:a16="http://schemas.microsoft.com/office/drawing/2014/main" val="3012744826"/>
                  </a:ext>
                </a:extLst>
              </a:tr>
            </a:tbl>
          </a:graphicData>
        </a:graphic>
      </p:graphicFrame>
    </p:spTree>
    <p:extLst>
      <p:ext uri="{BB962C8B-B14F-4D97-AF65-F5344CB8AC3E}">
        <p14:creationId xmlns:p14="http://schemas.microsoft.com/office/powerpoint/2010/main" val="133892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B7E7-192F-D830-937E-B0B77924E06B}"/>
              </a:ext>
            </a:extLst>
          </p:cNvPr>
          <p:cNvSpPr>
            <a:spLocks noGrp="1"/>
          </p:cNvSpPr>
          <p:nvPr>
            <p:ph type="title"/>
          </p:nvPr>
        </p:nvSpPr>
        <p:spPr/>
        <p:txBody>
          <a:bodyPr/>
          <a:lstStyle/>
          <a:p>
            <a:r>
              <a:rPr lang="en-US" sz="3600" dirty="0"/>
              <a:t>Student Scores on the SAT Suite of Assessments</a:t>
            </a:r>
            <a:endParaRPr lang="en-US" dirty="0"/>
          </a:p>
        </p:txBody>
      </p:sp>
      <p:graphicFrame>
        <p:nvGraphicFramePr>
          <p:cNvPr id="3" name="Table 2">
            <a:extLst>
              <a:ext uri="{FF2B5EF4-FFF2-40B4-BE49-F238E27FC236}">
                <a16:creationId xmlns:a16="http://schemas.microsoft.com/office/drawing/2014/main" id="{17EF0660-6937-502E-6A03-B75F7CB4CEAF}"/>
              </a:ext>
            </a:extLst>
          </p:cNvPr>
          <p:cNvGraphicFramePr>
            <a:graphicFrameLocks noGrp="1"/>
          </p:cNvGraphicFramePr>
          <p:nvPr>
            <p:extLst>
              <p:ext uri="{D42A27DB-BD31-4B8C-83A1-F6EECF244321}">
                <p14:modId xmlns:p14="http://schemas.microsoft.com/office/powerpoint/2010/main" val="1888512865"/>
              </p:ext>
            </p:extLst>
          </p:nvPr>
        </p:nvGraphicFramePr>
        <p:xfrm>
          <a:off x="1451294" y="1996581"/>
          <a:ext cx="8993000" cy="2491531"/>
        </p:xfrm>
        <a:graphic>
          <a:graphicData uri="http://schemas.openxmlformats.org/drawingml/2006/table">
            <a:tbl>
              <a:tblPr firstRow="1" bandRow="1">
                <a:tableStyleId>{91EBBBCC-DAD2-459C-BE2E-F6DE35CF9A28}</a:tableStyleId>
              </a:tblPr>
              <a:tblGrid>
                <a:gridCol w="1786856">
                  <a:extLst>
                    <a:ext uri="{9D8B030D-6E8A-4147-A177-3AD203B41FA5}">
                      <a16:colId xmlns:a16="http://schemas.microsoft.com/office/drawing/2014/main" val="3156304457"/>
                    </a:ext>
                  </a:extLst>
                </a:gridCol>
                <a:gridCol w="2357307">
                  <a:extLst>
                    <a:ext uri="{9D8B030D-6E8A-4147-A177-3AD203B41FA5}">
                      <a16:colId xmlns:a16="http://schemas.microsoft.com/office/drawing/2014/main" val="844628456"/>
                    </a:ext>
                  </a:extLst>
                </a:gridCol>
                <a:gridCol w="2600587">
                  <a:extLst>
                    <a:ext uri="{9D8B030D-6E8A-4147-A177-3AD203B41FA5}">
                      <a16:colId xmlns:a16="http://schemas.microsoft.com/office/drawing/2014/main" val="2509060974"/>
                    </a:ext>
                  </a:extLst>
                </a:gridCol>
                <a:gridCol w="2248250">
                  <a:extLst>
                    <a:ext uri="{9D8B030D-6E8A-4147-A177-3AD203B41FA5}">
                      <a16:colId xmlns:a16="http://schemas.microsoft.com/office/drawing/2014/main" val="1080954835"/>
                    </a:ext>
                  </a:extLst>
                </a:gridCol>
              </a:tblGrid>
              <a:tr h="883972">
                <a:tc>
                  <a:txBody>
                    <a:bodyPr/>
                    <a:lstStyle/>
                    <a:p>
                      <a:pPr algn="ctr"/>
                      <a:r>
                        <a:rPr lang="en-US" dirty="0"/>
                        <a:t>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Total 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Reading and Writing Section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Math Section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8085991"/>
                  </a:ext>
                </a:extLst>
              </a:tr>
              <a:tr h="535853">
                <a:tc>
                  <a:txBody>
                    <a:bodyPr/>
                    <a:lstStyle/>
                    <a:p>
                      <a:pPr algn="r"/>
                      <a:r>
                        <a:rPr lang="en-US" dirty="0">
                          <a:solidFill>
                            <a:schemeClr val="tx1"/>
                          </a:solidFill>
                        </a:rPr>
                        <a:t>SAT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solidFill>
                            <a:schemeClr val="tx1"/>
                          </a:solidFill>
                        </a:rPr>
                        <a:t>400−1600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solidFill>
                            <a:schemeClr val="tx1"/>
                          </a:solidFill>
                        </a:rPr>
                        <a:t>200−800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solidFill>
                            <a:schemeClr val="tx1"/>
                          </a:solidFill>
                        </a:rPr>
                        <a:t>200−800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457829292"/>
                  </a:ext>
                </a:extLst>
              </a:tr>
              <a:tr h="535853">
                <a:tc>
                  <a:txBody>
                    <a:bodyPr/>
                    <a:lstStyle/>
                    <a:p>
                      <a:pPr algn="r"/>
                      <a:r>
                        <a:rPr lang="en-US" dirty="0">
                          <a:solidFill>
                            <a:schemeClr val="tx1"/>
                          </a:solidFill>
                        </a:rPr>
                        <a:t>PSAT™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320−1520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160−760 </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160−760 </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928638900"/>
                  </a:ext>
                </a:extLst>
              </a:tr>
              <a:tr h="535853">
                <a:tc>
                  <a:txBody>
                    <a:bodyPr/>
                    <a:lstStyle/>
                    <a:p>
                      <a:pPr algn="r"/>
                      <a:r>
                        <a:rPr lang="en-US" dirty="0">
                          <a:solidFill>
                            <a:schemeClr val="tx1"/>
                          </a:solidFill>
                        </a:rPr>
                        <a:t>PSAT™ 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240−1440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120−720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120−720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990637697"/>
                  </a:ext>
                </a:extLst>
              </a:tr>
            </a:tbl>
          </a:graphicData>
        </a:graphic>
      </p:graphicFrame>
    </p:spTree>
    <p:extLst>
      <p:ext uri="{BB962C8B-B14F-4D97-AF65-F5344CB8AC3E}">
        <p14:creationId xmlns:p14="http://schemas.microsoft.com/office/powerpoint/2010/main" val="2428498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F8E3E-DEFD-3892-5ABF-BD030A2CD4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C4E6C5-46CC-4416-A078-0015DE072FCC}"/>
              </a:ext>
            </a:extLst>
          </p:cNvPr>
          <p:cNvSpPr>
            <a:spLocks noGrp="1"/>
          </p:cNvSpPr>
          <p:nvPr>
            <p:ph type="title"/>
          </p:nvPr>
        </p:nvSpPr>
        <p:spPr/>
        <p:txBody>
          <a:bodyPr/>
          <a:lstStyle/>
          <a:p>
            <a:r>
              <a:rPr lang="en-US" dirty="0"/>
              <a:t>PSAT 8/9 Scores</a:t>
            </a:r>
          </a:p>
        </p:txBody>
      </p:sp>
      <p:graphicFrame>
        <p:nvGraphicFramePr>
          <p:cNvPr id="3" name="Table 2">
            <a:extLst>
              <a:ext uri="{FF2B5EF4-FFF2-40B4-BE49-F238E27FC236}">
                <a16:creationId xmlns:a16="http://schemas.microsoft.com/office/drawing/2014/main" id="{0FD2E825-526D-BA67-066A-EBF5735AD3B7}"/>
              </a:ext>
            </a:extLst>
          </p:cNvPr>
          <p:cNvGraphicFramePr>
            <a:graphicFrameLocks noGrp="1"/>
          </p:cNvGraphicFramePr>
          <p:nvPr>
            <p:extLst>
              <p:ext uri="{D42A27DB-BD31-4B8C-83A1-F6EECF244321}">
                <p14:modId xmlns:p14="http://schemas.microsoft.com/office/powerpoint/2010/main" val="1609414938"/>
              </p:ext>
            </p:extLst>
          </p:nvPr>
        </p:nvGraphicFramePr>
        <p:xfrm>
          <a:off x="1935537" y="3225612"/>
          <a:ext cx="8127999" cy="1743838"/>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1770666771"/>
                    </a:ext>
                  </a:extLst>
                </a:gridCol>
                <a:gridCol w="2709333">
                  <a:extLst>
                    <a:ext uri="{9D8B030D-6E8A-4147-A177-3AD203B41FA5}">
                      <a16:colId xmlns:a16="http://schemas.microsoft.com/office/drawing/2014/main" val="1719173022"/>
                    </a:ext>
                  </a:extLst>
                </a:gridCol>
                <a:gridCol w="2709333">
                  <a:extLst>
                    <a:ext uri="{9D8B030D-6E8A-4147-A177-3AD203B41FA5}">
                      <a16:colId xmlns:a16="http://schemas.microsoft.com/office/drawing/2014/main" val="2963274586"/>
                    </a:ext>
                  </a:extLst>
                </a:gridCol>
              </a:tblGrid>
              <a:tr h="814626">
                <a:tc rowSpan="2">
                  <a:txBody>
                    <a:bodyPr/>
                    <a:lstStyle/>
                    <a:p>
                      <a:pPr algn="ctr"/>
                      <a:endParaRPr lang="en-US" sz="3200" dirty="0">
                        <a:solidFill>
                          <a:schemeClr val="tx1"/>
                        </a:solidFill>
                      </a:endParaRPr>
                    </a:p>
                    <a:p>
                      <a:pPr algn="ctr"/>
                      <a:r>
                        <a:rPr lang="en-US" sz="3200" dirty="0">
                          <a:solidFill>
                            <a:schemeClr val="tx1"/>
                          </a:solidFill>
                        </a:rPr>
                        <a:t>PSAT 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dirty="0">
                        <a:solidFill>
                          <a:schemeClr val="tx1"/>
                        </a:solidFill>
                      </a:endParaRPr>
                    </a:p>
                    <a:p>
                      <a:pPr algn="ctr"/>
                      <a:endParaRPr lang="en-US" dirty="0">
                        <a:solidFill>
                          <a:schemeClr val="tx1"/>
                        </a:solidFill>
                      </a:endParaRPr>
                    </a:p>
                    <a:p>
                      <a:pPr algn="ctr"/>
                      <a:r>
                        <a:rPr lang="en-US" sz="2400" dirty="0">
                          <a:solidFill>
                            <a:schemeClr val="tx1"/>
                          </a:solidFill>
                        </a:rPr>
                        <a:t>240−1440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a:solidFill>
                            <a:schemeClr val="tx1"/>
                          </a:solidFill>
                        </a:rPr>
                        <a:t>Reading and Writing</a:t>
                      </a:r>
                    </a:p>
                    <a:p>
                      <a:pPr algn="ctr"/>
                      <a:endParaRPr lang="en-US" b="0" dirty="0">
                        <a:solidFill>
                          <a:schemeClr val="tx1"/>
                        </a:solidFill>
                      </a:endParaRPr>
                    </a:p>
                    <a:p>
                      <a:pPr algn="ctr"/>
                      <a:r>
                        <a:rPr lang="en-US" b="0" dirty="0">
                          <a:solidFill>
                            <a:schemeClr val="tx1"/>
                          </a:solidFill>
                        </a:rPr>
                        <a:t>120−720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77563"/>
                  </a:ext>
                </a:extLst>
              </a:tr>
              <a:tr h="814626">
                <a:tc vMerge="1">
                  <a:txBody>
                    <a:bodyPr/>
                    <a:lstStyle/>
                    <a:p>
                      <a:endParaRPr lang="en-US" dirty="0"/>
                    </a:p>
                  </a:txBody>
                  <a:tcPr/>
                </a:tc>
                <a:tc vMerge="1">
                  <a:txBody>
                    <a:bodyPr/>
                    <a:lstStyle/>
                    <a:p>
                      <a:endParaRPr lang="en-US" dirty="0"/>
                    </a:p>
                  </a:txBody>
                  <a:tcPr/>
                </a:tc>
                <a:tc>
                  <a:txBody>
                    <a:bodyPr/>
                    <a:lstStyle/>
                    <a:p>
                      <a:pPr algn="ctr"/>
                      <a:r>
                        <a:rPr lang="en-US" dirty="0">
                          <a:solidFill>
                            <a:schemeClr val="tx1"/>
                          </a:solidFill>
                        </a:rPr>
                        <a:t>Math</a:t>
                      </a:r>
                    </a:p>
                    <a:p>
                      <a:pPr algn="ctr"/>
                      <a:endParaRPr lang="en-US" dirty="0">
                        <a:solidFill>
                          <a:schemeClr val="tx1"/>
                        </a:solidFill>
                      </a:endParaRPr>
                    </a:p>
                    <a:p>
                      <a:pPr algn="ctr"/>
                      <a:r>
                        <a:rPr lang="en-US" b="0" dirty="0">
                          <a:solidFill>
                            <a:schemeClr val="tx1"/>
                          </a:solidFill>
                        </a:rPr>
                        <a:t>120−720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0269941"/>
                  </a:ext>
                </a:extLst>
              </a:tr>
            </a:tbl>
          </a:graphicData>
        </a:graphic>
      </p:graphicFrame>
      <p:graphicFrame>
        <p:nvGraphicFramePr>
          <p:cNvPr id="4" name="Table 3">
            <a:extLst>
              <a:ext uri="{FF2B5EF4-FFF2-40B4-BE49-F238E27FC236}">
                <a16:creationId xmlns:a16="http://schemas.microsoft.com/office/drawing/2014/main" id="{E02C044D-C67E-CE53-5E71-E038F0F33409}"/>
              </a:ext>
            </a:extLst>
          </p:cNvPr>
          <p:cNvGraphicFramePr>
            <a:graphicFrameLocks noGrp="1"/>
          </p:cNvGraphicFramePr>
          <p:nvPr>
            <p:extLst>
              <p:ext uri="{D42A27DB-BD31-4B8C-83A1-F6EECF244321}">
                <p14:modId xmlns:p14="http://schemas.microsoft.com/office/powerpoint/2010/main" val="1112282893"/>
              </p:ext>
            </p:extLst>
          </p:nvPr>
        </p:nvGraphicFramePr>
        <p:xfrm>
          <a:off x="1935536" y="2613853"/>
          <a:ext cx="8127999" cy="611759"/>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524780772"/>
                    </a:ext>
                  </a:extLst>
                </a:gridCol>
                <a:gridCol w="2709333">
                  <a:extLst>
                    <a:ext uri="{9D8B030D-6E8A-4147-A177-3AD203B41FA5}">
                      <a16:colId xmlns:a16="http://schemas.microsoft.com/office/drawing/2014/main" val="3287299598"/>
                    </a:ext>
                  </a:extLst>
                </a:gridCol>
                <a:gridCol w="2709333">
                  <a:extLst>
                    <a:ext uri="{9D8B030D-6E8A-4147-A177-3AD203B41FA5}">
                      <a16:colId xmlns:a16="http://schemas.microsoft.com/office/drawing/2014/main" val="2757104512"/>
                    </a:ext>
                  </a:extLst>
                </a:gridCol>
              </a:tblGrid>
              <a:tr h="370840">
                <a:tc>
                  <a:txBody>
                    <a:bodyPr/>
                    <a:lstStyle/>
                    <a:p>
                      <a:pPr algn="ctr"/>
                      <a:r>
                        <a:rPr lang="en-US" dirty="0">
                          <a:solidFill>
                            <a:schemeClr val="tx1"/>
                          </a:solidFill>
                        </a:rPr>
                        <a:t>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solidFill>
                            <a:schemeClr val="tx1"/>
                          </a:solidFill>
                        </a:rPr>
                        <a:t>Total Score</a:t>
                      </a:r>
                    </a:p>
                    <a:p>
                      <a:pPr algn="ctr"/>
                      <a:r>
                        <a:rPr lang="en-US" dirty="0">
                          <a:solidFill>
                            <a:schemeClr val="tx1"/>
                          </a:solidFill>
                        </a:rPr>
                        <a:t>(sum of Section Scores)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solidFill>
                            <a:schemeClr val="tx1"/>
                          </a:solidFill>
                        </a:rPr>
                        <a:t>Section Scores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20817913"/>
                  </a:ext>
                </a:extLst>
              </a:tr>
            </a:tbl>
          </a:graphicData>
        </a:graphic>
      </p:graphicFrame>
    </p:spTree>
    <p:extLst>
      <p:ext uri="{BB962C8B-B14F-4D97-AF65-F5344CB8AC3E}">
        <p14:creationId xmlns:p14="http://schemas.microsoft.com/office/powerpoint/2010/main" val="1218030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ED6C60-F70A-3AF1-2069-2CC205399973}"/>
              </a:ext>
            </a:extLst>
          </p:cNvPr>
          <p:cNvSpPr>
            <a:spLocks noGrp="1"/>
          </p:cNvSpPr>
          <p:nvPr>
            <p:ph type="ctrTitle"/>
          </p:nvPr>
        </p:nvSpPr>
        <p:spPr/>
        <p:txBody>
          <a:bodyPr/>
          <a:lstStyle/>
          <a:p>
            <a:r>
              <a:rPr lang="en-US" dirty="0"/>
              <a:t>1.</a:t>
            </a:r>
            <a:br>
              <a:rPr lang="en-US" dirty="0"/>
            </a:br>
            <a:r>
              <a:rPr lang="en-US" dirty="0"/>
              <a:t>Accessing Scores on the PDF Score Report</a:t>
            </a:r>
          </a:p>
        </p:txBody>
      </p:sp>
    </p:spTree>
    <p:extLst>
      <p:ext uri="{BB962C8B-B14F-4D97-AF65-F5344CB8AC3E}">
        <p14:creationId xmlns:p14="http://schemas.microsoft.com/office/powerpoint/2010/main" val="3838026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A593-A32C-B486-47E2-3B67202FB8A7}"/>
              </a:ext>
            </a:extLst>
          </p:cNvPr>
          <p:cNvSpPr>
            <a:spLocks noGrp="1"/>
          </p:cNvSpPr>
          <p:nvPr>
            <p:ph type="title"/>
          </p:nvPr>
        </p:nvSpPr>
        <p:spPr/>
        <p:txBody>
          <a:bodyPr/>
          <a:lstStyle/>
          <a:p>
            <a:r>
              <a:rPr lang="en-US" sz="3600"/>
              <a:t>Student Score Report PDF</a:t>
            </a:r>
          </a:p>
        </p:txBody>
      </p:sp>
      <p:pic>
        <p:nvPicPr>
          <p:cNvPr id="5" name="Picture 4" descr="PSAT 8/9 Student score report.">
            <a:extLst>
              <a:ext uri="{FF2B5EF4-FFF2-40B4-BE49-F238E27FC236}">
                <a16:creationId xmlns:a16="http://schemas.microsoft.com/office/drawing/2014/main" id="{EBD10E0F-150A-0645-4848-007A8CFA4E48}"/>
              </a:ext>
            </a:extLst>
          </p:cNvPr>
          <p:cNvPicPr>
            <a:picLocks noChangeAspect="1"/>
          </p:cNvPicPr>
          <p:nvPr/>
        </p:nvPicPr>
        <p:blipFill>
          <a:blip r:embed="rId3"/>
          <a:stretch>
            <a:fillRect/>
          </a:stretch>
        </p:blipFill>
        <p:spPr>
          <a:xfrm>
            <a:off x="2301071" y="1132869"/>
            <a:ext cx="6939853" cy="50748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081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09709-13C4-5607-846E-471EB14E1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4FC785-00D0-5123-01A8-A8FAB82F7307}"/>
              </a:ext>
            </a:extLst>
          </p:cNvPr>
          <p:cNvSpPr>
            <a:spLocks noGrp="1"/>
          </p:cNvSpPr>
          <p:nvPr>
            <p:ph type="title"/>
          </p:nvPr>
        </p:nvSpPr>
        <p:spPr/>
        <p:txBody>
          <a:bodyPr/>
          <a:lstStyle/>
          <a:p>
            <a:r>
              <a:rPr lang="en-US" dirty="0"/>
              <a:t>See Your Scores</a:t>
            </a:r>
          </a:p>
        </p:txBody>
      </p:sp>
      <p:sp>
        <p:nvSpPr>
          <p:cNvPr id="3" name="TextBox 2">
            <a:extLst>
              <a:ext uri="{FF2B5EF4-FFF2-40B4-BE49-F238E27FC236}">
                <a16:creationId xmlns:a16="http://schemas.microsoft.com/office/drawing/2014/main" id="{49625D8B-6E53-47F7-BC3C-46ED7E739084}"/>
              </a:ext>
            </a:extLst>
          </p:cNvPr>
          <p:cNvSpPr txBox="1"/>
          <p:nvPr/>
        </p:nvSpPr>
        <p:spPr>
          <a:xfrm>
            <a:off x="4362563" y="1971763"/>
            <a:ext cx="2049864" cy="3804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Total Score</a:t>
            </a:r>
          </a:p>
        </p:txBody>
      </p:sp>
      <p:sp>
        <p:nvSpPr>
          <p:cNvPr id="4" name="TextBox 3">
            <a:extLst>
              <a:ext uri="{FF2B5EF4-FFF2-40B4-BE49-F238E27FC236}">
                <a16:creationId xmlns:a16="http://schemas.microsoft.com/office/drawing/2014/main" id="{919E868B-A047-323B-C3D4-BCCB53033735}"/>
              </a:ext>
            </a:extLst>
          </p:cNvPr>
          <p:cNvSpPr txBox="1"/>
          <p:nvPr/>
        </p:nvSpPr>
        <p:spPr>
          <a:xfrm>
            <a:off x="1625477" y="3097880"/>
            <a:ext cx="4076537" cy="380480"/>
          </a:xfrm>
          <a:prstGeom prst="rect">
            <a:avLst/>
          </a:prstGeom>
          <a:noFill/>
        </p:spPr>
        <p:txBody>
          <a:bodyPr wrap="square" lIns="36000" tIns="36000" rIns="36000" b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Reading and Writing Score</a:t>
            </a:r>
          </a:p>
        </p:txBody>
      </p:sp>
      <p:sp>
        <p:nvSpPr>
          <p:cNvPr id="6" name="Arrow: Right 5">
            <a:extLst>
              <a:ext uri="{FF2B5EF4-FFF2-40B4-BE49-F238E27FC236}">
                <a16:creationId xmlns:a16="http://schemas.microsoft.com/office/drawing/2014/main" id="{E3B037B9-487C-A1B9-3FA5-71607AAD6195}"/>
              </a:ext>
              <a:ext uri="{C183D7F6-B498-43B3-948B-1728B52AA6E4}">
                <adec:decorative xmlns:adec="http://schemas.microsoft.com/office/drawing/2017/decorative" val="1"/>
              </a:ext>
            </a:extLst>
          </p:cNvPr>
          <p:cNvSpPr/>
          <p:nvPr/>
        </p:nvSpPr>
        <p:spPr>
          <a:xfrm>
            <a:off x="5008678" y="2352243"/>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
        <p:nvSpPr>
          <p:cNvPr id="7" name="Arrow: Right 6">
            <a:extLst>
              <a:ext uri="{FF2B5EF4-FFF2-40B4-BE49-F238E27FC236}">
                <a16:creationId xmlns:a16="http://schemas.microsoft.com/office/drawing/2014/main" id="{5576A580-CB69-C5F0-417E-65AE7758694A}"/>
              </a:ext>
              <a:ext uri="{C183D7F6-B498-43B3-948B-1728B52AA6E4}">
                <adec:decorative xmlns:adec="http://schemas.microsoft.com/office/drawing/2017/decorative" val="1"/>
              </a:ext>
            </a:extLst>
          </p:cNvPr>
          <p:cNvSpPr/>
          <p:nvPr/>
        </p:nvSpPr>
        <p:spPr>
          <a:xfrm>
            <a:off x="5008678" y="3593440"/>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
        <p:nvSpPr>
          <p:cNvPr id="10" name="Rectangle 9">
            <a:extLst>
              <a:ext uri="{FF2B5EF4-FFF2-40B4-BE49-F238E27FC236}">
                <a16:creationId xmlns:a16="http://schemas.microsoft.com/office/drawing/2014/main" id="{2FE01761-E83F-0F84-B41E-D1E787EC4896}"/>
              </a:ext>
              <a:ext uri="{C183D7F6-B498-43B3-948B-1728B52AA6E4}">
                <adec:decorative xmlns:adec="http://schemas.microsoft.com/office/drawing/2017/decorative" val="1"/>
              </a:ext>
            </a:extLst>
          </p:cNvPr>
          <p:cNvSpPr/>
          <p:nvPr/>
        </p:nvSpPr>
        <p:spPr>
          <a:xfrm>
            <a:off x="7939563" y="1979525"/>
            <a:ext cx="480956" cy="3838471"/>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8" name="Arrow: Right 7">
            <a:extLst>
              <a:ext uri="{FF2B5EF4-FFF2-40B4-BE49-F238E27FC236}">
                <a16:creationId xmlns:a16="http://schemas.microsoft.com/office/drawing/2014/main" id="{FCD47164-566F-E302-E27A-C62D73BD7675}"/>
              </a:ext>
              <a:ext uri="{C183D7F6-B498-43B3-948B-1728B52AA6E4}">
                <adec:decorative xmlns:adec="http://schemas.microsoft.com/office/drawing/2017/decorative" val="1"/>
              </a:ext>
            </a:extLst>
          </p:cNvPr>
          <p:cNvSpPr/>
          <p:nvPr/>
        </p:nvSpPr>
        <p:spPr>
          <a:xfrm>
            <a:off x="4933635" y="4348712"/>
            <a:ext cx="768379"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
        <p:nvSpPr>
          <p:cNvPr id="5" name="TextBox 4">
            <a:extLst>
              <a:ext uri="{FF2B5EF4-FFF2-40B4-BE49-F238E27FC236}">
                <a16:creationId xmlns:a16="http://schemas.microsoft.com/office/drawing/2014/main" id="{01CEAE3B-31A0-A2C7-1C82-01B1B8F4D9A8}"/>
              </a:ext>
            </a:extLst>
          </p:cNvPr>
          <p:cNvSpPr txBox="1"/>
          <p:nvPr/>
        </p:nvSpPr>
        <p:spPr>
          <a:xfrm>
            <a:off x="2839909" y="3928312"/>
            <a:ext cx="2862105" cy="380480"/>
          </a:xfrm>
          <a:prstGeom prst="rect">
            <a:avLst/>
          </a:prstGeom>
          <a:noFill/>
        </p:spPr>
        <p:txBody>
          <a:bodyPr wrap="square" lIns="36000" tIns="36000" rIns="36000" b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Math Score</a:t>
            </a:r>
          </a:p>
        </p:txBody>
      </p:sp>
      <p:pic>
        <p:nvPicPr>
          <p:cNvPr id="12" name="Picture 11" descr="Upper left corner of the student score report, showing total score, reading and writing score, and math score.">
            <a:extLst>
              <a:ext uri="{FF2B5EF4-FFF2-40B4-BE49-F238E27FC236}">
                <a16:creationId xmlns:a16="http://schemas.microsoft.com/office/drawing/2014/main" id="{AF670F61-CB97-21DC-E090-8A145A619462}"/>
              </a:ext>
            </a:extLst>
          </p:cNvPr>
          <p:cNvPicPr>
            <a:picLocks noChangeAspect="1"/>
          </p:cNvPicPr>
          <p:nvPr/>
        </p:nvPicPr>
        <p:blipFill>
          <a:blip r:embed="rId3"/>
          <a:stretch>
            <a:fillRect/>
          </a:stretch>
        </p:blipFill>
        <p:spPr>
          <a:xfrm>
            <a:off x="5702014" y="1332965"/>
            <a:ext cx="2508876" cy="4881524"/>
          </a:xfrm>
          <a:prstGeom prst="rect">
            <a:avLst/>
          </a:prstGeom>
        </p:spPr>
      </p:pic>
    </p:spTree>
    <p:extLst>
      <p:ext uri="{BB962C8B-B14F-4D97-AF65-F5344CB8AC3E}">
        <p14:creationId xmlns:p14="http://schemas.microsoft.com/office/powerpoint/2010/main" val="4230775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0406-D46B-57D6-0B8E-5A036F986C91}"/>
              </a:ext>
            </a:extLst>
          </p:cNvPr>
          <p:cNvSpPr>
            <a:spLocks noGrp="1"/>
          </p:cNvSpPr>
          <p:nvPr>
            <p:ph type="title"/>
          </p:nvPr>
        </p:nvSpPr>
        <p:spPr/>
        <p:txBody>
          <a:bodyPr/>
          <a:lstStyle/>
          <a:p>
            <a:r>
              <a:rPr lang="en-US" dirty="0"/>
              <a:t>Score Range</a:t>
            </a:r>
          </a:p>
        </p:txBody>
      </p:sp>
      <p:sp>
        <p:nvSpPr>
          <p:cNvPr id="32" name="TextBox 31">
            <a:extLst>
              <a:ext uri="{FF2B5EF4-FFF2-40B4-BE49-F238E27FC236}">
                <a16:creationId xmlns:a16="http://schemas.microsoft.com/office/drawing/2014/main" id="{FCD80CD0-396C-95F6-5B90-25BA46778B95}"/>
              </a:ext>
            </a:extLst>
          </p:cNvPr>
          <p:cNvSpPr txBox="1"/>
          <p:nvPr/>
        </p:nvSpPr>
        <p:spPr>
          <a:xfrm>
            <a:off x="356461" y="2025483"/>
            <a:ext cx="5313875" cy="1611586"/>
          </a:xfrm>
          <a:prstGeom prst="rect">
            <a:avLst/>
          </a:prstGeom>
          <a:noFill/>
        </p:spPr>
        <p:txBody>
          <a:bodyPr wrap="square" lIns="36000" tIns="36000" rIns="36000" bIns="36000" rtlCol="0">
            <a:spAutoFit/>
          </a:bodyPr>
          <a:lstStyle/>
          <a:p>
            <a:r>
              <a:rPr lang="en-US" sz="2000" dirty="0"/>
              <a:t>Scores should be interpreted as ranges rather than singular points because a student’s score might vary slightly if they had taken different versions of the test under identical conditions.</a:t>
            </a:r>
            <a:endParaRPr lang="en-US" sz="3200" dirty="0"/>
          </a:p>
        </p:txBody>
      </p:sp>
      <p:pic>
        <p:nvPicPr>
          <p:cNvPr id="5" name="Picture 4" descr="Upper left corner of student score report.">
            <a:extLst>
              <a:ext uri="{FF2B5EF4-FFF2-40B4-BE49-F238E27FC236}">
                <a16:creationId xmlns:a16="http://schemas.microsoft.com/office/drawing/2014/main" id="{20F00BF9-711D-6C5A-19B5-27040BDC6F49}"/>
              </a:ext>
            </a:extLst>
          </p:cNvPr>
          <p:cNvPicPr>
            <a:picLocks noChangeAspect="1"/>
          </p:cNvPicPr>
          <p:nvPr/>
        </p:nvPicPr>
        <p:blipFill>
          <a:blip r:embed="rId3"/>
          <a:stretch>
            <a:fillRect/>
          </a:stretch>
        </p:blipFill>
        <p:spPr>
          <a:xfrm>
            <a:off x="6736995" y="951570"/>
            <a:ext cx="2508876" cy="4881524"/>
          </a:xfrm>
          <a:prstGeom prst="rect">
            <a:avLst/>
          </a:prstGeom>
        </p:spPr>
      </p:pic>
    </p:spTree>
    <p:extLst>
      <p:ext uri="{BB962C8B-B14F-4D97-AF65-F5344CB8AC3E}">
        <p14:creationId xmlns:p14="http://schemas.microsoft.com/office/powerpoint/2010/main" val="2512942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CB-Corporate-19Q4">
  <a:themeElements>
    <a:clrScheme name="CB-Corporate-19Q4">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19Q4.potx" id="{C03CA69B-0957-456A-A8D7-8931C8CEE5F4}" vid="{2266A64D-4CFC-4C9D-8F45-6BFE208587E0}"/>
    </a:ext>
  </a:extLst>
</a:theme>
</file>

<file path=ppt/theme/theme2.xml><?xml version="1.0" encoding="utf-8"?>
<a:theme xmlns:a="http://schemas.openxmlformats.org/drawingml/2006/main" name="Big Futures Master Style">
  <a:themeElements>
    <a:clrScheme name="Custom 8">
      <a:dk1>
        <a:srgbClr val="000000"/>
      </a:dk1>
      <a:lt1>
        <a:srgbClr val="000000"/>
      </a:lt1>
      <a:dk2>
        <a:srgbClr val="FFFFFF"/>
      </a:dk2>
      <a:lt2>
        <a:srgbClr val="CEDBF3"/>
      </a:lt2>
      <a:accent1>
        <a:srgbClr val="324DC7"/>
      </a:accent1>
      <a:accent2>
        <a:srgbClr val="CEDAF3"/>
      </a:accent2>
      <a:accent3>
        <a:srgbClr val="ECF0F8"/>
      </a:accent3>
      <a:accent4>
        <a:srgbClr val="FE5B00"/>
      </a:accent4>
      <a:accent5>
        <a:srgbClr val="FFBD99"/>
      </a:accent5>
      <a:accent6>
        <a:srgbClr val="FFEFE6"/>
      </a:accent6>
      <a:hlink>
        <a:srgbClr val="324CC7"/>
      </a:hlink>
      <a:folHlink>
        <a:srgbClr val="001074"/>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20Q1" id="{E4717E8B-2F74-49CF-A8FA-F885EB17B1EA}" vid="{5A05EB46-7BBC-4709-9052-FBA559263FB2}"/>
    </a:ext>
  </a:extLst>
</a:theme>
</file>

<file path=ppt/theme/theme3.xml><?xml version="1.0" encoding="utf-8"?>
<a:theme xmlns:a="http://schemas.openxmlformats.org/drawingml/2006/main" name="1_Big Futures Master Style">
  <a:themeElements>
    <a:clrScheme name="Custom 8">
      <a:dk1>
        <a:srgbClr val="000000"/>
      </a:dk1>
      <a:lt1>
        <a:srgbClr val="000000"/>
      </a:lt1>
      <a:dk2>
        <a:srgbClr val="FFFFFF"/>
      </a:dk2>
      <a:lt2>
        <a:srgbClr val="CEDBF3"/>
      </a:lt2>
      <a:accent1>
        <a:srgbClr val="324DC7"/>
      </a:accent1>
      <a:accent2>
        <a:srgbClr val="CEDAF3"/>
      </a:accent2>
      <a:accent3>
        <a:srgbClr val="ECF0F8"/>
      </a:accent3>
      <a:accent4>
        <a:srgbClr val="FE5B00"/>
      </a:accent4>
      <a:accent5>
        <a:srgbClr val="FFBD99"/>
      </a:accent5>
      <a:accent6>
        <a:srgbClr val="FFEFE6"/>
      </a:accent6>
      <a:hlink>
        <a:srgbClr val="324CC7"/>
      </a:hlink>
      <a:folHlink>
        <a:srgbClr val="001074"/>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20Q1" id="{E4717E8B-2F74-49CF-A8FA-F885EB17B1EA}" vid="{5A05EB46-7BBC-4709-9052-FBA559263FB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530bded-fd6e-4f58-b5d2-ea681eb07663}" enabled="0" method="" siteId="{7530bded-fd6e-4f58-b5d2-ea681eb07663}" removed="1"/>
</clbl:labelList>
</file>

<file path=docProps/app.xml><?xml version="1.0" encoding="utf-8"?>
<Properties xmlns="http://schemas.openxmlformats.org/officeDocument/2006/extended-properties" xmlns:vt="http://schemas.openxmlformats.org/officeDocument/2006/docPropsVTypes">
  <TotalTime>3379</TotalTime>
  <Words>2797</Words>
  <Application>Microsoft Office PowerPoint</Application>
  <PresentationFormat>Widescreen</PresentationFormat>
  <Paragraphs>269</Paragraphs>
  <Slides>20</Slides>
  <Notes>17</Notes>
  <HiddenSlides>2</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6" baseType="lpstr">
      <vt:lpstr>-apple-system</vt:lpstr>
      <vt:lpstr>Aptos</vt:lpstr>
      <vt:lpstr>Arial</vt:lpstr>
      <vt:lpstr>Calibri</vt:lpstr>
      <vt:lpstr>Marlett</vt:lpstr>
      <vt:lpstr>Noto Sans Symbols</vt:lpstr>
      <vt:lpstr>Roboto</vt:lpstr>
      <vt:lpstr>Roboto Medium</vt:lpstr>
      <vt:lpstr>Roboto Slab</vt:lpstr>
      <vt:lpstr>Roboto Slab Regular</vt:lpstr>
      <vt:lpstr>Segoe UI</vt:lpstr>
      <vt:lpstr>Verdana</vt:lpstr>
      <vt:lpstr>2_CB-Corporate-19Q4</vt:lpstr>
      <vt:lpstr>Big Futures Master Style</vt:lpstr>
      <vt:lpstr>1_Big Futures Master Style</vt:lpstr>
      <vt:lpstr>think-cell Slide</vt:lpstr>
      <vt:lpstr>Get Ready for College and Career with  PSAT™ 8/9</vt:lpstr>
      <vt:lpstr>PSAT 8/9™ - Scores for Students</vt:lpstr>
      <vt:lpstr>Score Reporting Dates  - Spring 2024</vt:lpstr>
      <vt:lpstr>Student Scores on the SAT Suite of Assessments</vt:lpstr>
      <vt:lpstr>PSAT 8/9 Scores</vt:lpstr>
      <vt:lpstr>1. Accessing Scores on the PDF Score Report</vt:lpstr>
      <vt:lpstr>Student Score Report PDF</vt:lpstr>
      <vt:lpstr>See Your Scores</vt:lpstr>
      <vt:lpstr>Score Range</vt:lpstr>
      <vt:lpstr>Score Comparisons and Percentiles  </vt:lpstr>
      <vt:lpstr>Knowledge and Skills Content Domains</vt:lpstr>
      <vt:lpstr>Career Insights Snapshot</vt:lpstr>
      <vt:lpstr>Next Steps</vt:lpstr>
      <vt:lpstr>What’s Next After Taking the PSAT 8/9?</vt:lpstr>
      <vt:lpstr>Connect to BigFuture</vt:lpstr>
      <vt:lpstr>What’s BigFuture?</vt:lpstr>
      <vt:lpstr>BigFuture</vt:lpstr>
      <vt:lpstr>BigFuture Scholarships</vt:lpstr>
      <vt:lpstr>SAT and Khan Academy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 School Day – What’s New</dc:title>
  <dc:creator>Morris, Martha</dc:creator>
  <cp:lastModifiedBy>Morris, Martha</cp:lastModifiedBy>
  <cp:revision>11</cp:revision>
  <dcterms:created xsi:type="dcterms:W3CDTF">2024-02-26T17:55:54Z</dcterms:created>
  <dcterms:modified xsi:type="dcterms:W3CDTF">2024-03-26T15:53:10Z</dcterms:modified>
</cp:coreProperties>
</file>