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716" r:id="rId2"/>
    <p:sldMasterId id="2147483738" r:id="rId3"/>
  </p:sldMasterIdLst>
  <p:notesMasterIdLst>
    <p:notesMasterId r:id="rId44"/>
  </p:notesMasterIdLst>
  <p:sldIdLst>
    <p:sldId id="9233" r:id="rId4"/>
    <p:sldId id="9236" r:id="rId5"/>
    <p:sldId id="9187" r:id="rId6"/>
    <p:sldId id="292" r:id="rId7"/>
    <p:sldId id="8951" r:id="rId8"/>
    <p:sldId id="9215" r:id="rId9"/>
    <p:sldId id="9216" r:id="rId10"/>
    <p:sldId id="9226" r:id="rId11"/>
    <p:sldId id="9220" r:id="rId12"/>
    <p:sldId id="9228" r:id="rId13"/>
    <p:sldId id="8979" r:id="rId14"/>
    <p:sldId id="9222" r:id="rId15"/>
    <p:sldId id="9223" r:id="rId16"/>
    <p:sldId id="9224" r:id="rId17"/>
    <p:sldId id="294" r:id="rId18"/>
    <p:sldId id="9225" r:id="rId19"/>
    <p:sldId id="9229" r:id="rId20"/>
    <p:sldId id="9219" r:id="rId21"/>
    <p:sldId id="9221" r:id="rId22"/>
    <p:sldId id="8968" r:id="rId23"/>
    <p:sldId id="9238" r:id="rId24"/>
    <p:sldId id="8952" r:id="rId25"/>
    <p:sldId id="9230" r:id="rId26"/>
    <p:sldId id="9237" r:id="rId27"/>
    <p:sldId id="340" r:id="rId28"/>
    <p:sldId id="9153" r:id="rId29"/>
    <p:sldId id="9232" r:id="rId30"/>
    <p:sldId id="293" r:id="rId31"/>
    <p:sldId id="8626" r:id="rId32"/>
    <p:sldId id="8973" r:id="rId33"/>
    <p:sldId id="257" r:id="rId34"/>
    <p:sldId id="258" r:id="rId35"/>
    <p:sldId id="264" r:id="rId36"/>
    <p:sldId id="608" r:id="rId37"/>
    <p:sldId id="701" r:id="rId38"/>
    <p:sldId id="8257" r:id="rId39"/>
    <p:sldId id="8406" r:id="rId40"/>
    <p:sldId id="8414" r:id="rId41"/>
    <p:sldId id="365" r:id="rId42"/>
    <p:sldId id="923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D33D06-DD37-7D34-6110-C8169B368149}" name="Callaway, Matt (He/Him/His)" initials="C(" userId="S::mcallaway@collegeboard.org::38212c77-a9e4-43dd-a8c5-b164028dccd3" providerId="AD"/>
  <p188:author id="{4F59930D-081D-7270-58DE-9519624C49CD}" name="Lindauer, Carly" initials="CL" userId="S::clindauer@Collegeboard.org::2db41cd8-6c33-490d-b4e6-81834f8748ad" providerId="AD"/>
  <p188:author id="{DB3C0530-FDFD-15DD-3C7C-CC772E0BA909}" name="Vince Sasso" initials="VS" userId="S::vsasso@Collegeboard.org::e60150eb-3b97-42f3-8eab-469edf197cb2" providerId="AD"/>
  <p188:author id="{536BAA30-BEE3-BB17-84F8-C75FA6D8661A}" name="Black, Kiki" initials="KB" userId="S::kblack@Collegeboard.org::34e13b20-87ae-4cbf-a8a2-299a8193734f" providerId="AD"/>
  <p188:author id="{217C4931-4B22-77C0-0BE0-0DA566793EF7}" name="Morris, Martha" initials="MM" userId="S::mmorris@Collegeboard.org::f15ea46f-4418-4a8e-9aa8-399a0057e14f" providerId="AD"/>
  <p188:author id="{FF16A73B-4844-8C8E-0A0E-73DD05B16241}" name="Benton, Lauri" initials="BL" userId="S::lbenton@Collegeboard.org::0f75c0ee-0454-420f-afac-7e2676746543" providerId="AD"/>
  <p188:author id="{DF4BCF65-8DAC-F3B9-BBEA-67385A5B0A24}" name="Savage, Rashida" initials="SR" userId="S::rsavage@Collegeboard.org::9d81efb0-0ac3-4654-9038-06191d380238" providerId="AD"/>
  <p188:author id="{947C4AB5-27F2-17A7-A66F-4005A763A75E}" name="Van Epps, Josh (He/Him/His)" initials="JV" userId="S::jvanepps@Collegeboard.org::83e6dd06-d7a0-449c-bf2c-45374dfd672c" providerId="AD"/>
  <p188:author id="{7130AFC0-DCE1-F203-B8F1-05F2180ED7F7}" name="Morris, Martha" initials="MM" userId="S::mmorris@collegeboard.org::f15ea46f-4418-4a8e-9aa8-399a0057e14f" providerId="AD"/>
  <p188:author id="{16124CCE-2F08-5FE7-F2A5-61BF16F8A97C}" name="Herrera, Carolina (She/Her/Ella)" initials="H(" userId="S::caherrera@collegeboard.org::5c75c6e4-1c39-47d5-ad1c-f8e340b5907b" providerId="AD"/>
  <p188:author id="{4C451AF7-5DDE-638D-9904-3B14DBFE6070}" name="Benton, Lauri" initials="BL" userId="S::lbenton@collegeboard.org::0f75c0ee-0454-420f-afac-7e2676746543" providerId="AD"/>
  <p188:author id="{E03160FB-FD88-0D05-8651-2F7A31B3DD6F}" name="Larson, Cassandra" initials="LC" userId="S::clarson@Collegeboard.org::8a7be760-bea7-4cf3-9d15-7dca4f3edb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494"/>
    <a:srgbClr val="1C1CF0"/>
    <a:srgbClr val="2414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4367CB-F265-49E0-9ABC-DE24A05AA22A}" v="223" dt="2024-03-26T18:33:44.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427" autoAdjust="0"/>
  </p:normalViewPr>
  <p:slideViewPr>
    <p:cSldViewPr snapToGrid="0">
      <p:cViewPr varScale="1">
        <p:scale>
          <a:sx n="96" d="100"/>
          <a:sy n="96" d="100"/>
        </p:scale>
        <p:origin x="354" y="102"/>
      </p:cViewPr>
      <p:guideLst/>
    </p:cSldViewPr>
  </p:slideViewPr>
  <p:outlineViewPr>
    <p:cViewPr>
      <p:scale>
        <a:sx n="33" d="100"/>
        <a:sy n="33" d="100"/>
      </p:scale>
      <p:origin x="0" y="-1234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51"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ris, Martha" userId="f15ea46f-4418-4a8e-9aa8-399a0057e14f" providerId="ADAL" clId="{BE4367CB-F265-49E0-9ABC-DE24A05AA22A}"/>
    <pc:docChg chg="custSel modSld">
      <pc:chgData name="Morris, Martha" userId="f15ea46f-4418-4a8e-9aa8-399a0057e14f" providerId="ADAL" clId="{BE4367CB-F265-49E0-9ABC-DE24A05AA22A}" dt="2024-03-26T18:33:44.950" v="4794" actId="962"/>
      <pc:docMkLst>
        <pc:docMk/>
      </pc:docMkLst>
      <pc:sldChg chg="modSp mod">
        <pc:chgData name="Morris, Martha" userId="f15ea46f-4418-4a8e-9aa8-399a0057e14f" providerId="ADAL" clId="{BE4367CB-F265-49E0-9ABC-DE24A05AA22A}" dt="2024-03-26T18:31:59.006" v="4782" actId="13244"/>
        <pc:sldMkLst>
          <pc:docMk/>
          <pc:sldMk cId="0" sldId="257"/>
        </pc:sldMkLst>
        <pc:spChg chg="mod">
          <ac:chgData name="Morris, Martha" userId="f15ea46f-4418-4a8e-9aa8-399a0057e14f" providerId="ADAL" clId="{BE4367CB-F265-49E0-9ABC-DE24A05AA22A}" dt="2024-03-26T18:31:59.006" v="4782" actId="13244"/>
          <ac:spMkLst>
            <pc:docMk/>
            <pc:sldMk cId="0" sldId="257"/>
            <ac:spMk id="4" creationId="{324F92F9-28F8-A831-12B9-BD447B00ED16}"/>
          </ac:spMkLst>
        </pc:spChg>
        <pc:spChg chg="mod">
          <ac:chgData name="Morris, Martha" userId="f15ea46f-4418-4a8e-9aa8-399a0057e14f" providerId="ADAL" clId="{BE4367CB-F265-49E0-9ABC-DE24A05AA22A}" dt="2024-03-26T18:16:16.616" v="4437" actId="962"/>
          <ac:spMkLst>
            <pc:docMk/>
            <pc:sldMk cId="0" sldId="257"/>
            <ac:spMk id="138" creationId="{00000000-0000-0000-0000-000000000000}"/>
          </ac:spMkLst>
        </pc:spChg>
        <pc:picChg chg="mod">
          <ac:chgData name="Morris, Martha" userId="f15ea46f-4418-4a8e-9aa8-399a0057e14f" providerId="ADAL" clId="{BE4367CB-F265-49E0-9ABC-DE24A05AA22A}" dt="2024-03-26T18:16:36.475" v="4513" actId="962"/>
          <ac:picMkLst>
            <pc:docMk/>
            <pc:sldMk cId="0" sldId="257"/>
            <ac:picMk id="142" creationId="{00000000-0000-0000-0000-000000000000}"/>
          </ac:picMkLst>
        </pc:picChg>
        <pc:picChg chg="mod">
          <ac:chgData name="Morris, Martha" userId="f15ea46f-4418-4a8e-9aa8-399a0057e14f" providerId="ADAL" clId="{BE4367CB-F265-49E0-9ABC-DE24A05AA22A}" dt="2024-03-26T18:16:46.130" v="4514" actId="962"/>
          <ac:picMkLst>
            <pc:docMk/>
            <pc:sldMk cId="0" sldId="257"/>
            <ac:picMk id="1026" creationId="{183863DE-E0E6-46E0-A1A2-561D6E8FF318}"/>
          </ac:picMkLst>
        </pc:picChg>
      </pc:sldChg>
      <pc:sldChg chg="addSp modSp mod">
        <pc:chgData name="Morris, Martha" userId="f15ea46f-4418-4a8e-9aa8-399a0057e14f" providerId="ADAL" clId="{BE4367CB-F265-49E0-9ABC-DE24A05AA22A}" dt="2024-03-26T18:32:58.648" v="4789" actId="13244"/>
        <pc:sldMkLst>
          <pc:docMk/>
          <pc:sldMk cId="0" sldId="258"/>
        </pc:sldMkLst>
        <pc:spChg chg="add mod">
          <ac:chgData name="Morris, Martha" userId="f15ea46f-4418-4a8e-9aa8-399a0057e14f" providerId="ADAL" clId="{BE4367CB-F265-49E0-9ABC-DE24A05AA22A}" dt="2024-03-26T18:32:18.247" v="4783" actId="13244"/>
          <ac:spMkLst>
            <pc:docMk/>
            <pc:sldMk cId="0" sldId="258"/>
            <ac:spMk id="3" creationId="{BCA39CF4-7B59-8B7E-5E80-04ABEECB0DD7}"/>
          </ac:spMkLst>
        </pc:spChg>
        <pc:spChg chg="mod">
          <ac:chgData name="Morris, Martha" userId="f15ea46f-4418-4a8e-9aa8-399a0057e14f" providerId="ADAL" clId="{BE4367CB-F265-49E0-9ABC-DE24A05AA22A}" dt="2024-03-26T18:32:27.421" v="4785" actId="13244"/>
          <ac:spMkLst>
            <pc:docMk/>
            <pc:sldMk cId="0" sldId="258"/>
            <ac:spMk id="149" creationId="{00000000-0000-0000-0000-000000000000}"/>
          </ac:spMkLst>
        </pc:spChg>
        <pc:picChg chg="mod">
          <ac:chgData name="Morris, Martha" userId="f15ea46f-4418-4a8e-9aa8-399a0057e14f" providerId="ADAL" clId="{BE4367CB-F265-49E0-9ABC-DE24A05AA22A}" dt="2024-03-26T18:32:24.200" v="4784" actId="13244"/>
          <ac:picMkLst>
            <pc:docMk/>
            <pc:sldMk cId="0" sldId="258"/>
            <ac:picMk id="155" creationId="{00000000-0000-0000-0000-000000000000}"/>
          </ac:picMkLst>
        </pc:picChg>
        <pc:picChg chg="mod">
          <ac:chgData name="Morris, Martha" userId="f15ea46f-4418-4a8e-9aa8-399a0057e14f" providerId="ADAL" clId="{BE4367CB-F265-49E0-9ABC-DE24A05AA22A}" dt="2024-03-26T18:32:53.615" v="4788" actId="13244"/>
          <ac:picMkLst>
            <pc:docMk/>
            <pc:sldMk cId="0" sldId="258"/>
            <ac:picMk id="156" creationId="{00000000-0000-0000-0000-000000000000}"/>
          </ac:picMkLst>
        </pc:picChg>
        <pc:picChg chg="mod">
          <ac:chgData name="Morris, Martha" userId="f15ea46f-4418-4a8e-9aa8-399a0057e14f" providerId="ADAL" clId="{BE4367CB-F265-49E0-9ABC-DE24A05AA22A}" dt="2024-03-26T18:32:48.459" v="4787" actId="13244"/>
          <ac:picMkLst>
            <pc:docMk/>
            <pc:sldMk cId="0" sldId="258"/>
            <ac:picMk id="158" creationId="{00000000-0000-0000-0000-000000000000}"/>
          </ac:picMkLst>
        </pc:picChg>
        <pc:picChg chg="mod">
          <ac:chgData name="Morris, Martha" userId="f15ea46f-4418-4a8e-9aa8-399a0057e14f" providerId="ADAL" clId="{BE4367CB-F265-49E0-9ABC-DE24A05AA22A}" dt="2024-03-26T18:32:58.648" v="4789" actId="13244"/>
          <ac:picMkLst>
            <pc:docMk/>
            <pc:sldMk cId="0" sldId="258"/>
            <ac:picMk id="159" creationId="{00000000-0000-0000-0000-000000000000}"/>
          </ac:picMkLst>
        </pc:picChg>
        <pc:cxnChg chg="mod">
          <ac:chgData name="Morris, Martha" userId="f15ea46f-4418-4a8e-9aa8-399a0057e14f" providerId="ADAL" clId="{BE4367CB-F265-49E0-9ABC-DE24A05AA22A}" dt="2024-03-26T18:16:52.264" v="4515" actId="962"/>
          <ac:cxnSpMkLst>
            <pc:docMk/>
            <pc:sldMk cId="0" sldId="258"/>
            <ac:cxnSpMk id="150" creationId="{00000000-0000-0000-0000-000000000000}"/>
          </ac:cxnSpMkLst>
        </pc:cxnChg>
        <pc:cxnChg chg="mod">
          <ac:chgData name="Morris, Martha" userId="f15ea46f-4418-4a8e-9aa8-399a0057e14f" providerId="ADAL" clId="{BE4367CB-F265-49E0-9ABC-DE24A05AA22A}" dt="2024-03-26T18:16:54.854" v="4516" actId="962"/>
          <ac:cxnSpMkLst>
            <pc:docMk/>
            <pc:sldMk cId="0" sldId="258"/>
            <ac:cxnSpMk id="151" creationId="{00000000-0000-0000-0000-000000000000}"/>
          </ac:cxnSpMkLst>
        </pc:cxnChg>
        <pc:cxnChg chg="mod">
          <ac:chgData name="Morris, Martha" userId="f15ea46f-4418-4a8e-9aa8-399a0057e14f" providerId="ADAL" clId="{BE4367CB-F265-49E0-9ABC-DE24A05AA22A}" dt="2024-03-26T18:16:58.300" v="4517" actId="962"/>
          <ac:cxnSpMkLst>
            <pc:docMk/>
            <pc:sldMk cId="0" sldId="258"/>
            <ac:cxnSpMk id="152" creationId="{00000000-0000-0000-0000-000000000000}"/>
          </ac:cxnSpMkLst>
        </pc:cxnChg>
        <pc:cxnChg chg="mod">
          <ac:chgData name="Morris, Martha" userId="f15ea46f-4418-4a8e-9aa8-399a0057e14f" providerId="ADAL" clId="{BE4367CB-F265-49E0-9ABC-DE24A05AA22A}" dt="2024-03-26T18:17:02.371" v="4518" actId="962"/>
          <ac:cxnSpMkLst>
            <pc:docMk/>
            <pc:sldMk cId="0" sldId="258"/>
            <ac:cxnSpMk id="153" creationId="{00000000-0000-0000-0000-000000000000}"/>
          </ac:cxnSpMkLst>
        </pc:cxnChg>
        <pc:cxnChg chg="mod">
          <ac:chgData name="Morris, Martha" userId="f15ea46f-4418-4a8e-9aa8-399a0057e14f" providerId="ADAL" clId="{BE4367CB-F265-49E0-9ABC-DE24A05AA22A}" dt="2024-03-26T18:17:05.830" v="4519" actId="962"/>
          <ac:cxnSpMkLst>
            <pc:docMk/>
            <pc:sldMk cId="0" sldId="258"/>
            <ac:cxnSpMk id="154" creationId="{00000000-0000-0000-0000-000000000000}"/>
          </ac:cxnSpMkLst>
        </pc:cxnChg>
        <pc:cxnChg chg="mod">
          <ac:chgData name="Morris, Martha" userId="f15ea46f-4418-4a8e-9aa8-399a0057e14f" providerId="ADAL" clId="{BE4367CB-F265-49E0-9ABC-DE24A05AA22A}" dt="2024-03-26T18:17:22.011" v="4574" actId="962"/>
          <ac:cxnSpMkLst>
            <pc:docMk/>
            <pc:sldMk cId="0" sldId="258"/>
            <ac:cxnSpMk id="157" creationId="{00000000-0000-0000-0000-000000000000}"/>
          </ac:cxnSpMkLst>
        </pc:cxnChg>
        <pc:cxnChg chg="mod">
          <ac:chgData name="Morris, Martha" userId="f15ea46f-4418-4a8e-9aa8-399a0057e14f" providerId="ADAL" clId="{BE4367CB-F265-49E0-9ABC-DE24A05AA22A}" dt="2024-03-26T18:17:44.123" v="4633" actId="962"/>
          <ac:cxnSpMkLst>
            <pc:docMk/>
            <pc:sldMk cId="0" sldId="258"/>
            <ac:cxnSpMk id="160" creationId="{00000000-0000-0000-0000-000000000000}"/>
          </ac:cxnSpMkLst>
        </pc:cxnChg>
      </pc:sldChg>
      <pc:sldChg chg="delSp modSp mod">
        <pc:chgData name="Morris, Martha" userId="f15ea46f-4418-4a8e-9aa8-399a0057e14f" providerId="ADAL" clId="{BE4367CB-F265-49E0-9ABC-DE24A05AA22A}" dt="2024-03-26T18:33:44.950" v="4794" actId="962"/>
        <pc:sldMkLst>
          <pc:docMk/>
          <pc:sldMk cId="0" sldId="264"/>
        </pc:sldMkLst>
        <pc:spChg chg="mod">
          <ac:chgData name="Morris, Martha" userId="f15ea46f-4418-4a8e-9aa8-399a0057e14f" providerId="ADAL" clId="{BE4367CB-F265-49E0-9ABC-DE24A05AA22A}" dt="2024-03-26T18:19:40.844" v="4732" actId="33553"/>
          <ac:spMkLst>
            <pc:docMk/>
            <pc:sldMk cId="0" sldId="264"/>
            <ac:spMk id="234" creationId="{00000000-0000-0000-0000-000000000000}"/>
          </ac:spMkLst>
        </pc:spChg>
        <pc:spChg chg="del">
          <ac:chgData name="Morris, Martha" userId="f15ea46f-4418-4a8e-9aa8-399a0057e14f" providerId="ADAL" clId="{BE4367CB-F265-49E0-9ABC-DE24A05AA22A}" dt="2024-03-26T18:33:20.264" v="4791" actId="478"/>
          <ac:spMkLst>
            <pc:docMk/>
            <pc:sldMk cId="0" sldId="264"/>
            <ac:spMk id="236" creationId="{00000000-0000-0000-0000-000000000000}"/>
          </ac:spMkLst>
        </pc:spChg>
        <pc:spChg chg="del">
          <ac:chgData name="Morris, Martha" userId="f15ea46f-4418-4a8e-9aa8-399a0057e14f" providerId="ADAL" clId="{BE4367CB-F265-49E0-9ABC-DE24A05AA22A}" dt="2024-03-26T18:33:24.101" v="4792" actId="478"/>
          <ac:spMkLst>
            <pc:docMk/>
            <pc:sldMk cId="0" sldId="264"/>
            <ac:spMk id="237" creationId="{00000000-0000-0000-0000-000000000000}"/>
          </ac:spMkLst>
        </pc:spChg>
        <pc:spChg chg="del">
          <ac:chgData name="Morris, Martha" userId="f15ea46f-4418-4a8e-9aa8-399a0057e14f" providerId="ADAL" clId="{BE4367CB-F265-49E0-9ABC-DE24A05AA22A}" dt="2024-03-26T18:33:25.720" v="4793" actId="478"/>
          <ac:spMkLst>
            <pc:docMk/>
            <pc:sldMk cId="0" sldId="264"/>
            <ac:spMk id="238" creationId="{00000000-0000-0000-0000-000000000000}"/>
          </ac:spMkLst>
        </pc:spChg>
        <pc:spChg chg="mod">
          <ac:chgData name="Morris, Martha" userId="f15ea46f-4418-4a8e-9aa8-399a0057e14f" providerId="ADAL" clId="{BE4367CB-F265-49E0-9ABC-DE24A05AA22A}" dt="2024-03-26T18:33:17.044" v="4790" actId="13244"/>
          <ac:spMkLst>
            <pc:docMk/>
            <pc:sldMk cId="0" sldId="264"/>
            <ac:spMk id="239" creationId="{00000000-0000-0000-0000-000000000000}"/>
          </ac:spMkLst>
        </pc:spChg>
        <pc:picChg chg="mod">
          <ac:chgData name="Morris, Martha" userId="f15ea46f-4418-4a8e-9aa8-399a0057e14f" providerId="ADAL" clId="{BE4367CB-F265-49E0-9ABC-DE24A05AA22A}" dt="2024-03-26T18:33:44.950" v="4794" actId="962"/>
          <ac:picMkLst>
            <pc:docMk/>
            <pc:sldMk cId="0" sldId="264"/>
            <ac:picMk id="240" creationId="{00000000-0000-0000-0000-000000000000}"/>
          </ac:picMkLst>
        </pc:picChg>
      </pc:sldChg>
      <pc:sldChg chg="delSp modSp mod">
        <pc:chgData name="Morris, Martha" userId="f15ea46f-4418-4a8e-9aa8-399a0057e14f" providerId="ADAL" clId="{BE4367CB-F265-49E0-9ABC-DE24A05AA22A}" dt="2024-03-26T17:52:05.958" v="265" actId="962"/>
        <pc:sldMkLst>
          <pc:docMk/>
          <pc:sldMk cId="1871748280" sldId="292"/>
        </pc:sldMkLst>
        <pc:spChg chg="del">
          <ac:chgData name="Morris, Martha" userId="f15ea46f-4418-4a8e-9aa8-399a0057e14f" providerId="ADAL" clId="{BE4367CB-F265-49E0-9ABC-DE24A05AA22A}" dt="2024-03-26T16:35:35.437" v="77" actId="478"/>
          <ac:spMkLst>
            <pc:docMk/>
            <pc:sldMk cId="1871748280" sldId="292"/>
            <ac:spMk id="4" creationId="{00000000-0000-0000-0000-000000000000}"/>
          </ac:spMkLst>
        </pc:spChg>
        <pc:picChg chg="mod">
          <ac:chgData name="Morris, Martha" userId="f15ea46f-4418-4a8e-9aa8-399a0057e14f" providerId="ADAL" clId="{BE4367CB-F265-49E0-9ABC-DE24A05AA22A}" dt="2024-03-26T17:52:05.958" v="265" actId="962"/>
          <ac:picMkLst>
            <pc:docMk/>
            <pc:sldMk cId="1871748280" sldId="292"/>
            <ac:picMk id="6" creationId="{2D4B8E03-B707-3D3C-107D-789DD9D0F0AC}"/>
          </ac:picMkLst>
        </pc:picChg>
      </pc:sldChg>
      <pc:sldChg chg="delSp modSp mod">
        <pc:chgData name="Morris, Martha" userId="f15ea46f-4418-4a8e-9aa8-399a0057e14f" providerId="ADAL" clId="{BE4367CB-F265-49E0-9ABC-DE24A05AA22A}" dt="2024-03-26T18:13:27.255" v="4086" actId="962"/>
        <pc:sldMkLst>
          <pc:docMk/>
          <pc:sldMk cId="2321719958" sldId="293"/>
        </pc:sldMkLst>
        <pc:spChg chg="del">
          <ac:chgData name="Morris, Martha" userId="f15ea46f-4418-4a8e-9aa8-399a0057e14f" providerId="ADAL" clId="{BE4367CB-F265-49E0-9ABC-DE24A05AA22A}" dt="2024-03-26T15:41:48.350" v="74" actId="478"/>
          <ac:spMkLst>
            <pc:docMk/>
            <pc:sldMk cId="2321719958" sldId="293"/>
            <ac:spMk id="3" creationId="{7D2B3009-2F00-0E13-4A9C-D59319D582AF}"/>
          </ac:spMkLst>
        </pc:spChg>
        <pc:spChg chg="del">
          <ac:chgData name="Morris, Martha" userId="f15ea46f-4418-4a8e-9aa8-399a0057e14f" providerId="ADAL" clId="{BE4367CB-F265-49E0-9ABC-DE24A05AA22A}" dt="2024-03-26T18:12:58.799" v="3900" actId="478"/>
          <ac:spMkLst>
            <pc:docMk/>
            <pc:sldMk cId="2321719958" sldId="293"/>
            <ac:spMk id="4" creationId="{00000000-0000-0000-0000-000000000000}"/>
          </ac:spMkLst>
        </pc:spChg>
        <pc:picChg chg="mod">
          <ac:chgData name="Morris, Martha" userId="f15ea46f-4418-4a8e-9aa8-399a0057e14f" providerId="ADAL" clId="{BE4367CB-F265-49E0-9ABC-DE24A05AA22A}" dt="2024-03-26T18:13:27.255" v="4086" actId="962"/>
          <ac:picMkLst>
            <pc:docMk/>
            <pc:sldMk cId="2321719958" sldId="293"/>
            <ac:picMk id="6" creationId="{2320103E-25A5-BBB7-42E6-FDA33685626E}"/>
          </ac:picMkLst>
        </pc:picChg>
      </pc:sldChg>
      <pc:sldChg chg="delSp modSp mod">
        <pc:chgData name="Morris, Martha" userId="f15ea46f-4418-4a8e-9aa8-399a0057e14f" providerId="ADAL" clId="{BE4367CB-F265-49E0-9ABC-DE24A05AA22A}" dt="2024-03-26T18:03:38.279" v="1566" actId="962"/>
        <pc:sldMkLst>
          <pc:docMk/>
          <pc:sldMk cId="1597077332" sldId="294"/>
        </pc:sldMkLst>
        <pc:spChg chg="del">
          <ac:chgData name="Morris, Martha" userId="f15ea46f-4418-4a8e-9aa8-399a0057e14f" providerId="ADAL" clId="{BE4367CB-F265-49E0-9ABC-DE24A05AA22A}" dt="2024-03-26T15:41:39.811" v="73" actId="478"/>
          <ac:spMkLst>
            <pc:docMk/>
            <pc:sldMk cId="1597077332" sldId="294"/>
            <ac:spMk id="3" creationId="{3C98243E-DD9F-5C48-CE73-A5B42BC93D9D}"/>
          </ac:spMkLst>
        </pc:spChg>
        <pc:spChg chg="del">
          <ac:chgData name="Morris, Martha" userId="f15ea46f-4418-4a8e-9aa8-399a0057e14f" providerId="ADAL" clId="{BE4367CB-F265-49E0-9ABC-DE24A05AA22A}" dt="2024-03-26T18:03:15.964" v="1414" actId="478"/>
          <ac:spMkLst>
            <pc:docMk/>
            <pc:sldMk cId="1597077332" sldId="294"/>
            <ac:spMk id="4" creationId="{00000000-0000-0000-0000-000000000000}"/>
          </ac:spMkLst>
        </pc:spChg>
        <pc:picChg chg="mod">
          <ac:chgData name="Morris, Martha" userId="f15ea46f-4418-4a8e-9aa8-399a0057e14f" providerId="ADAL" clId="{BE4367CB-F265-49E0-9ABC-DE24A05AA22A}" dt="2024-03-26T18:03:38.279" v="1566" actId="962"/>
          <ac:picMkLst>
            <pc:docMk/>
            <pc:sldMk cId="1597077332" sldId="294"/>
            <ac:picMk id="6" creationId="{3766A9EA-A800-233A-ABCF-71554EDE01C9}"/>
          </ac:picMkLst>
        </pc:picChg>
      </pc:sldChg>
      <pc:sldChg chg="modSp mod">
        <pc:chgData name="Morris, Martha" userId="f15ea46f-4418-4a8e-9aa8-399a0057e14f" providerId="ADAL" clId="{BE4367CB-F265-49E0-9ABC-DE24A05AA22A}" dt="2024-03-26T18:18:24.450" v="4718" actId="962"/>
        <pc:sldMkLst>
          <pc:docMk/>
          <pc:sldMk cId="684484731" sldId="365"/>
        </pc:sldMkLst>
        <pc:picChg chg="mod">
          <ac:chgData name="Morris, Martha" userId="f15ea46f-4418-4a8e-9aa8-399a0057e14f" providerId="ADAL" clId="{BE4367CB-F265-49E0-9ABC-DE24A05AA22A}" dt="2024-03-26T18:18:24.450" v="4718" actId="962"/>
          <ac:picMkLst>
            <pc:docMk/>
            <pc:sldMk cId="684484731" sldId="365"/>
            <ac:picMk id="5" creationId="{D8B4DA59-24C2-579C-A45B-983B70D24772}"/>
          </ac:picMkLst>
        </pc:picChg>
      </pc:sldChg>
      <pc:sldChg chg="modSp mod">
        <pc:chgData name="Morris, Martha" userId="f15ea46f-4418-4a8e-9aa8-399a0057e14f" providerId="ADAL" clId="{BE4367CB-F265-49E0-9ABC-DE24A05AA22A}" dt="2024-03-26T18:20:03.018" v="4733" actId="33553"/>
        <pc:sldMkLst>
          <pc:docMk/>
          <pc:sldMk cId="629470426" sldId="701"/>
        </pc:sldMkLst>
        <pc:spChg chg="mod">
          <ac:chgData name="Morris, Martha" userId="f15ea46f-4418-4a8e-9aa8-399a0057e14f" providerId="ADAL" clId="{BE4367CB-F265-49E0-9ABC-DE24A05AA22A}" dt="2024-03-26T18:17:48.975" v="4634" actId="962"/>
          <ac:spMkLst>
            <pc:docMk/>
            <pc:sldMk cId="629470426" sldId="701"/>
            <ac:spMk id="3" creationId="{4408CD91-E212-B6BF-6E9E-44B672CDDCF5}"/>
          </ac:spMkLst>
        </pc:spChg>
        <pc:spChg chg="mod">
          <ac:chgData name="Morris, Martha" userId="f15ea46f-4418-4a8e-9aa8-399a0057e14f" providerId="ADAL" clId="{BE4367CB-F265-49E0-9ABC-DE24A05AA22A}" dt="2024-03-26T18:20:03.018" v="4733" actId="33553"/>
          <ac:spMkLst>
            <pc:docMk/>
            <pc:sldMk cId="629470426" sldId="701"/>
            <ac:spMk id="251" creationId="{221B4828-E32E-699A-3B1D-1851E38C9C9F}"/>
          </ac:spMkLst>
        </pc:spChg>
        <pc:picChg chg="mod">
          <ac:chgData name="Morris, Martha" userId="f15ea46f-4418-4a8e-9aa8-399a0057e14f" providerId="ADAL" clId="{BE4367CB-F265-49E0-9ABC-DE24A05AA22A}" dt="2024-03-26T18:18:01.032" v="4668" actId="962"/>
          <ac:picMkLst>
            <pc:docMk/>
            <pc:sldMk cId="629470426" sldId="701"/>
            <ac:picMk id="4" creationId="{591A5544-5BDC-7C45-81EE-59B11328A13C}"/>
          </ac:picMkLst>
        </pc:picChg>
        <pc:picChg chg="mod">
          <ac:chgData name="Morris, Martha" userId="f15ea46f-4418-4a8e-9aa8-399a0057e14f" providerId="ADAL" clId="{BE4367CB-F265-49E0-9ABC-DE24A05AA22A}" dt="2024-03-26T18:18:07.242" v="4669" actId="962"/>
          <ac:picMkLst>
            <pc:docMk/>
            <pc:sldMk cId="629470426" sldId="701"/>
            <ac:picMk id="6" creationId="{FE0FA6DA-7D47-7A29-171D-988CB03BA710}"/>
          </ac:picMkLst>
        </pc:picChg>
        <pc:picChg chg="mod">
          <ac:chgData name="Morris, Martha" userId="f15ea46f-4418-4a8e-9aa8-399a0057e14f" providerId="ADAL" clId="{BE4367CB-F265-49E0-9ABC-DE24A05AA22A}" dt="2024-03-26T18:18:10.364" v="4670" actId="962"/>
          <ac:picMkLst>
            <pc:docMk/>
            <pc:sldMk cId="629470426" sldId="701"/>
            <ac:picMk id="7" creationId="{AE530672-0E2D-5EB5-A910-1748AAE6B8CB}"/>
          </ac:picMkLst>
        </pc:picChg>
      </pc:sldChg>
      <pc:sldChg chg="delSp mod delAnim">
        <pc:chgData name="Morris, Martha" userId="f15ea46f-4418-4a8e-9aa8-399a0057e14f" providerId="ADAL" clId="{BE4367CB-F265-49E0-9ABC-DE24A05AA22A}" dt="2024-03-26T16:35:23.992" v="75" actId="478"/>
        <pc:sldMkLst>
          <pc:docMk/>
          <pc:sldMk cId="2741983421" sldId="8414"/>
        </pc:sldMkLst>
        <pc:picChg chg="del">
          <ac:chgData name="Morris, Martha" userId="f15ea46f-4418-4a8e-9aa8-399a0057e14f" providerId="ADAL" clId="{BE4367CB-F265-49E0-9ABC-DE24A05AA22A}" dt="2024-03-26T16:35:23.992" v="75" actId="478"/>
          <ac:picMkLst>
            <pc:docMk/>
            <pc:sldMk cId="2741983421" sldId="8414"/>
            <ac:picMk id="13" creationId="{5B40E5D9-D6F7-64A1-82DC-5ED699D78EC4}"/>
          </ac:picMkLst>
        </pc:picChg>
      </pc:sldChg>
      <pc:sldChg chg="modSp mod">
        <pc:chgData name="Morris, Martha" userId="f15ea46f-4418-4a8e-9aa8-399a0057e14f" providerId="ADAL" clId="{BE4367CB-F265-49E0-9ABC-DE24A05AA22A}" dt="2024-03-26T18:14:01.799" v="4278" actId="962"/>
        <pc:sldMkLst>
          <pc:docMk/>
          <pc:sldMk cId="647757744" sldId="8626"/>
        </pc:sldMkLst>
        <pc:grpChg chg="mod">
          <ac:chgData name="Morris, Martha" userId="f15ea46f-4418-4a8e-9aa8-399a0057e14f" providerId="ADAL" clId="{BE4367CB-F265-49E0-9ABC-DE24A05AA22A}" dt="2024-03-26T18:13:41.360" v="4164" actId="962"/>
          <ac:grpSpMkLst>
            <pc:docMk/>
            <pc:sldMk cId="647757744" sldId="8626"/>
            <ac:grpSpMk id="8" creationId="{F94724A7-1A69-CC7C-9AF2-21A4C8D6B570}"/>
          </ac:grpSpMkLst>
        </pc:grpChg>
        <pc:grpChg chg="mod">
          <ac:chgData name="Morris, Martha" userId="f15ea46f-4418-4a8e-9aa8-399a0057e14f" providerId="ADAL" clId="{BE4367CB-F265-49E0-9ABC-DE24A05AA22A}" dt="2024-03-26T18:14:01.799" v="4278" actId="962"/>
          <ac:grpSpMkLst>
            <pc:docMk/>
            <pc:sldMk cId="647757744" sldId="8626"/>
            <ac:grpSpMk id="11" creationId="{9C699F18-21BB-F3D5-6340-E4E5DB2E36AF}"/>
          </ac:grpSpMkLst>
        </pc:grpChg>
      </pc:sldChg>
      <pc:sldChg chg="modSp mod">
        <pc:chgData name="Morris, Martha" userId="f15ea46f-4418-4a8e-9aa8-399a0057e14f" providerId="ADAL" clId="{BE4367CB-F265-49E0-9ABC-DE24A05AA22A}" dt="2024-03-26T17:52:33.451" v="355" actId="962"/>
        <pc:sldMkLst>
          <pc:docMk/>
          <pc:sldMk cId="129081453" sldId="8951"/>
        </pc:sldMkLst>
        <pc:graphicFrameChg chg="mod">
          <ac:chgData name="Morris, Martha" userId="f15ea46f-4418-4a8e-9aa8-399a0057e14f" providerId="ADAL" clId="{BE4367CB-F265-49E0-9ABC-DE24A05AA22A}" dt="2024-03-26T17:52:33.451" v="355" actId="962"/>
          <ac:graphicFrameMkLst>
            <pc:docMk/>
            <pc:sldMk cId="129081453" sldId="8951"/>
            <ac:graphicFrameMk id="3" creationId="{045D9EFF-EE6C-776F-3471-82BD644652ED}"/>
          </ac:graphicFrameMkLst>
        </pc:graphicFrameChg>
      </pc:sldChg>
      <pc:sldChg chg="modSp mod">
        <pc:chgData name="Morris, Martha" userId="f15ea46f-4418-4a8e-9aa8-399a0057e14f" providerId="ADAL" clId="{BE4367CB-F265-49E0-9ABC-DE24A05AA22A}" dt="2024-03-26T18:12:14.399" v="3706" actId="962"/>
        <pc:sldMkLst>
          <pc:docMk/>
          <pc:sldMk cId="263480946" sldId="8952"/>
        </pc:sldMkLst>
        <pc:spChg chg="mod">
          <ac:chgData name="Morris, Martha" userId="f15ea46f-4418-4a8e-9aa8-399a0057e14f" providerId="ADAL" clId="{BE4367CB-F265-49E0-9ABC-DE24A05AA22A}" dt="2024-03-26T18:10:36.677" v="3310" actId="962"/>
          <ac:spMkLst>
            <pc:docMk/>
            <pc:sldMk cId="263480946" sldId="8952"/>
            <ac:spMk id="2" creationId="{8B2B7C01-ED42-BE83-804A-F2F78BA8AA0D}"/>
          </ac:spMkLst>
        </pc:spChg>
        <pc:picChg chg="mod">
          <ac:chgData name="Morris, Martha" userId="f15ea46f-4418-4a8e-9aa8-399a0057e14f" providerId="ADAL" clId="{BE4367CB-F265-49E0-9ABC-DE24A05AA22A}" dt="2024-03-26T18:12:14.399" v="3706" actId="962"/>
          <ac:picMkLst>
            <pc:docMk/>
            <pc:sldMk cId="263480946" sldId="8952"/>
            <ac:picMk id="6" creationId="{5D1B6139-3787-3BE0-3F34-D20E619846E3}"/>
          </ac:picMkLst>
        </pc:picChg>
      </pc:sldChg>
      <pc:sldChg chg="modSp mod">
        <pc:chgData name="Morris, Martha" userId="f15ea46f-4418-4a8e-9aa8-399a0057e14f" providerId="ADAL" clId="{BE4367CB-F265-49E0-9ABC-DE24A05AA22A}" dt="2024-03-26T18:29:27.577" v="4774" actId="13244"/>
        <pc:sldMkLst>
          <pc:docMk/>
          <pc:sldMk cId="599565628" sldId="8968"/>
        </pc:sldMkLst>
        <pc:picChg chg="mod">
          <ac:chgData name="Morris, Martha" userId="f15ea46f-4418-4a8e-9aa8-399a0057e14f" providerId="ADAL" clId="{BE4367CB-F265-49E0-9ABC-DE24A05AA22A}" dt="2024-03-26T18:29:27.577" v="4774" actId="13244"/>
          <ac:picMkLst>
            <pc:docMk/>
            <pc:sldMk cId="599565628" sldId="8968"/>
            <ac:picMk id="6" creationId="{F80928C8-6F4C-A8D1-FCCF-CD0542B30051}"/>
          </ac:picMkLst>
        </pc:picChg>
      </pc:sldChg>
      <pc:sldChg chg="modSp mod">
        <pc:chgData name="Morris, Martha" userId="f15ea46f-4418-4a8e-9aa8-399a0057e14f" providerId="ADAL" clId="{BE4367CB-F265-49E0-9ABC-DE24A05AA22A}" dt="2024-03-26T18:14:30.010" v="4436" actId="962"/>
        <pc:sldMkLst>
          <pc:docMk/>
          <pc:sldMk cId="2533762399" sldId="8973"/>
        </pc:sldMkLst>
        <pc:picChg chg="mod">
          <ac:chgData name="Morris, Martha" userId="f15ea46f-4418-4a8e-9aa8-399a0057e14f" providerId="ADAL" clId="{BE4367CB-F265-49E0-9ABC-DE24A05AA22A}" dt="2024-03-26T18:14:30.010" v="4436" actId="962"/>
          <ac:picMkLst>
            <pc:docMk/>
            <pc:sldMk cId="2533762399" sldId="8973"/>
            <ac:picMk id="4" creationId="{E33760AE-A5B2-5849-F2CF-6CBD79B9C438}"/>
          </ac:picMkLst>
        </pc:picChg>
      </pc:sldChg>
      <pc:sldChg chg="modSp mod">
        <pc:chgData name="Morris, Martha" userId="f15ea46f-4418-4a8e-9aa8-399a0057e14f" providerId="ADAL" clId="{BE4367CB-F265-49E0-9ABC-DE24A05AA22A}" dt="2024-03-26T18:27:43.695" v="4764" actId="962"/>
        <pc:sldMkLst>
          <pc:docMk/>
          <pc:sldMk cId="591483817" sldId="8979"/>
        </pc:sldMkLst>
        <pc:spChg chg="mod">
          <ac:chgData name="Morris, Martha" userId="f15ea46f-4418-4a8e-9aa8-399a0057e14f" providerId="ADAL" clId="{BE4367CB-F265-49E0-9ABC-DE24A05AA22A}" dt="2024-03-26T17:58:43.122" v="654" actId="962"/>
          <ac:spMkLst>
            <pc:docMk/>
            <pc:sldMk cId="591483817" sldId="8979"/>
            <ac:spMk id="5" creationId="{E7BD0157-B000-4F43-28D6-214B5CF2849F}"/>
          </ac:spMkLst>
        </pc:spChg>
        <pc:spChg chg="mod">
          <ac:chgData name="Morris, Martha" userId="f15ea46f-4418-4a8e-9aa8-399a0057e14f" providerId="ADAL" clId="{BE4367CB-F265-49E0-9ABC-DE24A05AA22A}" dt="2024-03-26T18:27:23.214" v="4763" actId="13244"/>
          <ac:spMkLst>
            <pc:docMk/>
            <pc:sldMk cId="591483817" sldId="8979"/>
            <ac:spMk id="7" creationId="{D084CD82-B8DF-8F7F-4987-0C14E1134B49}"/>
          </ac:spMkLst>
        </pc:spChg>
        <pc:picChg chg="mod">
          <ac:chgData name="Morris, Martha" userId="f15ea46f-4418-4a8e-9aa8-399a0057e14f" providerId="ADAL" clId="{BE4367CB-F265-49E0-9ABC-DE24A05AA22A}" dt="2024-03-26T18:27:43.695" v="4764" actId="962"/>
          <ac:picMkLst>
            <pc:docMk/>
            <pc:sldMk cId="591483817" sldId="8979"/>
            <ac:picMk id="3" creationId="{37146A1E-6998-AB88-7EA1-664B80F5A8FF}"/>
          </ac:picMkLst>
        </pc:picChg>
      </pc:sldChg>
      <pc:sldChg chg="modSp mod">
        <pc:chgData name="Morris, Martha" userId="f15ea46f-4418-4a8e-9aa8-399a0057e14f" providerId="ADAL" clId="{BE4367CB-F265-49E0-9ABC-DE24A05AA22A}" dt="2024-03-26T18:19:25.099" v="4719" actId="33553"/>
        <pc:sldMkLst>
          <pc:docMk/>
          <pc:sldMk cId="133892585" sldId="9094"/>
        </pc:sldMkLst>
        <pc:spChg chg="mod">
          <ac:chgData name="Morris, Martha" userId="f15ea46f-4418-4a8e-9aa8-399a0057e14f" providerId="ADAL" clId="{BE4367CB-F265-49E0-9ABC-DE24A05AA22A}" dt="2024-03-26T18:19:25.099" v="4719" actId="33553"/>
          <ac:spMkLst>
            <pc:docMk/>
            <pc:sldMk cId="133892585" sldId="9094"/>
            <ac:spMk id="4" creationId="{AC17CB0A-A8FC-1237-B800-9EB2E35B6461}"/>
          </ac:spMkLst>
        </pc:spChg>
      </pc:sldChg>
      <pc:sldChg chg="delSp modSp mod">
        <pc:chgData name="Morris, Martha" userId="f15ea46f-4418-4a8e-9aa8-399a0057e14f" providerId="ADAL" clId="{BE4367CB-F265-49E0-9ABC-DE24A05AA22A}" dt="2024-03-26T18:22:45.812" v="4744" actId="13244"/>
        <pc:sldMkLst>
          <pc:docMk/>
          <pc:sldMk cId="1353635503" sldId="9187"/>
        </pc:sldMkLst>
        <pc:spChg chg="del">
          <ac:chgData name="Morris, Martha" userId="f15ea46f-4418-4a8e-9aa8-399a0057e14f" providerId="ADAL" clId="{BE4367CB-F265-49E0-9ABC-DE24A05AA22A}" dt="2024-03-26T16:35:31.006" v="76" actId="478"/>
          <ac:spMkLst>
            <pc:docMk/>
            <pc:sldMk cId="1353635503" sldId="9187"/>
            <ac:spMk id="3" creationId="{00000000-0000-0000-0000-000000000000}"/>
          </ac:spMkLst>
        </pc:spChg>
        <pc:spChg chg="mod">
          <ac:chgData name="Morris, Martha" userId="f15ea46f-4418-4a8e-9aa8-399a0057e14f" providerId="ADAL" clId="{BE4367CB-F265-49E0-9ABC-DE24A05AA22A}" dt="2024-03-26T18:22:45.812" v="4744" actId="13244"/>
          <ac:spMkLst>
            <pc:docMk/>
            <pc:sldMk cId="1353635503" sldId="9187"/>
            <ac:spMk id="10" creationId="{0C2D51D2-CE6F-64C0-4804-4720DB28908E}"/>
          </ac:spMkLst>
        </pc:spChg>
        <pc:picChg chg="mod">
          <ac:chgData name="Morris, Martha" userId="f15ea46f-4418-4a8e-9aa8-399a0057e14f" providerId="ADAL" clId="{BE4367CB-F265-49E0-9ABC-DE24A05AA22A}" dt="2024-03-26T18:22:17.057" v="4740" actId="13244"/>
          <ac:picMkLst>
            <pc:docMk/>
            <pc:sldMk cId="1353635503" sldId="9187"/>
            <ac:picMk id="4" creationId="{606323DD-14AC-799B-A509-866CE2BF35BB}"/>
          </ac:picMkLst>
        </pc:picChg>
        <pc:picChg chg="mod">
          <ac:chgData name="Morris, Martha" userId="f15ea46f-4418-4a8e-9aa8-399a0057e14f" providerId="ADAL" clId="{BE4367CB-F265-49E0-9ABC-DE24A05AA22A}" dt="2024-03-26T18:22:21.333" v="4741" actId="13244"/>
          <ac:picMkLst>
            <pc:docMk/>
            <pc:sldMk cId="1353635503" sldId="9187"/>
            <ac:picMk id="5" creationId="{511195CB-0CE1-3924-C009-A891013873B3}"/>
          </ac:picMkLst>
        </pc:picChg>
        <pc:picChg chg="mod">
          <ac:chgData name="Morris, Martha" userId="f15ea46f-4418-4a8e-9aa8-399a0057e14f" providerId="ADAL" clId="{BE4367CB-F265-49E0-9ABC-DE24A05AA22A}" dt="2024-03-26T18:22:24.911" v="4742" actId="13244"/>
          <ac:picMkLst>
            <pc:docMk/>
            <pc:sldMk cId="1353635503" sldId="9187"/>
            <ac:picMk id="6" creationId="{FEB6FE44-BAD1-F447-484C-35A7C8DD21D1}"/>
          </ac:picMkLst>
        </pc:picChg>
        <pc:picChg chg="mod">
          <ac:chgData name="Morris, Martha" userId="f15ea46f-4418-4a8e-9aa8-399a0057e14f" providerId="ADAL" clId="{BE4367CB-F265-49E0-9ABC-DE24A05AA22A}" dt="2024-03-26T18:22:28.825" v="4743" actId="13244"/>
          <ac:picMkLst>
            <pc:docMk/>
            <pc:sldMk cId="1353635503" sldId="9187"/>
            <ac:picMk id="8" creationId="{9B0CC544-0851-6870-6BAB-513D49DA72B7}"/>
          </ac:picMkLst>
        </pc:picChg>
      </pc:sldChg>
      <pc:sldChg chg="modSp mod">
        <pc:chgData name="Morris, Martha" userId="f15ea46f-4418-4a8e-9aa8-399a0057e14f" providerId="ADAL" clId="{BE4367CB-F265-49E0-9ABC-DE24A05AA22A}" dt="2024-03-26T15:39:12.630" v="72" actId="207"/>
        <pc:sldMkLst>
          <pc:docMk/>
          <pc:sldMk cId="2428498317" sldId="9215"/>
        </pc:sldMkLst>
        <pc:graphicFrameChg chg="modGraphic">
          <ac:chgData name="Morris, Martha" userId="f15ea46f-4418-4a8e-9aa8-399a0057e14f" providerId="ADAL" clId="{BE4367CB-F265-49E0-9ABC-DE24A05AA22A}" dt="2024-03-26T15:39:12.630" v="72" actId="207"/>
          <ac:graphicFrameMkLst>
            <pc:docMk/>
            <pc:sldMk cId="2428498317" sldId="9215"/>
            <ac:graphicFrameMk id="3" creationId="{17EF0660-6937-502E-6A03-B75F7CB4CEAF}"/>
          </ac:graphicFrameMkLst>
        </pc:graphicFrameChg>
      </pc:sldChg>
      <pc:sldChg chg="modSp mod">
        <pc:chgData name="Morris, Martha" userId="f15ea46f-4418-4a8e-9aa8-399a0057e14f" providerId="ADAL" clId="{BE4367CB-F265-49E0-9ABC-DE24A05AA22A}" dt="2024-03-26T18:06:51.609" v="2144" actId="962"/>
        <pc:sldMkLst>
          <pc:docMk/>
          <pc:sldMk cId="2512942993" sldId="9219"/>
        </pc:sldMkLst>
        <pc:picChg chg="mod">
          <ac:chgData name="Morris, Martha" userId="f15ea46f-4418-4a8e-9aa8-399a0057e14f" providerId="ADAL" clId="{BE4367CB-F265-49E0-9ABC-DE24A05AA22A}" dt="2024-03-26T18:06:51.609" v="2144" actId="962"/>
          <ac:picMkLst>
            <pc:docMk/>
            <pc:sldMk cId="2512942993" sldId="9219"/>
            <ac:picMk id="6" creationId="{52FE4664-718C-2CC5-12AC-0747877B0D3E}"/>
          </ac:picMkLst>
        </pc:picChg>
      </pc:sldChg>
      <pc:sldChg chg="modSp mod">
        <pc:chgData name="Morris, Martha" userId="f15ea46f-4418-4a8e-9aa8-399a0057e14f" providerId="ADAL" clId="{BE4367CB-F265-49E0-9ABC-DE24A05AA22A}" dt="2024-03-26T18:25:53.602" v="4757" actId="13244"/>
        <pc:sldMkLst>
          <pc:docMk/>
          <pc:sldMk cId="3517473063" sldId="9220"/>
        </pc:sldMkLst>
        <pc:spChg chg="mod">
          <ac:chgData name="Morris, Martha" userId="f15ea46f-4418-4a8e-9aa8-399a0057e14f" providerId="ADAL" clId="{BE4367CB-F265-49E0-9ABC-DE24A05AA22A}" dt="2024-03-26T18:25:53.602" v="4757" actId="13244"/>
          <ac:spMkLst>
            <pc:docMk/>
            <pc:sldMk cId="3517473063" sldId="9220"/>
            <ac:spMk id="9" creationId="{45598BCE-09E6-5149-3C73-5DE8C4B95E55}"/>
          </ac:spMkLst>
        </pc:spChg>
        <pc:spChg chg="mod">
          <ac:chgData name="Morris, Martha" userId="f15ea46f-4418-4a8e-9aa8-399a0057e14f" providerId="ADAL" clId="{BE4367CB-F265-49E0-9ABC-DE24A05AA22A}" dt="2024-03-26T18:25:00.233" v="4749" actId="13244"/>
          <ac:spMkLst>
            <pc:docMk/>
            <pc:sldMk cId="3517473063" sldId="9220"/>
            <ac:spMk id="19" creationId="{080ACF48-6E99-936F-16AE-AC512E3014A7}"/>
          </ac:spMkLst>
        </pc:spChg>
        <pc:spChg chg="mod">
          <ac:chgData name="Morris, Martha" userId="f15ea46f-4418-4a8e-9aa8-399a0057e14f" providerId="ADAL" clId="{BE4367CB-F265-49E0-9ABC-DE24A05AA22A}" dt="2024-03-26T18:25:36.634" v="4755" actId="13244"/>
          <ac:spMkLst>
            <pc:docMk/>
            <pc:sldMk cId="3517473063" sldId="9220"/>
            <ac:spMk id="20" creationId="{A30421C4-4D43-7F74-3A17-C18A480A5114}"/>
          </ac:spMkLst>
        </pc:spChg>
        <pc:spChg chg="mod">
          <ac:chgData name="Morris, Martha" userId="f15ea46f-4418-4a8e-9aa8-399a0057e14f" providerId="ADAL" clId="{BE4367CB-F265-49E0-9ABC-DE24A05AA22A}" dt="2024-03-26T17:53:13.737" v="503" actId="962"/>
          <ac:spMkLst>
            <pc:docMk/>
            <pc:sldMk cId="3517473063" sldId="9220"/>
            <ac:spMk id="21" creationId="{B7FBE8DA-355B-4D97-67AD-60B7543383A5}"/>
          </ac:spMkLst>
        </pc:spChg>
        <pc:spChg chg="mod">
          <ac:chgData name="Morris, Martha" userId="f15ea46f-4418-4a8e-9aa8-399a0057e14f" providerId="ADAL" clId="{BE4367CB-F265-49E0-9ABC-DE24A05AA22A}" dt="2024-03-26T17:53:16.568" v="504" actId="962"/>
          <ac:spMkLst>
            <pc:docMk/>
            <pc:sldMk cId="3517473063" sldId="9220"/>
            <ac:spMk id="22" creationId="{19050AC8-C9EB-3F1E-45C8-7E414C8D2E89}"/>
          </ac:spMkLst>
        </pc:spChg>
        <pc:picChg chg="mod">
          <ac:chgData name="Morris, Martha" userId="f15ea46f-4418-4a8e-9aa8-399a0057e14f" providerId="ADAL" clId="{BE4367CB-F265-49E0-9ABC-DE24A05AA22A}" dt="2024-03-26T18:23:54.830" v="4745" actId="962"/>
          <ac:picMkLst>
            <pc:docMk/>
            <pc:sldMk cId="3517473063" sldId="9220"/>
            <ac:picMk id="4" creationId="{ECD67C8B-F823-568E-0411-28E8881F9319}"/>
          </ac:picMkLst>
        </pc:picChg>
        <pc:picChg chg="mod">
          <ac:chgData name="Morris, Martha" userId="f15ea46f-4418-4a8e-9aa8-399a0057e14f" providerId="ADAL" clId="{BE4367CB-F265-49E0-9ABC-DE24A05AA22A}" dt="2024-03-26T18:25:15.596" v="4752" actId="13244"/>
          <ac:picMkLst>
            <pc:docMk/>
            <pc:sldMk cId="3517473063" sldId="9220"/>
            <ac:picMk id="6" creationId="{5762F881-8210-4594-2FF9-6F55ABF32C78}"/>
          </ac:picMkLst>
        </pc:picChg>
        <pc:picChg chg="mod">
          <ac:chgData name="Morris, Martha" userId="f15ea46f-4418-4a8e-9aa8-399a0057e14f" providerId="ADAL" clId="{BE4367CB-F265-49E0-9ABC-DE24A05AA22A}" dt="2024-03-26T18:25:43.634" v="4756" actId="13244"/>
          <ac:picMkLst>
            <pc:docMk/>
            <pc:sldMk cId="3517473063" sldId="9220"/>
            <ac:picMk id="8" creationId="{262A2CE6-33B7-E834-2B5A-3C4AF6615395}"/>
          </ac:picMkLst>
        </pc:picChg>
        <pc:picChg chg="mod">
          <ac:chgData name="Morris, Martha" userId="f15ea46f-4418-4a8e-9aa8-399a0057e14f" providerId="ADAL" clId="{BE4367CB-F265-49E0-9ABC-DE24A05AA22A}" dt="2024-03-26T17:53:03.253" v="500" actId="962"/>
          <ac:picMkLst>
            <pc:docMk/>
            <pc:sldMk cId="3517473063" sldId="9220"/>
            <ac:picMk id="11" creationId="{C1155138-5C13-B754-7ED6-ED0F2737EAB3}"/>
          </ac:picMkLst>
        </pc:picChg>
        <pc:picChg chg="mod">
          <ac:chgData name="Morris, Martha" userId="f15ea46f-4418-4a8e-9aa8-399a0057e14f" providerId="ADAL" clId="{BE4367CB-F265-49E0-9ABC-DE24A05AA22A}" dt="2024-03-26T17:53:06.757" v="501" actId="962"/>
          <ac:picMkLst>
            <pc:docMk/>
            <pc:sldMk cId="3517473063" sldId="9220"/>
            <ac:picMk id="15" creationId="{9273FE0A-B63F-F54E-C173-F4CD6E05ECF9}"/>
          </ac:picMkLst>
        </pc:picChg>
        <pc:picChg chg="mod">
          <ac:chgData name="Morris, Martha" userId="f15ea46f-4418-4a8e-9aa8-399a0057e14f" providerId="ADAL" clId="{BE4367CB-F265-49E0-9ABC-DE24A05AA22A}" dt="2024-03-26T17:53:10.996" v="502" actId="962"/>
          <ac:picMkLst>
            <pc:docMk/>
            <pc:sldMk cId="3517473063" sldId="9220"/>
            <ac:picMk id="17" creationId="{7FFDD076-515D-EA36-D699-59B1EA481A10}"/>
          </ac:picMkLst>
        </pc:picChg>
      </pc:sldChg>
      <pc:sldChg chg="modSp mod">
        <pc:chgData name="Morris, Martha" userId="f15ea46f-4418-4a8e-9aa8-399a0057e14f" providerId="ADAL" clId="{BE4367CB-F265-49E0-9ABC-DE24A05AA22A}" dt="2024-03-26T18:29:14.122" v="4773" actId="13244"/>
        <pc:sldMkLst>
          <pc:docMk/>
          <pc:sldMk cId="3674973531" sldId="9221"/>
        </pc:sldMkLst>
        <pc:spChg chg="mod">
          <ac:chgData name="Morris, Martha" userId="f15ea46f-4418-4a8e-9aa8-399a0057e14f" providerId="ADAL" clId="{BE4367CB-F265-49E0-9ABC-DE24A05AA22A}" dt="2024-03-26T18:28:59.818" v="4771" actId="13244"/>
          <ac:spMkLst>
            <pc:docMk/>
            <pc:sldMk cId="3674973531" sldId="9221"/>
            <ac:spMk id="7" creationId="{12444FF4-8D4B-61A4-DBC1-996EA0251FD5}"/>
          </ac:spMkLst>
        </pc:spChg>
        <pc:spChg chg="mod">
          <ac:chgData name="Morris, Martha" userId="f15ea46f-4418-4a8e-9aa8-399a0057e14f" providerId="ADAL" clId="{BE4367CB-F265-49E0-9ABC-DE24A05AA22A}" dt="2024-03-26T18:29:11.885" v="4772" actId="13244"/>
          <ac:spMkLst>
            <pc:docMk/>
            <pc:sldMk cId="3674973531" sldId="9221"/>
            <ac:spMk id="8" creationId="{1DD4D6D6-80E7-A353-984A-47C1A9188604}"/>
          </ac:spMkLst>
        </pc:spChg>
        <pc:spChg chg="mod">
          <ac:chgData name="Morris, Martha" userId="f15ea46f-4418-4a8e-9aa8-399a0057e14f" providerId="ADAL" clId="{BE4367CB-F265-49E0-9ABC-DE24A05AA22A}" dt="2024-03-26T18:07:45.210" v="2339" actId="962"/>
          <ac:spMkLst>
            <pc:docMk/>
            <pc:sldMk cId="3674973531" sldId="9221"/>
            <ac:spMk id="9" creationId="{D19F0196-D50C-3539-7E02-244BCA7AC10A}"/>
          </ac:spMkLst>
        </pc:spChg>
        <pc:spChg chg="mod">
          <ac:chgData name="Morris, Martha" userId="f15ea46f-4418-4a8e-9aa8-399a0057e14f" providerId="ADAL" clId="{BE4367CB-F265-49E0-9ABC-DE24A05AA22A}" dt="2024-03-26T18:07:47.712" v="2340" actId="962"/>
          <ac:spMkLst>
            <pc:docMk/>
            <pc:sldMk cId="3674973531" sldId="9221"/>
            <ac:spMk id="10" creationId="{477E4D6A-E156-644E-0E2D-30921057DD6F}"/>
          </ac:spMkLst>
        </pc:spChg>
        <pc:spChg chg="mod">
          <ac:chgData name="Morris, Martha" userId="f15ea46f-4418-4a8e-9aa8-399a0057e14f" providerId="ADAL" clId="{BE4367CB-F265-49E0-9ABC-DE24A05AA22A}" dt="2024-03-26T18:07:50.185" v="2341" actId="962"/>
          <ac:spMkLst>
            <pc:docMk/>
            <pc:sldMk cId="3674973531" sldId="9221"/>
            <ac:spMk id="11" creationId="{E95B1648-E5DE-D4B5-CAD9-B2A2FB58735B}"/>
          </ac:spMkLst>
        </pc:spChg>
        <pc:picChg chg="mod">
          <ac:chgData name="Morris, Martha" userId="f15ea46f-4418-4a8e-9aa8-399a0057e14f" providerId="ADAL" clId="{BE4367CB-F265-49E0-9ABC-DE24A05AA22A}" dt="2024-03-26T18:29:14.122" v="4773" actId="13244"/>
          <ac:picMkLst>
            <pc:docMk/>
            <pc:sldMk cId="3674973531" sldId="9221"/>
            <ac:picMk id="4" creationId="{1779E902-3146-782E-5E06-841DB32ADE08}"/>
          </ac:picMkLst>
        </pc:picChg>
      </pc:sldChg>
      <pc:sldChg chg="delSp modSp mod">
        <pc:chgData name="Morris, Martha" userId="f15ea46f-4418-4a8e-9aa8-399a0057e14f" providerId="ADAL" clId="{BE4367CB-F265-49E0-9ABC-DE24A05AA22A}" dt="2024-03-26T18:27:53.470" v="4765" actId="13244"/>
        <pc:sldMkLst>
          <pc:docMk/>
          <pc:sldMk cId="65440476" sldId="9222"/>
        </pc:sldMkLst>
        <pc:spChg chg="mod">
          <ac:chgData name="Morris, Martha" userId="f15ea46f-4418-4a8e-9aa8-399a0057e14f" providerId="ADAL" clId="{BE4367CB-F265-49E0-9ABC-DE24A05AA22A}" dt="2024-03-26T17:59:38.949" v="826" actId="962"/>
          <ac:spMkLst>
            <pc:docMk/>
            <pc:sldMk cId="65440476" sldId="9222"/>
            <ac:spMk id="6" creationId="{A0F023B8-6B4E-9C42-A815-207F6677AF92}"/>
          </ac:spMkLst>
        </pc:spChg>
        <pc:spChg chg="del">
          <ac:chgData name="Morris, Martha" userId="f15ea46f-4418-4a8e-9aa8-399a0057e14f" providerId="ADAL" clId="{BE4367CB-F265-49E0-9ABC-DE24A05AA22A}" dt="2024-03-26T17:58:57.485" v="655" actId="478"/>
          <ac:spMkLst>
            <pc:docMk/>
            <pc:sldMk cId="65440476" sldId="9222"/>
            <ac:spMk id="9" creationId="{2D00EE7E-D3EE-DC6A-2934-DCCEE724E4AE}"/>
          </ac:spMkLst>
        </pc:spChg>
        <pc:picChg chg="mod">
          <ac:chgData name="Morris, Martha" userId="f15ea46f-4418-4a8e-9aa8-399a0057e14f" providerId="ADAL" clId="{BE4367CB-F265-49E0-9ABC-DE24A05AA22A}" dt="2024-03-26T18:27:53.470" v="4765" actId="13244"/>
          <ac:picMkLst>
            <pc:docMk/>
            <pc:sldMk cId="65440476" sldId="9222"/>
            <ac:picMk id="5" creationId="{F4A2A812-DA33-477D-C930-3863CC7A2FA5}"/>
          </ac:picMkLst>
        </pc:picChg>
      </pc:sldChg>
      <pc:sldChg chg="modSp mod">
        <pc:chgData name="Morris, Martha" userId="f15ea46f-4418-4a8e-9aa8-399a0057e14f" providerId="ADAL" clId="{BE4367CB-F265-49E0-9ABC-DE24A05AA22A}" dt="2024-03-26T18:28:25.205" v="4769" actId="962"/>
        <pc:sldMkLst>
          <pc:docMk/>
          <pc:sldMk cId="2981966709" sldId="9223"/>
        </pc:sldMkLst>
        <pc:spChg chg="mod">
          <ac:chgData name="Morris, Martha" userId="f15ea46f-4418-4a8e-9aa8-399a0057e14f" providerId="ADAL" clId="{BE4367CB-F265-49E0-9ABC-DE24A05AA22A}" dt="2024-03-26T18:02:01.049" v="1144" actId="962"/>
          <ac:spMkLst>
            <pc:docMk/>
            <pc:sldMk cId="2981966709" sldId="9223"/>
            <ac:spMk id="6" creationId="{C7EA3531-EA05-A98E-5E9B-A14836225B32}"/>
          </ac:spMkLst>
        </pc:spChg>
        <pc:spChg chg="mod">
          <ac:chgData name="Morris, Martha" userId="f15ea46f-4418-4a8e-9aa8-399a0057e14f" providerId="ADAL" clId="{BE4367CB-F265-49E0-9ABC-DE24A05AA22A}" dt="2024-03-26T18:02:11.060" v="1146" actId="962"/>
          <ac:spMkLst>
            <pc:docMk/>
            <pc:sldMk cId="2981966709" sldId="9223"/>
            <ac:spMk id="9" creationId="{1833EC33-4117-7681-841B-AEC6D60747D2}"/>
          </ac:spMkLst>
        </pc:spChg>
        <pc:spChg chg="mod">
          <ac:chgData name="Morris, Martha" userId="f15ea46f-4418-4a8e-9aa8-399a0057e14f" providerId="ADAL" clId="{BE4367CB-F265-49E0-9ABC-DE24A05AA22A}" dt="2024-03-26T18:02:08.112" v="1145" actId="962"/>
          <ac:spMkLst>
            <pc:docMk/>
            <pc:sldMk cId="2981966709" sldId="9223"/>
            <ac:spMk id="12" creationId="{51A8AA96-8AFA-89A1-1BEF-D0C8D3E16B2C}"/>
          </ac:spMkLst>
        </pc:spChg>
        <pc:spChg chg="mod">
          <ac:chgData name="Morris, Martha" userId="f15ea46f-4418-4a8e-9aa8-399a0057e14f" providerId="ADAL" clId="{BE4367CB-F265-49E0-9ABC-DE24A05AA22A}" dt="2024-03-26T18:28:22.918" v="4767" actId="962"/>
          <ac:spMkLst>
            <pc:docMk/>
            <pc:sldMk cId="2981966709" sldId="9223"/>
            <ac:spMk id="16" creationId="{84821371-4E1D-4483-E359-FEE47E9D92FF}"/>
          </ac:spMkLst>
        </pc:spChg>
        <pc:spChg chg="mod">
          <ac:chgData name="Morris, Martha" userId="f15ea46f-4418-4a8e-9aa8-399a0057e14f" providerId="ADAL" clId="{BE4367CB-F265-49E0-9ABC-DE24A05AA22A}" dt="2024-03-26T18:28:24.049" v="4768" actId="962"/>
          <ac:spMkLst>
            <pc:docMk/>
            <pc:sldMk cId="2981966709" sldId="9223"/>
            <ac:spMk id="17" creationId="{8B3B1A4E-1933-1865-D8EA-18657CAE5540}"/>
          </ac:spMkLst>
        </pc:spChg>
        <pc:spChg chg="mod">
          <ac:chgData name="Morris, Martha" userId="f15ea46f-4418-4a8e-9aa8-399a0057e14f" providerId="ADAL" clId="{BE4367CB-F265-49E0-9ABC-DE24A05AA22A}" dt="2024-03-26T18:28:25.205" v="4769" actId="962"/>
          <ac:spMkLst>
            <pc:docMk/>
            <pc:sldMk cId="2981966709" sldId="9223"/>
            <ac:spMk id="18" creationId="{484E7219-3443-7941-9025-F9836CBD5206}"/>
          </ac:spMkLst>
        </pc:spChg>
        <pc:spChg chg="mod">
          <ac:chgData name="Morris, Martha" userId="f15ea46f-4418-4a8e-9aa8-399a0057e14f" providerId="ADAL" clId="{BE4367CB-F265-49E0-9ABC-DE24A05AA22A}" dt="2024-03-26T18:28:11.957" v="4766" actId="13244"/>
          <ac:spMkLst>
            <pc:docMk/>
            <pc:sldMk cId="2981966709" sldId="9223"/>
            <ac:spMk id="32" creationId="{0C1113C7-84DC-02FD-DC19-17EC8C11E17B}"/>
          </ac:spMkLst>
        </pc:spChg>
        <pc:picChg chg="mod">
          <ac:chgData name="Morris, Martha" userId="f15ea46f-4418-4a8e-9aa8-399a0057e14f" providerId="ADAL" clId="{BE4367CB-F265-49E0-9ABC-DE24A05AA22A}" dt="2024-03-26T18:00:17.831" v="944" actId="962"/>
          <ac:picMkLst>
            <pc:docMk/>
            <pc:sldMk cId="2981966709" sldId="9223"/>
            <ac:picMk id="3" creationId="{C7F0DC96-88FB-2CEE-11AC-BDF54011FDBF}"/>
          </ac:picMkLst>
        </pc:picChg>
        <pc:cxnChg chg="mod">
          <ac:chgData name="Morris, Martha" userId="f15ea46f-4418-4a8e-9aa8-399a0057e14f" providerId="ADAL" clId="{BE4367CB-F265-49E0-9ABC-DE24A05AA22A}" dt="2024-03-26T18:02:14.307" v="1147" actId="962"/>
          <ac:cxnSpMkLst>
            <pc:docMk/>
            <pc:sldMk cId="2981966709" sldId="9223"/>
            <ac:cxnSpMk id="14" creationId="{A5D44E6F-D90B-B3BC-14D7-D70308DFE9CE}"/>
          </ac:cxnSpMkLst>
        </pc:cxnChg>
        <pc:cxnChg chg="mod">
          <ac:chgData name="Morris, Martha" userId="f15ea46f-4418-4a8e-9aa8-399a0057e14f" providerId="ADAL" clId="{BE4367CB-F265-49E0-9ABC-DE24A05AA22A}" dt="2024-03-26T18:02:18.298" v="1148" actId="962"/>
          <ac:cxnSpMkLst>
            <pc:docMk/>
            <pc:sldMk cId="2981966709" sldId="9223"/>
            <ac:cxnSpMk id="20" creationId="{66EB9820-1810-D4E5-F718-E5122FC5E532}"/>
          </ac:cxnSpMkLst>
        </pc:cxnChg>
        <pc:cxnChg chg="mod">
          <ac:chgData name="Morris, Martha" userId="f15ea46f-4418-4a8e-9aa8-399a0057e14f" providerId="ADAL" clId="{BE4367CB-F265-49E0-9ABC-DE24A05AA22A}" dt="2024-03-26T18:02:20.946" v="1149" actId="962"/>
          <ac:cxnSpMkLst>
            <pc:docMk/>
            <pc:sldMk cId="2981966709" sldId="9223"/>
            <ac:cxnSpMk id="21" creationId="{9EB6F57E-2E9E-3E3D-228B-D68E61B6768D}"/>
          </ac:cxnSpMkLst>
        </pc:cxnChg>
      </pc:sldChg>
      <pc:sldChg chg="modSp mod">
        <pc:chgData name="Morris, Martha" userId="f15ea46f-4418-4a8e-9aa8-399a0057e14f" providerId="ADAL" clId="{BE4367CB-F265-49E0-9ABC-DE24A05AA22A}" dt="2024-03-26T18:28:50.434" v="4770" actId="13244"/>
        <pc:sldMkLst>
          <pc:docMk/>
          <pc:sldMk cId="2514459216" sldId="9224"/>
        </pc:sldMkLst>
        <pc:picChg chg="mod">
          <ac:chgData name="Morris, Martha" userId="f15ea46f-4418-4a8e-9aa8-399a0057e14f" providerId="ADAL" clId="{BE4367CB-F265-49E0-9ABC-DE24A05AA22A}" dt="2024-03-26T18:28:50.434" v="4770" actId="13244"/>
          <ac:picMkLst>
            <pc:docMk/>
            <pc:sldMk cId="2514459216" sldId="9224"/>
            <ac:picMk id="7" creationId="{5E190482-5F76-0A8C-A267-E728B9EDB6F0}"/>
          </ac:picMkLst>
        </pc:picChg>
      </pc:sldChg>
      <pc:sldChg chg="modSp mod">
        <pc:chgData name="Morris, Martha" userId="f15ea46f-4418-4a8e-9aa8-399a0057e14f" providerId="ADAL" clId="{BE4367CB-F265-49E0-9ABC-DE24A05AA22A}" dt="2024-03-26T18:27:12.727" v="4762" actId="13244"/>
        <pc:sldMkLst>
          <pc:docMk/>
          <pc:sldMk cId="1271660960" sldId="9228"/>
        </pc:sldMkLst>
        <pc:spChg chg="mod">
          <ac:chgData name="Morris, Martha" userId="f15ea46f-4418-4a8e-9aa8-399a0057e14f" providerId="ADAL" clId="{BE4367CB-F265-49E0-9ABC-DE24A05AA22A}" dt="2024-03-26T18:26:29.213" v="4758" actId="13244"/>
          <ac:spMkLst>
            <pc:docMk/>
            <pc:sldMk cId="1271660960" sldId="9228"/>
            <ac:spMk id="2" creationId="{4EA96382-3F28-D1EF-3C5D-79231DFE0875}"/>
          </ac:spMkLst>
        </pc:spChg>
        <pc:spChg chg="mod">
          <ac:chgData name="Morris, Martha" userId="f15ea46f-4418-4a8e-9aa8-399a0057e14f" providerId="ADAL" clId="{BE4367CB-F265-49E0-9ABC-DE24A05AA22A}" dt="2024-03-26T18:26:54.196" v="4760" actId="121"/>
          <ac:spMkLst>
            <pc:docMk/>
            <pc:sldMk cId="1271660960" sldId="9228"/>
            <ac:spMk id="4" creationId="{64F56283-7CB4-D0C4-2BBC-43D94380174D}"/>
          </ac:spMkLst>
        </pc:spChg>
        <pc:spChg chg="mod">
          <ac:chgData name="Morris, Martha" userId="f15ea46f-4418-4a8e-9aa8-399a0057e14f" providerId="ADAL" clId="{BE4367CB-F265-49E0-9ABC-DE24A05AA22A}" dt="2024-03-26T18:26:57.935" v="4761" actId="6549"/>
          <ac:spMkLst>
            <pc:docMk/>
            <pc:sldMk cId="1271660960" sldId="9228"/>
            <ac:spMk id="5" creationId="{F550F228-96A5-9CC1-01E9-3F8430EB50D2}"/>
          </ac:spMkLst>
        </pc:spChg>
        <pc:spChg chg="mod">
          <ac:chgData name="Morris, Martha" userId="f15ea46f-4418-4a8e-9aa8-399a0057e14f" providerId="ADAL" clId="{BE4367CB-F265-49E0-9ABC-DE24A05AA22A}" dt="2024-03-26T17:53:42.648" v="651" actId="962"/>
          <ac:spMkLst>
            <pc:docMk/>
            <pc:sldMk cId="1271660960" sldId="9228"/>
            <ac:spMk id="6" creationId="{DC8286CF-4969-11E4-A7CC-F401E1228857}"/>
          </ac:spMkLst>
        </pc:spChg>
        <pc:spChg chg="mod">
          <ac:chgData name="Morris, Martha" userId="f15ea46f-4418-4a8e-9aa8-399a0057e14f" providerId="ADAL" clId="{BE4367CB-F265-49E0-9ABC-DE24A05AA22A}" dt="2024-03-26T17:53:46.101" v="652" actId="962"/>
          <ac:spMkLst>
            <pc:docMk/>
            <pc:sldMk cId="1271660960" sldId="9228"/>
            <ac:spMk id="7" creationId="{32AD0B23-A6F4-F0A0-09E8-E87BB2B1A38E}"/>
          </ac:spMkLst>
        </pc:spChg>
        <pc:spChg chg="mod">
          <ac:chgData name="Morris, Martha" userId="f15ea46f-4418-4a8e-9aa8-399a0057e14f" providerId="ADAL" clId="{BE4367CB-F265-49E0-9ABC-DE24A05AA22A}" dt="2024-03-26T17:53:48.860" v="653" actId="962"/>
          <ac:spMkLst>
            <pc:docMk/>
            <pc:sldMk cId="1271660960" sldId="9228"/>
            <ac:spMk id="8" creationId="{B505C6B5-DCEA-E98C-4E26-2DA9D70A10CE}"/>
          </ac:spMkLst>
        </pc:spChg>
        <pc:picChg chg="mod">
          <ac:chgData name="Morris, Martha" userId="f15ea46f-4418-4a8e-9aa8-399a0057e14f" providerId="ADAL" clId="{BE4367CB-F265-49E0-9ABC-DE24A05AA22A}" dt="2024-03-26T18:27:12.727" v="4762" actId="13244"/>
          <ac:picMkLst>
            <pc:docMk/>
            <pc:sldMk cId="1271660960" sldId="9228"/>
            <ac:picMk id="1026" creationId="{51C11708-607A-B464-24E2-1E6268A473FE}"/>
          </ac:picMkLst>
        </pc:picChg>
      </pc:sldChg>
      <pc:sldChg chg="modSp mod">
        <pc:chgData name="Morris, Martha" userId="f15ea46f-4418-4a8e-9aa8-399a0057e14f" providerId="ADAL" clId="{BE4367CB-F265-49E0-9ABC-DE24A05AA22A}" dt="2024-03-26T18:05:48.213" v="1892" actId="962"/>
        <pc:sldMkLst>
          <pc:docMk/>
          <pc:sldMk cId="4230775511" sldId="9229"/>
        </pc:sldMkLst>
        <pc:spChg chg="mod">
          <ac:chgData name="Morris, Martha" userId="f15ea46f-4418-4a8e-9aa8-399a0057e14f" providerId="ADAL" clId="{BE4367CB-F265-49E0-9ABC-DE24A05AA22A}" dt="2024-03-26T18:03:44.373" v="1567" actId="962"/>
          <ac:spMkLst>
            <pc:docMk/>
            <pc:sldMk cId="4230775511" sldId="9229"/>
            <ac:spMk id="6" creationId="{E3B037B9-487C-A1B9-3FA5-71607AAD6195}"/>
          </ac:spMkLst>
        </pc:spChg>
        <pc:spChg chg="mod">
          <ac:chgData name="Morris, Martha" userId="f15ea46f-4418-4a8e-9aa8-399a0057e14f" providerId="ADAL" clId="{BE4367CB-F265-49E0-9ABC-DE24A05AA22A}" dt="2024-03-26T18:03:51.142" v="1568" actId="962"/>
          <ac:spMkLst>
            <pc:docMk/>
            <pc:sldMk cId="4230775511" sldId="9229"/>
            <ac:spMk id="7" creationId="{5576A580-CB69-C5F0-417E-65AE7758694A}"/>
          </ac:spMkLst>
        </pc:spChg>
        <pc:spChg chg="mod">
          <ac:chgData name="Morris, Martha" userId="f15ea46f-4418-4a8e-9aa8-399a0057e14f" providerId="ADAL" clId="{BE4367CB-F265-49E0-9ABC-DE24A05AA22A}" dt="2024-03-26T18:03:59.288" v="1570" actId="962"/>
          <ac:spMkLst>
            <pc:docMk/>
            <pc:sldMk cId="4230775511" sldId="9229"/>
            <ac:spMk id="8" creationId="{FCD47164-566F-E302-E27A-C62D73BD7675}"/>
          </ac:spMkLst>
        </pc:spChg>
        <pc:spChg chg="mod">
          <ac:chgData name="Morris, Martha" userId="f15ea46f-4418-4a8e-9aa8-399a0057e14f" providerId="ADAL" clId="{BE4367CB-F265-49E0-9ABC-DE24A05AA22A}" dt="2024-03-26T18:03:54.583" v="1569" actId="962"/>
          <ac:spMkLst>
            <pc:docMk/>
            <pc:sldMk cId="4230775511" sldId="9229"/>
            <ac:spMk id="10" creationId="{2FE01761-E83F-0F84-B41E-D1E787EC4896}"/>
          </ac:spMkLst>
        </pc:spChg>
        <pc:picChg chg="mod">
          <ac:chgData name="Morris, Martha" userId="f15ea46f-4418-4a8e-9aa8-399a0057e14f" providerId="ADAL" clId="{BE4367CB-F265-49E0-9ABC-DE24A05AA22A}" dt="2024-03-26T18:05:48.213" v="1892" actId="962"/>
          <ac:picMkLst>
            <pc:docMk/>
            <pc:sldMk cId="4230775511" sldId="9229"/>
            <ac:picMk id="17" creationId="{DDBDF2E6-34F4-4C16-3794-E47CFA77CF60}"/>
          </ac:picMkLst>
        </pc:picChg>
      </pc:sldChg>
      <pc:sldChg chg="modSp mod">
        <pc:chgData name="Morris, Martha" userId="f15ea46f-4418-4a8e-9aa8-399a0057e14f" providerId="ADAL" clId="{BE4367CB-F265-49E0-9ABC-DE24A05AA22A}" dt="2024-03-26T18:12:55.243" v="3899" actId="962"/>
        <pc:sldMkLst>
          <pc:docMk/>
          <pc:sldMk cId="746996550" sldId="9232"/>
        </pc:sldMkLst>
        <pc:spChg chg="mod">
          <ac:chgData name="Morris, Martha" userId="f15ea46f-4418-4a8e-9aa8-399a0057e14f" providerId="ADAL" clId="{BE4367CB-F265-49E0-9ABC-DE24A05AA22A}" dt="2024-03-26T18:12:55.243" v="3899" actId="962"/>
          <ac:spMkLst>
            <pc:docMk/>
            <pc:sldMk cId="746996550" sldId="9232"/>
            <ac:spMk id="7" creationId="{B4449D65-1B61-5EAD-7094-81161489CEE9}"/>
          </ac:spMkLst>
        </pc:spChg>
        <pc:picChg chg="mod">
          <ac:chgData name="Morris, Martha" userId="f15ea46f-4418-4a8e-9aa8-399a0057e14f" providerId="ADAL" clId="{BE4367CB-F265-49E0-9ABC-DE24A05AA22A}" dt="2024-03-26T18:12:47.121" v="3898" actId="962"/>
          <ac:picMkLst>
            <pc:docMk/>
            <pc:sldMk cId="746996550" sldId="9232"/>
            <ac:picMk id="4" creationId="{5479B8D4-42A6-DA8F-C8C0-AA473024CF13}"/>
          </ac:picMkLst>
        </pc:picChg>
      </pc:sldChg>
      <pc:sldChg chg="modSp">
        <pc:chgData name="Morris, Martha" userId="f15ea46f-4418-4a8e-9aa8-399a0057e14f" providerId="ADAL" clId="{BE4367CB-F265-49E0-9ABC-DE24A05AA22A}" dt="2024-03-26T18:20:23.111" v="4734" actId="13244"/>
        <pc:sldMkLst>
          <pc:docMk/>
          <pc:sldMk cId="2887485721" sldId="9233"/>
        </pc:sldMkLst>
        <pc:spChg chg="mod">
          <ac:chgData name="Morris, Martha" userId="f15ea46f-4418-4a8e-9aa8-399a0057e14f" providerId="ADAL" clId="{BE4367CB-F265-49E0-9ABC-DE24A05AA22A}" dt="2024-03-26T18:20:23.111" v="4734" actId="13244"/>
          <ac:spMkLst>
            <pc:docMk/>
            <pc:sldMk cId="2887485721" sldId="9233"/>
            <ac:spMk id="5" creationId="{6D32D61F-064B-B194-FCC7-ABB194DB51F5}"/>
          </ac:spMkLst>
        </pc:spChg>
      </pc:sldChg>
      <pc:sldChg chg="modSp mod">
        <pc:chgData name="Morris, Martha" userId="f15ea46f-4418-4a8e-9aa8-399a0057e14f" providerId="ADAL" clId="{BE4367CB-F265-49E0-9ABC-DE24A05AA22A}" dt="2024-03-26T18:20:40.173" v="4735" actId="13244"/>
        <pc:sldMkLst>
          <pc:docMk/>
          <pc:sldMk cId="417114626" sldId="9236"/>
        </pc:sldMkLst>
        <pc:spChg chg="mod">
          <ac:chgData name="Morris, Martha" userId="f15ea46f-4418-4a8e-9aa8-399a0057e14f" providerId="ADAL" clId="{BE4367CB-F265-49E0-9ABC-DE24A05AA22A}" dt="2024-03-26T15:30:51.052" v="70" actId="20577"/>
          <ac:spMkLst>
            <pc:docMk/>
            <pc:sldMk cId="417114626" sldId="9236"/>
            <ac:spMk id="3" creationId="{E7F40900-FE71-2BDF-4E99-6D5117B923FC}"/>
          </ac:spMkLst>
        </pc:spChg>
        <pc:spChg chg="mod">
          <ac:chgData name="Morris, Martha" userId="f15ea46f-4418-4a8e-9aa8-399a0057e14f" providerId="ADAL" clId="{BE4367CB-F265-49E0-9ABC-DE24A05AA22A}" dt="2024-03-26T18:20:40.173" v="4735" actId="13244"/>
          <ac:spMkLst>
            <pc:docMk/>
            <pc:sldMk cId="417114626" sldId="9236"/>
            <ac:spMk id="4" creationId="{F384CFF8-3068-757E-D7D6-80A622613375}"/>
          </ac:spMkLst>
        </pc:spChg>
        <pc:spChg chg="mod">
          <ac:chgData name="Morris, Martha" userId="f15ea46f-4418-4a8e-9aa8-399a0057e14f" providerId="ADAL" clId="{BE4367CB-F265-49E0-9ABC-DE24A05AA22A}" dt="2024-03-26T15:38:02.766" v="71" actId="207"/>
          <ac:spMkLst>
            <pc:docMk/>
            <pc:sldMk cId="417114626" sldId="9236"/>
            <ac:spMk id="6" creationId="{2598BEF0-C7B8-316A-E753-9481E4F24939}"/>
          </ac:spMkLst>
        </pc:spChg>
      </pc:sldChg>
      <pc:sldChg chg="modSp mod">
        <pc:chgData name="Morris, Martha" userId="f15ea46f-4418-4a8e-9aa8-399a0057e14f" providerId="ADAL" clId="{BE4367CB-F265-49E0-9ABC-DE24A05AA22A}" dt="2024-03-26T18:31:42.330" v="4781" actId="13244"/>
        <pc:sldMkLst>
          <pc:docMk/>
          <pc:sldMk cId="2494593248" sldId="9238"/>
        </pc:sldMkLst>
        <pc:spChg chg="mod">
          <ac:chgData name="Morris, Martha" userId="f15ea46f-4418-4a8e-9aa8-399a0057e14f" providerId="ADAL" clId="{BE4367CB-F265-49E0-9ABC-DE24A05AA22A}" dt="2024-03-26T18:30:20.953" v="4778" actId="962"/>
          <ac:spMkLst>
            <pc:docMk/>
            <pc:sldMk cId="2494593248" sldId="9238"/>
            <ac:spMk id="13" creationId="{F6543A82-882D-52EE-AA1A-AA96D09BB43F}"/>
          </ac:spMkLst>
        </pc:spChg>
        <pc:picChg chg="mod">
          <ac:chgData name="Morris, Martha" userId="f15ea46f-4418-4a8e-9aa8-399a0057e14f" providerId="ADAL" clId="{BE4367CB-F265-49E0-9ABC-DE24A05AA22A}" dt="2024-03-26T18:30:07.822" v="4776" actId="962"/>
          <ac:picMkLst>
            <pc:docMk/>
            <pc:sldMk cId="2494593248" sldId="9238"/>
            <ac:picMk id="8" creationId="{0C0375AC-058F-7BB2-03FE-0DFA16260572}"/>
          </ac:picMkLst>
        </pc:picChg>
        <pc:picChg chg="mod">
          <ac:chgData name="Morris, Martha" userId="f15ea46f-4418-4a8e-9aa8-399a0057e14f" providerId="ADAL" clId="{BE4367CB-F265-49E0-9ABC-DE24A05AA22A}" dt="2024-03-26T18:31:42.330" v="4781" actId="13244"/>
          <ac:picMkLst>
            <pc:docMk/>
            <pc:sldMk cId="2494593248" sldId="9238"/>
            <ac:picMk id="10" creationId="{2A579739-49E1-A813-5EFE-D1369E3127AD}"/>
          </ac:picMkLst>
        </pc:picChg>
        <pc:picChg chg="mod">
          <ac:chgData name="Morris, Martha" userId="f15ea46f-4418-4a8e-9aa8-399a0057e14f" providerId="ADAL" clId="{BE4367CB-F265-49E0-9ABC-DE24A05AA22A}" dt="2024-03-26T18:31:32.628" v="4780" actId="962"/>
          <ac:picMkLst>
            <pc:docMk/>
            <pc:sldMk cId="2494593248" sldId="9238"/>
            <ac:picMk id="12" creationId="{F2BA60BA-4D54-89B8-D81D-1A476267847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3CC39-A354-4FE5-996A-0A4BD9FE9294}"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C5FC5-4FA9-40E8-9842-1AB608FB3B5A}" type="slidenum">
              <a:rPr lang="en-US" smtClean="0"/>
              <a:t>‹#›</a:t>
            </a:fld>
            <a:endParaRPr lang="en-US"/>
          </a:p>
        </p:txBody>
      </p:sp>
    </p:spTree>
    <p:extLst>
      <p:ext uri="{BB962C8B-B14F-4D97-AF65-F5344CB8AC3E}">
        <p14:creationId xmlns:p14="http://schemas.microsoft.com/office/powerpoint/2010/main" val="3987316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X054QyER59U"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bigfuture.collegeboard.org/communities-events/national-recognition-program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Print .pdf score reports in the K−12 Score Reporting Portal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b="0" i="0" dirty="0">
                <a:solidFill>
                  <a:srgbClr val="1E1E1E"/>
                </a:solidFill>
                <a:effectLst/>
                <a:latin typeface="Roboto" panose="02000000000000000000" pitchFamily="2" charset="0"/>
              </a:rPr>
              <a:t>To print student reports, follow these steps:</a:t>
            </a:r>
          </a:p>
          <a:p>
            <a:pPr algn="l">
              <a:buFont typeface="+mj-lt"/>
              <a:buAutoNum type="arabicPeriod"/>
            </a:pPr>
            <a:r>
              <a:rPr lang="en-US" b="0" i="0" dirty="0">
                <a:solidFill>
                  <a:srgbClr val="1E1E1E"/>
                </a:solidFill>
                <a:effectLst/>
                <a:latin typeface="Roboto" panose="02000000000000000000" pitchFamily="2" charset="0"/>
              </a:rPr>
              <a:t>Run a Roster Report for a school.</a:t>
            </a:r>
          </a:p>
          <a:p>
            <a:pPr algn="l">
              <a:buFont typeface="+mj-lt"/>
              <a:buAutoNum type="arabicPeriod"/>
            </a:pPr>
            <a:r>
              <a:rPr lang="en-US" b="0" i="0" dirty="0">
                <a:solidFill>
                  <a:srgbClr val="1E1E1E"/>
                </a:solidFill>
                <a:effectLst/>
                <a:latin typeface="Roboto" panose="02000000000000000000" pitchFamily="2" charset="0"/>
              </a:rPr>
              <a:t>In the roster, check the box next to the name of each student you want to include.</a:t>
            </a:r>
          </a:p>
          <a:p>
            <a:pPr algn="l">
              <a:buFont typeface="+mj-lt"/>
              <a:buAutoNum type="arabicPeriod"/>
            </a:pPr>
            <a:r>
              <a:rPr lang="en-US" b="0" i="0" dirty="0">
                <a:solidFill>
                  <a:srgbClr val="1E1E1E"/>
                </a:solidFill>
                <a:effectLst/>
                <a:latin typeface="Roboto" panose="02000000000000000000" pitchFamily="2" charset="0"/>
              </a:rPr>
              <a:t>Click </a:t>
            </a:r>
            <a:r>
              <a:rPr lang="en-US" b="1" i="0" dirty="0">
                <a:solidFill>
                  <a:srgbClr val="1E1E1E"/>
                </a:solidFill>
                <a:effectLst/>
                <a:latin typeface="Roboto" panose="02000000000000000000" pitchFamily="2" charset="0"/>
              </a:rPr>
              <a:t>Create Score Reports</a:t>
            </a:r>
            <a:r>
              <a:rPr lang="en-US" b="0" i="0" dirty="0">
                <a:solidFill>
                  <a:srgbClr val="1E1E1E"/>
                </a:solidFill>
                <a:effectLst/>
                <a:latin typeface="Roboto" panose="02000000000000000000" pitchFamily="2" charset="0"/>
              </a:rPr>
              <a:t> to print score reports.</a:t>
            </a:r>
          </a:p>
          <a:p>
            <a:pPr algn="l">
              <a:buFont typeface="+mj-lt"/>
              <a:buNone/>
            </a:pPr>
            <a:r>
              <a:rPr lang="en-US" b="0" i="0" dirty="0">
                <a:solidFill>
                  <a:srgbClr val="1E1E1E"/>
                </a:solidFill>
                <a:effectLst/>
                <a:latin typeface="Roboto" panose="02000000000000000000" pitchFamily="2" charset="0"/>
              </a:rPr>
              <a:t>You can print score reports and score labels for up to 50 students at a time in the Roster Report. </a:t>
            </a:r>
          </a:p>
          <a:p>
            <a:pPr algn="l">
              <a:buFont typeface="+mj-lt"/>
              <a:buNone/>
            </a:pPr>
            <a:endParaRPr lang="en-US" b="0" i="0" dirty="0">
              <a:solidFill>
                <a:srgbClr val="1E1E1E"/>
              </a:solidFill>
              <a:effectLst/>
              <a:latin typeface="Roboto" panose="02000000000000000000" pitchFamily="2" charset="0"/>
            </a:endParaRPr>
          </a:p>
          <a:p>
            <a:pPr algn="l">
              <a:buFont typeface="+mj-lt"/>
              <a:buNone/>
            </a:pPr>
            <a:r>
              <a:rPr lang="en-US" b="0" i="0" dirty="0">
                <a:solidFill>
                  <a:srgbClr val="1E1E1E"/>
                </a:solidFill>
                <a:effectLst/>
                <a:latin typeface="Roboto" panose="02000000000000000000" pitchFamily="2" charset="0"/>
              </a:rPr>
              <a:t>To print score reports for all students who took an assessment, use the Batch Student Report PDFs report.</a:t>
            </a:r>
          </a:p>
          <a:p>
            <a:endParaRPr lang="en-US" dirty="0"/>
          </a:p>
          <a:p>
            <a:r>
              <a:rPr lang="en-US" b="0" i="0" dirty="0">
                <a:solidFill>
                  <a:srgbClr val="1E1E1E"/>
                </a:solidFill>
                <a:effectLst/>
                <a:latin typeface="Roboto" panose="02000000000000000000" pitchFamily="2" charset="0"/>
              </a:rPr>
              <a:t>This report creates score report PDFs for each student who took an assessment in the SAT Suite of Assessments. You can run this report for specific administrations and can include all grades tested or select certain grades. This is a scheduled report and will be delivered within 24 hours of submitting the request in the Reports You Scheduled page in Downloads. You'll receive an email when your PDF score reports are available for download in the reporting portal.</a:t>
            </a:r>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2</a:t>
            </a:fld>
            <a:endParaRPr lang="en-US"/>
          </a:p>
        </p:txBody>
      </p:sp>
    </p:spTree>
    <p:extLst>
      <p:ext uri="{BB962C8B-B14F-4D97-AF65-F5344CB8AC3E}">
        <p14:creationId xmlns:p14="http://schemas.microsoft.com/office/powerpoint/2010/main" val="3873149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13F20-A089-D960-D5E3-B55EE2AD0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AE5B9D-8F5A-91A8-EC83-DA9B7037F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E088F-496B-BAE5-21B5-F50D93E8D34B}"/>
              </a:ext>
            </a:extLst>
          </p:cNvPr>
          <p:cNvSpPr>
            <a:spLocks noGrp="1"/>
          </p:cNvSpPr>
          <p:nvPr>
            <p:ph type="body" idx="1"/>
          </p:nvPr>
        </p:nvSpPr>
        <p:spPr/>
        <p:txBody>
          <a:bodyPr/>
          <a:lstStyle/>
          <a:p>
            <a:pPr marL="342900" marR="0" lvl="0" indent="-342900">
              <a:lnSpc>
                <a:spcPct val="150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Math benchmark</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set to be the minimum score a student can earn on the Math section of the SAT to have a 75% chance of earning at least a C in first-semester, credit-bearing, college-level courses in algebra, statistics, </a:t>
            </a:r>
          </a:p>
          <a:p>
            <a:pPr marL="0" marR="0" lvl="0" indent="0">
              <a:lnSpc>
                <a:spcPct val="150000"/>
              </a:lnSpc>
              <a:spcBef>
                <a:spcPts val="0"/>
              </a:spcBef>
              <a:spcAft>
                <a:spcPts val="12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pre-calculus, an/or calculus.   </a:t>
            </a:r>
          </a:p>
          <a:p>
            <a:pPr marL="342900" marR="0" lvl="0" indent="-342900">
              <a:lnSpc>
                <a:spcPct val="150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Reading and Writing benchmark</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set to be the minimum score a student can earn on the ERW section of the SAT to have a 75% chance of earning at least a C in first-semester, credit-bearing, college-level courses in history, literature, social science, and/or writing.  </a:t>
            </a:r>
          </a:p>
          <a:p>
            <a:endParaRPr lang="en-US" dirty="0"/>
          </a:p>
          <a:p>
            <a:pPr marL="0" marR="0">
              <a:lnSpc>
                <a:spcPct val="150000"/>
              </a:lnSpc>
              <a:spcBef>
                <a:spcPts val="0"/>
              </a:spcBef>
              <a:spcAft>
                <a:spcPts val="12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PSAT/NMSQT, PSAT 10, and PSAT 8/9 benchmark scores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based on expected student growth toward the SAT benchmarks at each grade. The new benchmarks are set to reflect typical annual growth from year to year through the 12</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g</a:t>
            </a:r>
            <a:r>
              <a:rPr lang="en-US" sz="1800" dirty="0">
                <a:effectLst/>
                <a:latin typeface="Calibri" panose="020F0502020204030204" pitchFamily="34" charset="0"/>
                <a:ea typeface="Calibri" panose="020F0502020204030204" pitchFamily="34" charset="0"/>
                <a:cs typeface="Times New Roman" panose="02020603050405020304" pitchFamily="18" charset="0"/>
              </a:rPr>
              <a:t>rade, where the SAT benchmarks reflect a high probability of successfully earning a passing grade in courses specifically linked to the two SAT section scores.</a:t>
            </a:r>
          </a:p>
          <a:p>
            <a:pPr marL="0" marR="0">
              <a:lnSpc>
                <a:spcPct val="150000"/>
              </a:lnSpc>
              <a:spcBef>
                <a:spcPts val="0"/>
              </a:spcBef>
              <a:spcAft>
                <a:spcPts val="12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benchmarks for all assessments work together as a system, making it easier to evaluate how students are progressing year over year toward college readiness. They provide actionable feedback and detailed information to students and educators in score reports, including areas of academic strength and weakness, as well as action steps for improvement. They also present a more straightforward understanding of college and career readiness by using a definition that’s more familiar to students and educators.</a:t>
            </a:r>
          </a:p>
          <a:p>
            <a:endParaRPr lang="en-US" dirty="0"/>
          </a:p>
        </p:txBody>
      </p:sp>
      <p:sp>
        <p:nvSpPr>
          <p:cNvPr id="4" name="Slide Number Placeholder 3">
            <a:extLst>
              <a:ext uri="{FF2B5EF4-FFF2-40B4-BE49-F238E27FC236}">
                <a16:creationId xmlns:a16="http://schemas.microsoft.com/office/drawing/2014/main" id="{F4195EAB-1255-7DC1-7BB9-1F9DABEE15C4}"/>
              </a:ext>
            </a:extLst>
          </p:cNvPr>
          <p:cNvSpPr>
            <a:spLocks noGrp="1"/>
          </p:cNvSpPr>
          <p:nvPr>
            <p:ph type="sldNum" sz="quarter" idx="5"/>
          </p:nvPr>
        </p:nvSpPr>
        <p:spPr/>
        <p:txBody>
          <a:bodyPr/>
          <a:lstStyle/>
          <a:p>
            <a:fld id="{5A3C5FC5-4FA9-40E8-9842-1AB608FB3B5A}" type="slidenum">
              <a:rPr lang="en-US" smtClean="0"/>
              <a:t>12</a:t>
            </a:fld>
            <a:endParaRPr lang="en-US"/>
          </a:p>
        </p:txBody>
      </p:sp>
    </p:spTree>
    <p:extLst>
      <p:ext uri="{BB962C8B-B14F-4D97-AF65-F5344CB8AC3E}">
        <p14:creationId xmlns:p14="http://schemas.microsoft.com/office/powerpoint/2010/main" val="1025502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B4896-BF34-3C7C-1439-51003F9B0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B9C1DE-3EBA-B4D4-7E2E-782187284F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92015-100F-D12F-34AB-0FCC6CA217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Score range is the range of scores students could possibly get if they took the test on multiple days. Some colleges consider score ranges when reviewing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students take tests more than once, scores may differ on each testing occasion. Scores should be interpreted as ranges rather than singular points because a student’s score might vary slightly if they had taken different versions of the test under identical conditions. For example, on the slide, the Reading &amp; Writing score of 260 should be interpreted as 260 ± 30 points, or a range of 230−290. </a:t>
            </a:r>
          </a:p>
          <a:p>
            <a:endParaRPr lang="en-US" dirty="0"/>
          </a:p>
        </p:txBody>
      </p:sp>
      <p:sp>
        <p:nvSpPr>
          <p:cNvPr id="4" name="Slide Number Placeholder 3">
            <a:extLst>
              <a:ext uri="{FF2B5EF4-FFF2-40B4-BE49-F238E27FC236}">
                <a16:creationId xmlns:a16="http://schemas.microsoft.com/office/drawing/2014/main" id="{C59F8874-C3E0-DAC1-BF8D-CE3CD0B5BB48}"/>
              </a:ext>
            </a:extLst>
          </p:cNvPr>
          <p:cNvSpPr>
            <a:spLocks noGrp="1"/>
          </p:cNvSpPr>
          <p:nvPr>
            <p:ph type="sldNum" sz="quarter" idx="5"/>
          </p:nvPr>
        </p:nvSpPr>
        <p:spPr/>
        <p:txBody>
          <a:bodyPr/>
          <a:lstStyle/>
          <a:p>
            <a:fld id="{5A3C5FC5-4FA9-40E8-9842-1AB608FB3B5A}" type="slidenum">
              <a:rPr lang="en-US" smtClean="0"/>
              <a:t>13</a:t>
            </a:fld>
            <a:endParaRPr lang="en-US"/>
          </a:p>
        </p:txBody>
      </p:sp>
    </p:spTree>
    <p:extLst>
      <p:ext uri="{BB962C8B-B14F-4D97-AF65-F5344CB8AC3E}">
        <p14:creationId xmlns:p14="http://schemas.microsoft.com/office/powerpoint/2010/main" val="37211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C773E-F2AB-84F4-D9A7-1DDBB6780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06E7C-66D9-EAE4-14D8-9F06772E0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3BA524-899B-139E-1841-7741390EBF37}"/>
              </a:ext>
            </a:extLst>
          </p:cNvPr>
          <p:cNvSpPr>
            <a:spLocks noGrp="1"/>
          </p:cNvSpPr>
          <p:nvPr>
            <p:ph type="body" idx="1"/>
          </p:nvPr>
        </p:nvSpPr>
        <p:spPr/>
        <p:txBody>
          <a:bodyPr/>
          <a:lstStyle/>
          <a:p>
            <a:r>
              <a:rPr lang="en-US" b="0" i="0" dirty="0">
                <a:solidFill>
                  <a:srgbClr val="1E1E1E"/>
                </a:solidFill>
                <a:effectLst/>
                <a:latin typeface="Roboto" panose="02000000000000000000" pitchFamily="2" charset="0"/>
              </a:rPr>
              <a:t>The next section of the score report is the content domains for each Reading and Writing, then Math. Based on our Skills Insight™ tool, we provide students with a deeper dive into the knowledge and skills measured by the SAT.</a:t>
            </a: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Students can view a graphic showing their performance on each of the eight content areas measured on the SAT. There are four content areas in Reading and Writing, and four in Math. In each content area, students can view: </a:t>
            </a:r>
          </a:p>
          <a:p>
            <a:endParaRPr lang="en-US" b="0" i="0" dirty="0">
              <a:solidFill>
                <a:srgbClr val="1E1E1E"/>
              </a:solidFill>
              <a:effectLst/>
              <a:latin typeface="Roboto" panose="02000000000000000000" pitchFamily="2" charset="0"/>
            </a:endParaRPr>
          </a:p>
          <a:p>
            <a:pPr marL="171450" indent="-171450">
              <a:buFont typeface="Arial" panose="020B0604020202020204" pitchFamily="34" charset="0"/>
              <a:buChar char="•"/>
            </a:pPr>
            <a:r>
              <a:rPr lang="en-US" b="0" i="0" dirty="0">
                <a:solidFill>
                  <a:srgbClr val="1E1E1E"/>
                </a:solidFill>
                <a:effectLst/>
                <a:latin typeface="Roboto" panose="02000000000000000000" pitchFamily="2" charset="0"/>
              </a:rPr>
              <a:t>The approximate number of questions in the content area and what percentage of the section that represents (e.g., 12–14 questions would be about 26% of the Reading and Writing section). </a:t>
            </a:r>
          </a:p>
          <a:p>
            <a:pPr marL="171450" indent="-171450">
              <a:buFont typeface="Arial" panose="020B0604020202020204" pitchFamily="34" charset="0"/>
              <a:buChar char="•"/>
            </a:pPr>
            <a:r>
              <a:rPr lang="en-US" b="0" i="0" dirty="0">
                <a:solidFill>
                  <a:srgbClr val="1E1E1E"/>
                </a:solidFill>
                <a:effectLst/>
                <a:latin typeface="Roboto" panose="02000000000000000000" pitchFamily="2" charset="0"/>
              </a:rPr>
              <a:t>A visual indication of how the student performed in each content area. </a:t>
            </a: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Students can use this section to identify content areas they may want to focus on to practice and improve.</a:t>
            </a:r>
            <a:endParaRPr lang="en-US" dirty="0"/>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 </a:t>
            </a:r>
            <a:endParaRPr lang="en-US" dirty="0"/>
          </a:p>
        </p:txBody>
      </p:sp>
      <p:sp>
        <p:nvSpPr>
          <p:cNvPr id="4" name="Slide Number Placeholder 3">
            <a:extLst>
              <a:ext uri="{FF2B5EF4-FFF2-40B4-BE49-F238E27FC236}">
                <a16:creationId xmlns:a16="http://schemas.microsoft.com/office/drawing/2014/main" id="{023F812F-BF8F-4A13-F6BB-078326A3C76A}"/>
              </a:ext>
            </a:extLst>
          </p:cNvPr>
          <p:cNvSpPr>
            <a:spLocks noGrp="1"/>
          </p:cNvSpPr>
          <p:nvPr>
            <p:ph type="sldNum" sz="quarter" idx="5"/>
          </p:nvPr>
        </p:nvSpPr>
        <p:spPr/>
        <p:txBody>
          <a:bodyPr/>
          <a:lstStyle/>
          <a:p>
            <a:pPr defTabSz="966612">
              <a:defRPr/>
            </a:pPr>
            <a:fld id="{1330F493-00AC-4AC6-B9F2-C2C33C07F33B}" type="slidenum">
              <a:rPr lang="en-US">
                <a:solidFill>
                  <a:prstClr val="black"/>
                </a:solidFill>
                <a:latin typeface="Calibri" panose="020F0502020204030204"/>
              </a:rPr>
              <a:pPr defTabSz="966612">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45379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E1E1E"/>
                </a:solidFill>
                <a:effectLst/>
                <a:latin typeface="Roboto" panose="02000000000000000000" pitchFamily="2" charset="0"/>
              </a:rPr>
              <a:t>Discovering career options is a driving force as students make decisions about their future. And as they think about their career goals and what they’ll do after high school, they’ll begin uncovering what they like, their skills, the opportunities available to them, and the steps they need to take to reach their goals. To help them consider their options, we’ve included Career Insights Snapshots on the SAT score report. The snapshot is a list of growing careers in the state.</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Every career has a set of measurable skills, and one way to find a good career fit is to see how a student’s skills, including (but not limited to) how a student’s core math and reading and writing skills demonstrated through the SAT align with the typical skills for a job.</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The careers they see are examples, </a:t>
            </a:r>
            <a:r>
              <a:rPr lang="en-US" b="1" i="0" dirty="0">
                <a:solidFill>
                  <a:srgbClr val="1E1E1E"/>
                </a:solidFill>
                <a:effectLst/>
                <a:latin typeface="Roboto" panose="02000000000000000000" pitchFamily="2" charset="0"/>
              </a:rPr>
              <a:t>NOT RECOMMENDATIONS</a:t>
            </a:r>
            <a:r>
              <a:rPr lang="en-US" b="0" i="0" dirty="0">
                <a:solidFill>
                  <a:srgbClr val="1E1E1E"/>
                </a:solidFill>
                <a:effectLst/>
                <a:latin typeface="Roboto" panose="02000000000000000000" pitchFamily="2" charset="0"/>
              </a:rPr>
              <a:t> or the only careers students can consider. It can show them more about what careers are out there and key aspects of a job like if it requires college.</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Each job on the score report:</a:t>
            </a:r>
          </a:p>
          <a:p>
            <a:pPr algn="l">
              <a:buFont typeface="Arial" panose="020B0604020202020204" pitchFamily="34" charset="0"/>
              <a:buChar char="•"/>
            </a:pPr>
            <a:r>
              <a:rPr lang="en-US" b="0" i="0" dirty="0">
                <a:solidFill>
                  <a:srgbClr val="1E1E1E"/>
                </a:solidFill>
                <a:effectLst/>
                <a:latin typeface="Roboto" panose="02000000000000000000" pitchFamily="2" charset="0"/>
              </a:rPr>
              <a:t> Is growing in your state meaning there are jobs available.</a:t>
            </a:r>
          </a:p>
          <a:p>
            <a:pPr algn="l">
              <a:buFont typeface="Arial" panose="020B0604020202020204" pitchFamily="34" charset="0"/>
              <a:buChar char="•"/>
            </a:pPr>
            <a:r>
              <a:rPr lang="en-US" b="0" i="0" dirty="0">
                <a:solidFill>
                  <a:srgbClr val="1E1E1E"/>
                </a:solidFill>
                <a:effectLst/>
                <a:latin typeface="Roboto" panose="02000000000000000000" pitchFamily="2" charset="0"/>
              </a:rPr>
              <a:t> Requires education after high school, in some cases college but not in all cases.</a:t>
            </a:r>
          </a:p>
          <a:p>
            <a:pPr algn="l">
              <a:buFont typeface="Arial" panose="020B0604020202020204" pitchFamily="34" charset="0"/>
              <a:buChar char="•"/>
            </a:pPr>
            <a:r>
              <a:rPr lang="en-US" b="0" i="0" dirty="0">
                <a:solidFill>
                  <a:srgbClr val="1E1E1E"/>
                </a:solidFill>
                <a:effectLst/>
                <a:latin typeface="Roboto" panose="02000000000000000000" pitchFamily="2" charset="0"/>
              </a:rPr>
              <a:t> Pays a living wage because we know salary is important.</a:t>
            </a:r>
          </a:p>
          <a:p>
            <a:pPr algn="l">
              <a:buFont typeface="Arial" panose="020B0604020202020204" pitchFamily="34" charset="0"/>
              <a:buChar char="•"/>
            </a:pPr>
            <a:r>
              <a:rPr lang="en-US" b="0" i="0" dirty="0">
                <a:solidFill>
                  <a:srgbClr val="1E1E1E"/>
                </a:solidFill>
                <a:effectLst/>
                <a:latin typeface="Roboto" panose="02000000000000000000" pitchFamily="2" charset="0"/>
              </a:rPr>
              <a:t> Spans a variety of interest areas: Doers, Helpers, Creators, Organizers, Persuaders, Thinkers. </a:t>
            </a:r>
          </a:p>
          <a:p>
            <a:pPr algn="l">
              <a:buFont typeface="Arial" panose="020B0604020202020204" pitchFamily="34" charset="0"/>
              <a:buChar char="•"/>
            </a:pPr>
            <a:r>
              <a:rPr lang="en-US" b="0" i="0" dirty="0">
                <a:solidFill>
                  <a:srgbClr val="1E1E1E"/>
                </a:solidFill>
                <a:effectLst/>
                <a:latin typeface="Roboto" panose="02000000000000000000" pitchFamily="2" charset="0"/>
              </a:rPr>
              <a:t> Connects to the math, reading, and writing skills demonstrated on the SAT.</a:t>
            </a:r>
          </a:p>
          <a:p>
            <a:pPr algn="l">
              <a:buFont typeface="Arial" panose="020B0604020202020204" pitchFamily="34" charset="0"/>
              <a:buChar char="•"/>
            </a:pPr>
            <a:endParaRPr lang="en-US" b="0" i="0" dirty="0">
              <a:solidFill>
                <a:srgbClr val="1E1E1E"/>
              </a:solidFill>
              <a:effectLst/>
              <a:latin typeface="Roboto" panose="02000000000000000000" pitchFamily="2" charset="0"/>
            </a:endParaRPr>
          </a:p>
          <a:p>
            <a:pPr algn="l">
              <a:buFont typeface="Arial" panose="020B0604020202020204" pitchFamily="34" charset="0"/>
              <a:buNone/>
            </a:pPr>
            <a:r>
              <a:rPr lang="en-US" b="0" i="0" dirty="0">
                <a:solidFill>
                  <a:srgbClr val="1E1E1E"/>
                </a:solidFill>
                <a:effectLst/>
                <a:latin typeface="Roboto" panose="02000000000000000000" pitchFamily="2" charset="0"/>
              </a:rPr>
              <a:t>This is a great place to get students talking about their career insights. Ask students to share a career on their report that interests them. Tell them the details to the class. Find one student to share each of the RISEC options. They can work  together as a class or break into small groups for discussion.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329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is useful if students are reviewing scores using the .pdf score report, printed from the K−12 Score Reporting Portal. Please skip this portion if your students have reviewed their scores in BigFuture School.</a:t>
            </a:r>
          </a:p>
        </p:txBody>
      </p:sp>
      <p:sp>
        <p:nvSpPr>
          <p:cNvPr id="4" name="Slide Number Placeholder 3"/>
          <p:cNvSpPr>
            <a:spLocks noGrp="1"/>
          </p:cNvSpPr>
          <p:nvPr>
            <p:ph type="sldNum" sz="quarter" idx="5"/>
          </p:nvPr>
        </p:nvSpPr>
        <p:spPr/>
        <p:txBody>
          <a:bodyPr/>
          <a:lstStyle/>
          <a:p>
            <a:fld id="{5A3C5FC5-4FA9-40E8-9842-1AB608FB3B5A}" type="slidenum">
              <a:rPr lang="en-US" smtClean="0"/>
              <a:t>16</a:t>
            </a:fld>
            <a:endParaRPr lang="en-US"/>
          </a:p>
        </p:txBody>
      </p:sp>
    </p:spTree>
    <p:extLst>
      <p:ext uri="{BB962C8B-B14F-4D97-AF65-F5344CB8AC3E}">
        <p14:creationId xmlns:p14="http://schemas.microsoft.com/office/powerpoint/2010/main" val="897011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score information is in the upper left corner of the .pdf score report. They can see their total score, Reading and Writing score and Math score. The total is the sum of the Reading and Writing and Math scores.</a:t>
            </a:r>
          </a:p>
        </p:txBody>
      </p:sp>
      <p:sp>
        <p:nvSpPr>
          <p:cNvPr id="4" name="Slide Number Placeholder 3"/>
          <p:cNvSpPr>
            <a:spLocks noGrp="1"/>
          </p:cNvSpPr>
          <p:nvPr>
            <p:ph type="sldNum" sz="quarter" idx="5"/>
          </p:nvPr>
        </p:nvSpPr>
        <p:spPr/>
        <p:txBody>
          <a:bodyPr/>
          <a:lstStyle/>
          <a:p>
            <a:fld id="{5A3C5FC5-4FA9-40E8-9842-1AB608FB3B5A}" type="slidenum">
              <a:rPr lang="en-US" smtClean="0"/>
              <a:t>17</a:t>
            </a:fld>
            <a:endParaRPr lang="en-US"/>
          </a:p>
        </p:txBody>
      </p:sp>
    </p:spTree>
    <p:extLst>
      <p:ext uri="{BB962C8B-B14F-4D97-AF65-F5344CB8AC3E}">
        <p14:creationId xmlns:p14="http://schemas.microsoft.com/office/powerpoint/2010/main" val="840569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Score range is the range of scores students could possibly get if they took the test on multiple days. Some colleges consider score ranges when reviewing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students take tests more than once, scores may differ on each testing occasion. Scores should be interpreted as ranges rather than singular points because a student’s score might vary slightly if they had taken different versions of the test under identical conditions. In the example on the slide, the Reading &amp; Writing score of 620 should be interpreted as 620 ± 30 points, or a range of 590−650. </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18</a:t>
            </a:fld>
            <a:endParaRPr lang="en-US"/>
          </a:p>
        </p:txBody>
      </p:sp>
    </p:spTree>
    <p:extLst>
      <p:ext uri="{BB962C8B-B14F-4D97-AF65-F5344CB8AC3E}">
        <p14:creationId xmlns:p14="http://schemas.microsoft.com/office/powerpoint/2010/main" val="470891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D00AF-0AF8-53B8-123F-B29B5C5E3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13A7A-20FA-AA2A-1FE4-000F11294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C0D7D-1CED-ABA1-249F-86614E314BBD}"/>
              </a:ext>
            </a:extLst>
          </p:cNvPr>
          <p:cNvSpPr>
            <a:spLocks noGrp="1"/>
          </p:cNvSpPr>
          <p:nvPr>
            <p:ph type="body" idx="1"/>
          </p:nvPr>
        </p:nvSpPr>
        <p:spPr/>
        <p:txBody>
          <a:bodyPr/>
          <a:lstStyle/>
          <a:p>
            <a:r>
              <a:rPr lang="en-US" dirty="0"/>
              <a:t>The percentiles compare a student’s scores with those of all students in the same grade around the world who took the SAT. The student on the slide scored as well or better in Math than 70% of a globally representative group of 11th-grade students.</a:t>
            </a:r>
          </a:p>
          <a:p>
            <a:endParaRPr lang="en-US" dirty="0"/>
          </a:p>
          <a:p>
            <a:r>
              <a:rPr lang="en-US" dirty="0"/>
              <a:t>Percentiles are based on the actual scores of students in the past three graduating classes who took the SAT during high school.  </a:t>
            </a:r>
          </a:p>
          <a:p>
            <a:endParaRPr lang="en-US" dirty="0"/>
          </a:p>
        </p:txBody>
      </p:sp>
      <p:sp>
        <p:nvSpPr>
          <p:cNvPr id="4" name="Slide Number Placeholder 3">
            <a:extLst>
              <a:ext uri="{FF2B5EF4-FFF2-40B4-BE49-F238E27FC236}">
                <a16:creationId xmlns:a16="http://schemas.microsoft.com/office/drawing/2014/main" id="{15A0552C-C820-F139-207E-4807624FD6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0F493-00AC-4AC6-B9F2-C2C33C07F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4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E1E1E"/>
                </a:solidFill>
                <a:effectLst/>
                <a:latin typeface="Roboto" panose="02000000000000000000" pitchFamily="2" charset="0"/>
              </a:rPr>
              <a:t>The next section of the score report is the content domains for each section. Based on our Skills Insight tool, we provide students with a deeper dive into the knowledge and skills measured by the SAT.</a:t>
            </a: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Students can view a graphic showing their performance on each of the eight content areas measured on the SAT. There are four content areas in Reading and Writing, and four in Math. In each content area, students can view: </a:t>
            </a:r>
          </a:p>
          <a:p>
            <a:endParaRPr lang="en-US" b="0" i="0" dirty="0">
              <a:solidFill>
                <a:srgbClr val="1E1E1E"/>
              </a:solidFill>
              <a:effectLst/>
              <a:latin typeface="Roboto" panose="02000000000000000000" pitchFamily="2" charset="0"/>
            </a:endParaRPr>
          </a:p>
          <a:p>
            <a:pPr marL="171450" indent="-171450">
              <a:buFont typeface="Arial" panose="020B0604020202020204" pitchFamily="34" charset="0"/>
              <a:buChar char="•"/>
            </a:pPr>
            <a:r>
              <a:rPr lang="en-US" b="0" i="0" dirty="0">
                <a:solidFill>
                  <a:srgbClr val="1E1E1E"/>
                </a:solidFill>
                <a:effectLst/>
                <a:latin typeface="Roboto" panose="02000000000000000000" pitchFamily="2" charset="0"/>
              </a:rPr>
              <a:t>The approximate number of questions in the content area and what percentage of the section that represents (e.g., 12–14 questions would be about 26% of the Reading and Writing section). </a:t>
            </a:r>
          </a:p>
          <a:p>
            <a:pPr marL="171450" indent="-171450">
              <a:buFont typeface="Arial" panose="020B0604020202020204" pitchFamily="34" charset="0"/>
              <a:buChar char="•"/>
            </a:pPr>
            <a:r>
              <a:rPr lang="en-US" b="0" i="0" dirty="0">
                <a:solidFill>
                  <a:srgbClr val="1E1E1E"/>
                </a:solidFill>
                <a:effectLst/>
                <a:latin typeface="Roboto" panose="02000000000000000000" pitchFamily="2" charset="0"/>
              </a:rPr>
              <a:t>A visual indication of how the student performed in each content area. </a:t>
            </a: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Students can use this section to identify content areas they may want to focus on to practice and improve.</a:t>
            </a:r>
            <a:endParaRPr lang="en-US" dirty="0"/>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 </a:t>
            </a:r>
            <a:endParaRPr lang="en-US" dirty="0"/>
          </a:p>
        </p:txBody>
      </p:sp>
      <p:sp>
        <p:nvSpPr>
          <p:cNvPr id="4" name="Slide Number Placeholder 3"/>
          <p:cNvSpPr>
            <a:spLocks noGrp="1"/>
          </p:cNvSpPr>
          <p:nvPr>
            <p:ph type="sldNum" sz="quarter" idx="5"/>
          </p:nvPr>
        </p:nvSpPr>
        <p:spPr/>
        <p:txBody>
          <a:bodyPr/>
          <a:lstStyle/>
          <a:p>
            <a:pPr defTabSz="966612">
              <a:defRPr/>
            </a:pPr>
            <a:fld id="{1330F493-00AC-4AC6-B9F2-C2C33C07F33B}" type="slidenum">
              <a:rPr lang="en-US">
                <a:solidFill>
                  <a:prstClr val="black"/>
                </a:solidFill>
                <a:latin typeface="Calibri" panose="020F0502020204030204"/>
              </a:rPr>
              <a:pPr defTabSz="966612">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217799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states have state-specific scores that will print on the score report. This portion of the report is printed in the upper left portion of the score report. If your state doesn’t have this information on the report, please skip this slide. </a:t>
            </a:r>
          </a:p>
          <a:p>
            <a:endParaRPr lang="en-US" dirty="0"/>
          </a:p>
          <a:p>
            <a:r>
              <a:rPr lang="en-US" dirty="0"/>
              <a:t>Some states will have essay information printed in their score report. The essay has three scores: Reading, Analysis, and Writing, each with a score range of 2−8. Students are told if they’re proficient if there’s a state proficiency level set.</a:t>
            </a:r>
          </a:p>
          <a:p>
            <a:endParaRPr lang="en-US" dirty="0"/>
          </a:p>
          <a:p>
            <a:r>
              <a:rPr lang="en-US" dirty="0"/>
              <a:t>West Virginia has the Analysis in Science score ranges of 50−70. It’s derived from Reading/Writing and Math questions that are based on science content. Students are informed whether they exceed, meet, or are below state expectations.</a:t>
            </a:r>
          </a:p>
        </p:txBody>
      </p:sp>
      <p:sp>
        <p:nvSpPr>
          <p:cNvPr id="4" name="Slide Number Placeholder 3"/>
          <p:cNvSpPr>
            <a:spLocks noGrp="1"/>
          </p:cNvSpPr>
          <p:nvPr>
            <p:ph type="sldNum" sz="quarter" idx="5"/>
          </p:nvPr>
        </p:nvSpPr>
        <p:spPr/>
        <p:txBody>
          <a:bodyPr/>
          <a:lstStyle/>
          <a:p>
            <a:fld id="{5A3C5FC5-4FA9-40E8-9842-1AB608FB3B5A}" type="slidenum">
              <a:rPr lang="en-US" smtClean="0"/>
              <a:t>21</a:t>
            </a:fld>
            <a:endParaRPr lang="en-US"/>
          </a:p>
        </p:txBody>
      </p:sp>
    </p:spTree>
    <p:extLst>
      <p:ext uri="{BB962C8B-B14F-4D97-AF65-F5344CB8AC3E}">
        <p14:creationId xmlns:p14="http://schemas.microsoft.com/office/powerpoint/2010/main" val="297918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br>
              <a:rPr lang="en-US" sz="1200" dirty="0">
                <a:effectLst/>
                <a:latin typeface="Segoe UI" panose="020B0502040204020203" pitchFamily="34" charset="0"/>
              </a:rPr>
            </a:br>
            <a:r>
              <a:rPr lang="en-US" b="0" i="0" dirty="0" err="1">
                <a:solidFill>
                  <a:srgbClr val="FFFFFF"/>
                </a:solidFill>
                <a:effectLst/>
                <a:latin typeface="Roboto" panose="02000000000000000000" pitchFamily="2" charset="0"/>
              </a:rPr>
              <a:t>BigFuture</a:t>
            </a:r>
            <a:r>
              <a:rPr lang="en-US" b="0" i="0" dirty="0">
                <a:solidFill>
                  <a:srgbClr val="FFFFFF"/>
                </a:solidFill>
                <a:effectLst/>
                <a:latin typeface="Roboto" panose="02000000000000000000" pitchFamily="2" charset="0"/>
              </a:rPr>
              <a:t> School is a new mobile app designed to spark students' interest in planning for the future. Students who took the SAT during the school day can use this app to get college and career guidance the moment they get their scores.</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b="0" i="0" dirty="0">
              <a:solidFill>
                <a:srgbClr val="FFFFFF"/>
              </a:solidFill>
              <a:effectLst/>
              <a:latin typeface="Roboto" panose="02000000000000000000" pitchFamily="2"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0" i="0" dirty="0">
                <a:solidFill>
                  <a:srgbClr val="FFFFFF"/>
                </a:solidFill>
                <a:effectLst/>
                <a:latin typeface="Roboto" panose="02000000000000000000" pitchFamily="2" charset="0"/>
              </a:rPr>
              <a:t>During exam setup in the Bluebook app, students were given the option to provide their mobile phone number to access BigFuture School and get their SAT scores right in the app. In addition to their scores, the app provides information on colleges, careers, and scholarships.</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b="0" i="0" dirty="0">
              <a:solidFill>
                <a:srgbClr val="FFFFFF"/>
              </a:solidFill>
              <a:effectLst/>
              <a:latin typeface="Roboto" panose="02000000000000000000" pitchFamily="2"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0" i="0" dirty="0">
                <a:solidFill>
                  <a:srgbClr val="FFFFFF"/>
                </a:solidFill>
                <a:effectLst/>
                <a:latin typeface="Roboto" panose="02000000000000000000" pitchFamily="2" charset="0"/>
              </a:rPr>
              <a:t>Some students also have the option to join Connections. </a:t>
            </a:r>
            <a:r>
              <a:rPr lang="en-US" b="0" i="0" dirty="0">
                <a:solidFill>
                  <a:srgbClr val="FFFFFF"/>
                </a:solidFill>
                <a:effectLst/>
                <a:latin typeface="Roboto" panose="02000000000000000000" pitchFamily="2" charset="0"/>
              </a:rPr>
              <a:t>Connections is a free program exclusively for students who take the PSAT/NMSQT, PSAT 10, and SAT on a school day that lets students hear from nonprofit colleges, scholarships, and educational organizations. It delivers messages in the BigFuture School app and by mail from organizations that are interested in students based on information students, schools, districts, or states provide when taking an in-school assessment—including score range—to make connections that are relevant to students.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0" i="0" dirty="0">
              <a:solidFill>
                <a:srgbClr val="FFFFFF"/>
              </a:solidFill>
              <a:effectLst/>
              <a:latin typeface="Roboto" panose="02000000000000000000" pitchFamily="2"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Roboto" panose="02000000000000000000" pitchFamily="2" charset="0"/>
              </a:rPr>
              <a:t>With Connections, no personal information is shared with institutions unless a student chooses to connect and share information directly with them. This gives students and their families more control over when, or whether, students raise their hands to be seen. The goal is to create more opportunities for students as they consider their options after high school. With input from students, families, and education professionals, BigFuture School and Connections will expand and improve to help every student plan their path for what's next.</a:t>
            </a:r>
            <a:br>
              <a:rPr lang="en-US" sz="1200" dirty="0">
                <a:effectLst/>
                <a:latin typeface="Segoe UI" panose="020B0502040204020203" pitchFamily="34" charset="0"/>
              </a:rPr>
            </a:br>
            <a:endParaRPr lang="en-US" b="0" i="0" dirty="0">
              <a:solidFill>
                <a:srgbClr val="FFFFFF"/>
              </a:solidFill>
              <a:effectLst/>
              <a:latin typeface="Roboto" panose="02000000000000000000" pitchFamily="2"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Roboto" panose="02000000000000000000" pitchFamily="2" charset="0"/>
              </a:rPr>
              <a:t>Note: Districts and schools may choose not to provide access to Connections.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defTabSz="931774">
              <a:defRPr/>
            </a:pPr>
            <a:fld id="{5BCA9713-D24C-40B6-8860-47CE1E3965F4}"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333223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Here’s a view of the bottom portion of the student score report, which provides career insights.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Career is a driving force when students make decisions about their future. Students should know what they like, what they’re good at, the opportunities available to them, and the steps they need to take to reach their goals. </a:t>
            </a:r>
          </a:p>
          <a:p>
            <a:pPr marL="0" indent="0" defTabSz="984978">
              <a:buFont typeface="Arial" panose="020B0604020202020204" pitchFamily="34" charset="0"/>
              <a:buNone/>
              <a:defRPr/>
            </a:pPr>
            <a:endParaRPr lang="en-US" kern="0" dirty="0">
              <a:solidFill>
                <a:srgbClr val="000000"/>
              </a:solidFill>
              <a:latin typeface="Calibri"/>
              <a:ea typeface="Calibri" panose="020F0502020204030204" pitchFamily="34" charset="0"/>
              <a:cs typeface="Calibri"/>
            </a:endParaRPr>
          </a:p>
          <a:p>
            <a:pPr marL="0" indent="0" defTabSz="984978">
              <a:buFont typeface="Arial" panose="020B0604020202020204" pitchFamily="34" charset="0"/>
              <a:buNone/>
              <a:defRPr/>
            </a:pPr>
            <a:r>
              <a:rPr lang="en-US" kern="0" dirty="0">
                <a:solidFill>
                  <a:srgbClr val="000000"/>
                </a:solidFill>
                <a:latin typeface="Calibri"/>
                <a:ea typeface="Calibri" panose="020F0502020204030204" pitchFamily="34" charset="0"/>
                <a:cs typeface="Calibri"/>
              </a:rPr>
              <a:t>Providing career information directly on the score report provides an opportunity to spark interest in new careers and spur action on charting a career path based on a student's interests, values, and skills.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All students taking a digital SAT Suite assessment will receive information about six careers directly on their official score report.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is a snapshot of in-demand jobs in each state to get students thinking about what they might like to do in the future. </a:t>
            </a:r>
            <a:r>
              <a:rPr lang="en-US" b="0" i="0" dirty="0">
                <a:solidFill>
                  <a:srgbClr val="1E1E1E"/>
                </a:solidFill>
                <a:effectLst/>
                <a:latin typeface="Roboto" panose="02000000000000000000" pitchFamily="2" charset="0"/>
              </a:rPr>
              <a:t>The careers listed aren’t the only ones available in the state or the only ones they should consider, but they can be useful as a starting point to explore what may interest students most.</a:t>
            </a:r>
          </a:p>
          <a:p>
            <a:pPr marL="184684" indent="-184684">
              <a:buFont typeface="Arial" panose="020B0604020202020204" pitchFamily="34" charset="0"/>
              <a:buChar char="•"/>
            </a:pPr>
            <a:endParaRPr lang="en-US" b="0" i="0" dirty="0">
              <a:solidFill>
                <a:srgbClr val="1E1E1E"/>
              </a:solidFill>
              <a:effectLst/>
              <a:latin typeface="Roboto" panose="02000000000000000000" pitchFamily="2" charset="0"/>
            </a:endParaRP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You’ll see that the report offers an interest area, career example, median yearly income, number of jobs, job growth in coming years, and the most common education level required.</a:t>
            </a:r>
            <a:endParaRPr lang="en-US" dirty="0"/>
          </a:p>
          <a:p>
            <a:pPr marL="184684" indent="-184684">
              <a:buFont typeface="Arial" panose="020B0604020202020204" pitchFamily="34" charset="0"/>
              <a:buChar char="•"/>
            </a:pPr>
            <a:r>
              <a:rPr lang="en-US" dirty="0"/>
              <a:t>Interest areas are from the Holland framework, t</a:t>
            </a:r>
            <a:r>
              <a:rPr lang="en-US" b="0" i="0" dirty="0">
                <a:solidFill>
                  <a:srgbClr val="1E1E1E"/>
                </a:solidFill>
                <a:effectLst/>
                <a:latin typeface="Roboto" panose="02000000000000000000" pitchFamily="2" charset="0"/>
              </a:rPr>
              <a:t>he most well-known and widely used tool in career advising—which includes 6 dimensions that are mapped to work environments.</a:t>
            </a: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Median yearly income represents the median salary (middle point) students can expect to earn for each your specific state. All careers shown on the score report have a median yearly income that meets living wage standards.</a:t>
            </a: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The number of jobs refers to the expected number of new job openings that will be available in your state 5 years from now. Job growth refers to the percent by which the job is expected to have new openings in the next 5 years. All careers shown on your score report are growing in your state.</a:t>
            </a: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Most common level of education refers to the education level most often needed to enter an occupation. Some jobs will require a bachelor’s degree while others may require a certificate or an associate degree. The careers on your score report show a variety of different education requirements. We selected jobs that require some form of education after high school as most jobs in the coming years will require some education or skills training beyond high school. </a:t>
            </a:r>
          </a:p>
          <a:p>
            <a:pPr marL="184684" indent="-184684">
              <a:buFont typeface="Arial" panose="020B0604020202020204" pitchFamily="34" charset="0"/>
              <a:buChar char="•"/>
            </a:pPr>
            <a:endParaRPr lang="en-US" b="0" i="0" dirty="0">
              <a:solidFill>
                <a:srgbClr val="1E1E1E"/>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1E1E1E"/>
                </a:solidFill>
                <a:effectLst/>
                <a:latin typeface="Roboto" panose="02000000000000000000" pitchFamily="2" charset="0"/>
              </a:rPr>
              <a:t>This is a great place to get students talking about their career insights. Ask students to share a career on their report that interests them. Give details to the class. Find one student to share each of the RISEC options. Work together as a class. You can also break into small groups for discussion.</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pPr defTabSz="966612">
              <a:defRPr/>
            </a:pPr>
            <a:fld id="{71053CD7-16F4-47A0-B72A-3EB7707F19FE}" type="slidenum">
              <a:rPr lang="en-US">
                <a:solidFill>
                  <a:prstClr val="black"/>
                </a:solidFill>
                <a:latin typeface="Calibri" panose="020F0502020204030204"/>
              </a:rPr>
              <a:pPr defTabSz="966612">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4075610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guides students in using their score report information to increase college and career readiness.</a:t>
            </a:r>
          </a:p>
        </p:txBody>
      </p:sp>
      <p:sp>
        <p:nvSpPr>
          <p:cNvPr id="4" name="Slide Number Placeholder 3"/>
          <p:cNvSpPr>
            <a:spLocks noGrp="1"/>
          </p:cNvSpPr>
          <p:nvPr>
            <p:ph type="sldNum" sz="quarter" idx="5"/>
          </p:nvPr>
        </p:nvSpPr>
        <p:spPr/>
        <p:txBody>
          <a:bodyPr/>
          <a:lstStyle/>
          <a:p>
            <a:fld id="{5A3C5FC5-4FA9-40E8-9842-1AB608FB3B5A}" type="slidenum">
              <a:rPr lang="en-US" smtClean="0"/>
              <a:t>23</a:t>
            </a:fld>
            <a:endParaRPr lang="en-US"/>
          </a:p>
        </p:txBody>
      </p:sp>
    </p:spTree>
    <p:extLst>
      <p:ext uri="{BB962C8B-B14F-4D97-AF65-F5344CB8AC3E}">
        <p14:creationId xmlns:p14="http://schemas.microsoft.com/office/powerpoint/2010/main" val="4287044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students will see how the SAT helps them get into and pay for college and prepare for their career.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24</a:t>
            </a:fld>
            <a:endParaRPr lang="en-US"/>
          </a:p>
        </p:txBody>
      </p:sp>
    </p:spTree>
    <p:extLst>
      <p:ext uri="{BB962C8B-B14F-4D97-AF65-F5344CB8AC3E}">
        <p14:creationId xmlns:p14="http://schemas.microsoft.com/office/powerpoint/2010/main" val="3727609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students will see how the SAT helps them get in to and pay for college and prepare for their career.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25</a:t>
            </a:fld>
            <a:endParaRPr lang="en-US" dirty="0"/>
          </a:p>
        </p:txBody>
      </p:sp>
    </p:spTree>
    <p:extLst>
      <p:ext uri="{BB962C8B-B14F-4D97-AF65-F5344CB8AC3E}">
        <p14:creationId xmlns:p14="http://schemas.microsoft.com/office/powerpoint/2010/main" val="1801368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Sending scores an ideal way to connect with a college and let them know of a student’s interest. </a:t>
            </a:r>
          </a:p>
          <a:p>
            <a:endParaRPr lang="en-US" dirty="0"/>
          </a:p>
          <a:p>
            <a:r>
              <a:rPr lang="en-US" dirty="0"/>
              <a:t>Students had the option to send their scores to colleges during exam set up in the Bluebook testing app. If they chose to, they could change those elections up to three days after the test.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C0AFA-3FDC-4B21-B185-571BF2E5F2C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59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want to send their scores to additional colleges can log in to their College Board account and select </a:t>
            </a:r>
            <a:r>
              <a:rPr lang="en-US" b="1" dirty="0"/>
              <a:t>Send Your Scores</a:t>
            </a:r>
            <a:r>
              <a:rPr lang="en-US" dirty="0"/>
              <a:t>. </a:t>
            </a:r>
          </a:p>
          <a:p>
            <a:endParaRPr lang="en-US" dirty="0"/>
          </a:p>
          <a:p>
            <a:r>
              <a:rPr lang="en-US" dirty="0"/>
              <a:t>These are the instructions for students: </a:t>
            </a:r>
          </a:p>
          <a:p>
            <a:endParaRPr lang="en-US" dirty="0"/>
          </a:p>
          <a:p>
            <a:pPr algn="l">
              <a:buFont typeface="+mj-lt"/>
              <a:buAutoNum type="arabicPeriod"/>
            </a:pPr>
            <a:r>
              <a:rPr lang="en-US" b="0" i="0" dirty="0">
                <a:solidFill>
                  <a:srgbClr val="1E1E1E"/>
                </a:solidFill>
                <a:effectLst/>
                <a:latin typeface="Roboto" panose="02000000000000000000" pitchFamily="2" charset="0"/>
              </a:rPr>
              <a:t> Sign in to your College Board account. Then go to the Send SAT Scores page.</a:t>
            </a:r>
          </a:p>
          <a:p>
            <a:pPr algn="l">
              <a:buFont typeface="+mj-lt"/>
              <a:buAutoNum type="arabicPeriod"/>
            </a:pPr>
            <a:r>
              <a:rPr lang="en-US" b="0" i="0" dirty="0">
                <a:solidFill>
                  <a:srgbClr val="1E1E1E"/>
                </a:solidFill>
                <a:effectLst/>
                <a:latin typeface="Roboto" panose="02000000000000000000" pitchFamily="2" charset="0"/>
              </a:rPr>
              <a:t> On the Send SAT Scores page, you might get a prompt about fee waivers. If the message does not apply to you, you can ignore it.</a:t>
            </a:r>
          </a:p>
          <a:p>
            <a:pPr algn="l">
              <a:buFont typeface="+mj-lt"/>
              <a:buAutoNum type="arabicPeriod"/>
            </a:pPr>
            <a:r>
              <a:rPr lang="en-US" b="0" i="0" dirty="0">
                <a:solidFill>
                  <a:srgbClr val="1E1E1E"/>
                </a:solidFill>
                <a:effectLst/>
                <a:latin typeface="Roboto" panose="02000000000000000000" pitchFamily="2" charset="0"/>
              </a:rPr>
              <a:t> Select institutions to send your scores and information to.</a:t>
            </a:r>
          </a:p>
          <a:p>
            <a:pPr marL="742950" lvl="1" indent="-285750" algn="l">
              <a:buFont typeface="+mj-lt"/>
              <a:buAutoNum type="arabicPeriod"/>
            </a:pPr>
            <a:r>
              <a:rPr lang="en-US" b="0" i="0" dirty="0">
                <a:solidFill>
                  <a:srgbClr val="1E1E1E"/>
                </a:solidFill>
                <a:effectLst/>
                <a:latin typeface="Roboto" panose="02000000000000000000" pitchFamily="2" charset="0"/>
              </a:rPr>
              <a:t>Search for institutions by name or code.</a:t>
            </a:r>
          </a:p>
          <a:p>
            <a:pPr marL="742950" lvl="1" indent="-285750" algn="l">
              <a:buFont typeface="+mj-lt"/>
              <a:buAutoNum type="arabicPeriod"/>
            </a:pPr>
            <a:r>
              <a:rPr lang="en-US" b="0" i="0" dirty="0">
                <a:solidFill>
                  <a:srgbClr val="1E1E1E"/>
                </a:solidFill>
                <a:effectLst/>
                <a:latin typeface="Roboto" panose="02000000000000000000" pitchFamily="2" charset="0"/>
              </a:rPr>
              <a:t>Click one or more institutions to add them to the score recipients list, then click </a:t>
            </a:r>
            <a:r>
              <a:rPr lang="en-US" b="1" i="0" dirty="0">
                <a:solidFill>
                  <a:srgbClr val="1E1E1E"/>
                </a:solidFill>
                <a:effectLst/>
                <a:latin typeface="Roboto" panose="02000000000000000000" pitchFamily="2" charset="0"/>
              </a:rPr>
              <a:t>Continue</a:t>
            </a:r>
            <a:r>
              <a:rPr lang="en-US" b="0" i="0" dirty="0">
                <a:solidFill>
                  <a:srgbClr val="1E1E1E"/>
                </a:solidFill>
                <a:effectLst/>
                <a:latin typeface="Roboto" panose="02000000000000000000" pitchFamily="2" charset="0"/>
              </a:rPr>
              <a:t>.</a:t>
            </a:r>
          </a:p>
          <a:p>
            <a:pPr algn="l">
              <a:buFont typeface="+mj-lt"/>
              <a:buAutoNum type="arabicPeriod"/>
            </a:pPr>
            <a:r>
              <a:rPr lang="en-US" b="0" i="0" dirty="0">
                <a:solidFill>
                  <a:srgbClr val="1E1E1E"/>
                </a:solidFill>
                <a:effectLst/>
                <a:latin typeface="Roboto" panose="02000000000000000000" pitchFamily="2" charset="0"/>
              </a:rPr>
              <a:t> For each recipient, send all scores or only some of your scores.</a:t>
            </a:r>
          </a:p>
          <a:p>
            <a:pPr algn="l">
              <a:buFont typeface="+mj-lt"/>
              <a:buAutoNum type="arabicPeriod"/>
            </a:pPr>
            <a:r>
              <a:rPr lang="en-US" b="0" i="0" dirty="0">
                <a:solidFill>
                  <a:srgbClr val="1E1E1E"/>
                </a:solidFill>
                <a:effectLst/>
                <a:latin typeface="Roboto" panose="02000000000000000000" pitchFamily="2" charset="0"/>
              </a:rPr>
              <a:t> If you've taken the SAT more than once, you can send only your best score. However, the institution you're sending scores to might have a policy that they want to see all your scores. As you select scores to send, you can view the policy requirements of the schools you selected. You can then send what they require.</a:t>
            </a:r>
          </a:p>
          <a:p>
            <a:pPr algn="l">
              <a:buFont typeface="+mj-lt"/>
              <a:buAutoNum type="arabicPeriod"/>
            </a:pPr>
            <a:endParaRPr lang="en-US" b="0" i="0" dirty="0">
              <a:solidFill>
                <a:srgbClr val="1E1E1E"/>
              </a:solidFill>
              <a:effectLst/>
              <a:latin typeface="Roboto" panose="02000000000000000000" pitchFamily="2" charset="0"/>
            </a:endParaRPr>
          </a:p>
          <a:p>
            <a:pPr algn="l">
              <a:buFont typeface="+mj-lt"/>
              <a:buNone/>
            </a:pPr>
            <a:r>
              <a:rPr lang="en-US" b="0" i="0" dirty="0">
                <a:solidFill>
                  <a:srgbClr val="1E1E1E"/>
                </a:solidFill>
                <a:effectLst/>
                <a:latin typeface="Roboto" panose="02000000000000000000" pitchFamily="2" charset="0"/>
              </a:rPr>
              <a:t>With Score Choice™, students can put their best foot forward by choosing which scores they send to colleges. Choose by test date for the SAT. Remind students that some colleges and scholarship programs require you to send all their scores.</a:t>
            </a:r>
          </a:p>
          <a:p>
            <a:pPr algn="l">
              <a:buFont typeface="+mj-lt"/>
              <a:buNone/>
            </a:pPr>
            <a:endParaRPr lang="en-US" b="0" i="0" dirty="0">
              <a:solidFill>
                <a:srgbClr val="1E1E1E"/>
              </a:solidFill>
              <a:effectLst/>
              <a:latin typeface="Roboto" panose="02000000000000000000" pitchFamily="2" charset="0"/>
            </a:endParaRPr>
          </a:p>
          <a:p>
            <a:pPr algn="l">
              <a:buFont typeface="+mj-lt"/>
              <a:buNone/>
            </a:pPr>
            <a:r>
              <a:rPr lang="en-US" b="0" i="0" dirty="0">
                <a:solidFill>
                  <a:srgbClr val="1E1E1E"/>
                </a:solidFill>
                <a:effectLst/>
                <a:latin typeface="Roboto" panose="02000000000000000000" pitchFamily="2" charset="0"/>
              </a:rPr>
              <a:t>Share this video about Score Choice to help students understand their options: https://youtu.be/OgMUw5XUJl0?si=p7-d0RwlZXAfaQG9</a:t>
            </a:r>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27</a:t>
            </a:fld>
            <a:endParaRPr lang="en-US"/>
          </a:p>
        </p:txBody>
      </p:sp>
    </p:spTree>
    <p:extLst>
      <p:ext uri="{BB962C8B-B14F-4D97-AF65-F5344CB8AC3E}">
        <p14:creationId xmlns:p14="http://schemas.microsoft.com/office/powerpoint/2010/main" val="674288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Some schools and districts don’t have access to Connections. If your students did not have the opportunity to opt into Connections, please skip this slide.]</a:t>
            </a:r>
          </a:p>
          <a:p>
            <a:endParaRPr lang="en-US" dirty="0">
              <a:cs typeface="Calibri"/>
            </a:endParaRPr>
          </a:p>
          <a:p>
            <a:r>
              <a:rPr lang="en-US" dirty="0">
                <a:cs typeface="Calibri"/>
              </a:rPr>
              <a:t>Students who have downloaded BigFuture School can opt in and out of Connections at any time. When they do, they’ll hear from colleges interested in students like them, </a:t>
            </a:r>
            <a:r>
              <a:rPr lang="en-US" b="0" i="0" dirty="0">
                <a:solidFill>
                  <a:srgbClr val="FFFFFF"/>
                </a:solidFill>
                <a:effectLst/>
                <a:latin typeface="Roboto" panose="02000000000000000000" pitchFamily="2" charset="0"/>
              </a:rPr>
              <a:t>based on information the student and the school, district, or state provide when they take an in-school College Board assessment—including the score range—to make connections that are relevant to each student. </a:t>
            </a:r>
            <a:r>
              <a:rPr lang="en-US" dirty="0">
                <a:cs typeface="Calibri"/>
              </a:rPr>
              <a:t>No personal data will be shared with any institution in the app. Students can reach out to colleges and scholarship organizations outside the app if they choose. </a:t>
            </a:r>
          </a:p>
          <a:p>
            <a:endParaRPr lang="en-US" dirty="0">
              <a:cs typeface="Calibri"/>
            </a:endParaRPr>
          </a:p>
          <a:p>
            <a:r>
              <a:rPr lang="en-US" dirty="0">
                <a:cs typeface="Calibri"/>
              </a:rPr>
              <a:t>The first screen on the left shows the message feed, the core component of the student app. The purple card up top is an alert from College Board to prompt the student to click to view their scores and score report. The second card is a message from Generic University. If a student clicks on that message card, they’ll be taken to a message detail page.</a:t>
            </a:r>
          </a:p>
          <a:p>
            <a:endParaRPr lang="en-US" dirty="0">
              <a:cs typeface="Calibri"/>
            </a:endParaRPr>
          </a:p>
          <a:p>
            <a:r>
              <a:rPr lang="en-US" dirty="0">
                <a:cs typeface="Calibri"/>
              </a:rPr>
              <a:t>The second/middle screen show that detail page. </a:t>
            </a:r>
          </a:p>
          <a:p>
            <a:r>
              <a:rPr lang="en-US" dirty="0">
                <a:cs typeface="Calibri"/>
              </a:rPr>
              <a:t>Students can then navigate from messages to college profiles (rightmost screen). They can also search for colleges, access college profiles, and add colleges to their list. </a:t>
            </a:r>
          </a:p>
          <a:p>
            <a:endParaRPr lang="en-US" dirty="0">
              <a:cs typeface="Calibri"/>
            </a:endParaRPr>
          </a:p>
          <a:p>
            <a:r>
              <a:rPr lang="en-US" dirty="0">
                <a:cs typeface="Calibri"/>
              </a:rPr>
              <a:t>The third screen schools the profile of the college that has messaged the student.</a:t>
            </a:r>
          </a:p>
          <a:p>
            <a:endParaRPr lang="en-US" dirty="0">
              <a:cs typeface="Calibri"/>
            </a:endParaRPr>
          </a:p>
          <a:p>
            <a:r>
              <a:rPr lang="en-US" dirty="0">
                <a:cs typeface="Calibri"/>
              </a:rPr>
              <a:t>Encourage students to set reminders to check the app often for messages from colleges.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47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buFont typeface="Symbol" panose="05050102010706020507" pitchFamily="18" charset="2"/>
              <a:buNone/>
            </a:pPr>
            <a:r>
              <a:rPr lang="en-US" sz="1800" dirty="0">
                <a:latin typeface="Calibri" panose="020F0502020204030204" pitchFamily="34" charset="0"/>
                <a:ea typeface="Times New Roman" panose="02020603050405020304" pitchFamily="18" charset="0"/>
                <a:cs typeface="Calibri" panose="020F0502020204030204" pitchFamily="34" charset="0"/>
              </a:rPr>
              <a:t>While BigFuture School and the BigFuture and College Board websites are separate resources, they collectively provide students, parents, and schools with the most convenient and comprehensive set of tools to explore colleges, scholarships, and careers as students plan their path after high school.</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buFont typeface="Arial" panose="020B0604020202020204" pitchFamily="34" charset="0"/>
              <a:buNone/>
            </a:pPr>
            <a:endParaRPr lang="en-US" sz="1800" dirty="0">
              <a:latin typeface="Calibri" panose="020F0502020204030204" pitchFamily="34" charset="0"/>
              <a:ea typeface="Times New Roman" panose="02020603050405020304" pitchFamily="18" charset="0"/>
              <a:cs typeface="Arial" panose="020B0604020202020204" pitchFamily="34" charset="0"/>
            </a:endParaRPr>
          </a:p>
          <a:p>
            <a:pPr marL="0" indent="0">
              <a:lnSpc>
                <a:spcPct val="115000"/>
              </a:lnSpc>
              <a:buFont typeface="Symbol" panose="05050102010706020507" pitchFamily="18" charset="2"/>
              <a:buNone/>
            </a:pPr>
            <a:r>
              <a:rPr lang="en-US" sz="1800" dirty="0">
                <a:latin typeface="Calibri" panose="020F0502020204030204" pitchFamily="34" charset="0"/>
                <a:ea typeface="Times New Roman" panose="02020603050405020304" pitchFamily="18" charset="0"/>
                <a:cs typeface="Arial" panose="020B0604020202020204" pitchFamily="34" charset="0"/>
              </a:rPr>
              <a:t>It’s recommended that students who take in-school assessments download the BigFuture School app for a fast, convenient way to get their scores, receive college and career planning information, and access the exclusive Connections feature, right from their mobile phone. </a:t>
            </a:r>
          </a:p>
          <a:p>
            <a:pPr marL="0" indent="0">
              <a:lnSpc>
                <a:spcPct val="115000"/>
              </a:lnSpc>
              <a:buFont typeface="Symbol" panose="05050102010706020507" pitchFamily="18" charset="2"/>
              <a:buNone/>
            </a:pPr>
            <a:endParaRPr lang="en-US" sz="1800" dirty="0">
              <a:latin typeface="Calibri" panose="020F0502020204030204" pitchFamily="34" charset="0"/>
              <a:ea typeface="Times New Roman" panose="02020603050405020304" pitchFamily="18" charset="0"/>
              <a:cs typeface="Arial" panose="020B0604020202020204" pitchFamily="34" charset="0"/>
            </a:endParaRPr>
          </a:p>
          <a:p>
            <a:pPr marL="0" indent="0">
              <a:lnSpc>
                <a:spcPct val="115000"/>
              </a:lnSpc>
              <a:buFont typeface="Symbol" panose="05050102010706020507" pitchFamily="18" charset="2"/>
              <a:buNone/>
            </a:pPr>
            <a:r>
              <a:rPr lang="en-US" sz="1800" dirty="0">
                <a:latin typeface="Calibri" panose="020F0502020204030204" pitchFamily="34" charset="0"/>
                <a:ea typeface="Times New Roman" panose="02020603050405020304" pitchFamily="18" charset="0"/>
                <a:cs typeface="Arial" panose="020B0604020202020204" pitchFamily="34" charset="0"/>
              </a:rPr>
              <a:t>For students who want to explore more deeply, they can use the BigFuture and College Board websites, alongside the info in the BigFuture School app.</a:t>
            </a:r>
          </a:p>
          <a:p>
            <a:pPr marL="349415" indent="-349415">
              <a:lnSpc>
                <a:spcPct val="115000"/>
              </a:lnSpc>
              <a:buFont typeface="Symbol" panose="05050102010706020507" pitchFamily="18" charset="2"/>
              <a:buChar char=""/>
            </a:pPr>
            <a:endParaRPr lang="en-US" sz="1800" dirty="0">
              <a:latin typeface="Calibri" panose="020F0502020204030204" pitchFamily="34" charset="0"/>
              <a:ea typeface="Times New Roman" panose="02020603050405020304" pitchFamily="18" charset="0"/>
              <a:cs typeface="Arial" panose="020B0604020202020204" pitchFamily="34" charset="0"/>
            </a:endParaRPr>
          </a:p>
          <a:p>
            <a:pPr>
              <a:lnSpc>
                <a:spcPct val="115000"/>
              </a:lnSpc>
            </a:pPr>
            <a:endParaRPr lang="en-US" sz="1800" dirty="0">
              <a:latin typeface="Calibri" panose="020F0502020204030204" pitchFamily="34" charset="0"/>
              <a:ea typeface="Times New Roman" panose="02020603050405020304" pitchFamily="18" charset="0"/>
              <a:cs typeface="Arial" panose="020B0604020202020204" pitchFamily="34" charset="0"/>
            </a:endParaRPr>
          </a:p>
          <a:p>
            <a:pPr marL="349415" indent="-349415">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Arial" panose="020B0604020202020204" pitchFamily="34" charset="0"/>
            </a:endParaRPr>
          </a:p>
          <a:p>
            <a:pPr marL="349415" indent="-349415">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Arial" panose="020B0604020202020204" pitchFamily="34" charset="0"/>
            </a:endParaRPr>
          </a:p>
          <a:p>
            <a:pPr marL="349415" indent="-349415">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defTabSz="931774">
              <a:defRPr/>
            </a:pPr>
            <a:fld id="{5BCA9713-D24C-40B6-8860-47CE1E3965F4}" type="slidenum">
              <a:rPr lang="en-US">
                <a:solidFill>
                  <a:prstClr val="black"/>
                </a:solidFill>
                <a:latin typeface="Calibri" panose="020F0502020204030204"/>
              </a:rPr>
              <a:pPr defTabSz="931774">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2738023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Students can access BigFuture through their score report, either by clicking the link or using the QR code. </a:t>
            </a:r>
          </a:p>
          <a:p>
            <a:pPr algn="l"/>
            <a:endParaRPr lang="en-US" dirty="0"/>
          </a:p>
          <a:p>
            <a:pPr algn="l"/>
            <a:r>
              <a:rPr lang="en-US" dirty="0"/>
              <a:t>BigFuture is College Board’s </a:t>
            </a:r>
            <a:r>
              <a:rPr lang="en-US" b="0" i="0" dirty="0">
                <a:solidFill>
                  <a:srgbClr val="1E1E1E"/>
                </a:solidFill>
                <a:effectLst/>
                <a:latin typeface="Roboto" panose="02000000000000000000" pitchFamily="2" charset="0"/>
              </a:rPr>
              <a:t>free online planning guide that helps all students take the right first step after high school.  </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Students can check out careers they're interested in. They can find colleges based on what's important to them. They can discover ways to pay for college.   </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When they’re ready to get started, BigFuture offers the information they need to make the right decision.</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When students look at their scores, it’s a perfect chance for them to think about what their next steps are for school or training, and what careers they might like to explore. BigFuture is a comprehensive tool that helps them investigate what interests them. </a:t>
            </a:r>
          </a:p>
          <a:p>
            <a:endParaRPr lang="en-US" dirty="0"/>
          </a:p>
        </p:txBody>
      </p:sp>
      <p:sp>
        <p:nvSpPr>
          <p:cNvPr id="4" name="Slide Number Placeholder 3"/>
          <p:cNvSpPr>
            <a:spLocks noGrp="1"/>
          </p:cNvSpPr>
          <p:nvPr>
            <p:ph type="sldNum" sz="quarter" idx="5"/>
          </p:nvPr>
        </p:nvSpPr>
        <p:spPr/>
        <p:txBody>
          <a:bodyPr/>
          <a:lstStyle/>
          <a:p>
            <a:pPr defTabSz="966612">
              <a:defRPr/>
            </a:pPr>
            <a:fld id="{1330F493-00AC-4AC6-B9F2-C2C33C07F33B}" type="slidenum">
              <a:rPr lang="en-US">
                <a:solidFill>
                  <a:prstClr val="black"/>
                </a:solidFill>
                <a:latin typeface="Calibri" panose="020F0502020204030204"/>
              </a:rPr>
              <a:pPr defTabSz="966612">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3898987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Every student starts somewhere. Every student’s path is unique with its own twists and turns.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This free guide with everything students need is ideal for that right first step after high school.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Students can have a personalized experience that tracks their progress on college and career planning steps.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They can see what steps they should currently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be working on, what’s next, </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what’s complete.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They can also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track their entries for BigFuture Scholarships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from their dashboard.</a:t>
            </a:r>
          </a:p>
          <a:p>
            <a:pPr marL="171450" marR="0" lvl="0" indent="-171450" algn="l" rtl="0">
              <a:lnSpc>
                <a:spcPct val="100000"/>
              </a:lnSpc>
              <a:spcBef>
                <a:spcPts val="0"/>
              </a:spcBef>
              <a:spcAft>
                <a:spcPts val="0"/>
              </a:spcAft>
              <a:buClr>
                <a:schemeClr val="dk1"/>
              </a:buClr>
              <a:buSzPts val="1200"/>
              <a:buFont typeface="Arial"/>
              <a:buChar char="•"/>
            </a:pPr>
            <a:endParaRPr lang="en-US" dirty="0"/>
          </a:p>
          <a:p>
            <a:pPr marL="0" lvl="0" indent="0" algn="l" rtl="0">
              <a:lnSpc>
                <a:spcPct val="100000"/>
              </a:lnSpc>
              <a:spcBef>
                <a:spcPts val="0"/>
              </a:spcBef>
              <a:spcAft>
                <a:spcPts val="0"/>
              </a:spcAft>
              <a:buSzPts val="1400"/>
              <a:buNone/>
            </a:pPr>
            <a:endParaRPr dirty="0"/>
          </a:p>
        </p:txBody>
      </p:sp>
      <p:sp>
        <p:nvSpPr>
          <p:cNvPr id="136" name="Google Shape;13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will receive a text message the day before and the day of score release to notify them of the score report availability.  Text messages on school days are sent 6–9 p.m. 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same information on the PDF is available in BigFuture School.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738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484188" y="731838"/>
            <a:ext cx="6508750" cy="3660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BigFuture is there for students to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explore careers, plan for college, </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pay for college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Whether your students are looking for a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four-year university, community college, </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or</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technical training,</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BigFuture has what you need to help students start planning their future the way they want..</a:t>
            </a:r>
          </a:p>
          <a:p>
            <a:pPr marL="180136" marR="0" lvl="0" indent="-95250" algn="l" rtl="0">
              <a:lnSpc>
                <a:spcPct val="100000"/>
              </a:lnSpc>
              <a:spcBef>
                <a:spcPts val="0"/>
              </a:spcBef>
              <a:spcAft>
                <a:spcPts val="0"/>
              </a:spcAft>
              <a:buClr>
                <a:schemeClr val="dk1"/>
              </a:buClr>
              <a:buSzPts val="1200"/>
              <a:buFont typeface="Arial"/>
              <a:buNone/>
            </a:pPr>
            <a:endParaRPr sz="1200" b="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BigFuture Scholarships are open to sophomores, juniors, and seniors.</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Students earn entries for taking steps toward college and career planning like building a college list, starting a career list, and exploring careers.</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BigFuture awards hundreds of $500 scholarships and two $40,000 scholarships every month for tasks that you talk to your kids about every day.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PLAY VIDEO </a:t>
            </a:r>
            <a:r>
              <a:rPr lang="en-US" dirty="0">
                <a:hlinkClick r:id="rId3"/>
              </a:rPr>
              <a:t>https://www.youtube.com/watch?v=X054QyER59U</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1200"/>
              <a:buFont typeface="Arial"/>
              <a:buNone/>
            </a:pPr>
            <a:endParaRPr lang="en-US" sz="1200" b="0" i="0" dirty="0">
              <a:solidFill>
                <a:srgbClr val="000000"/>
              </a:solidFill>
              <a:latin typeface="Arial"/>
              <a:ea typeface="Arial"/>
              <a:cs typeface="Arial"/>
              <a:sym typeface="Arial"/>
            </a:endParaRPr>
          </a:p>
        </p:txBody>
      </p:sp>
      <p:sp>
        <p:nvSpPr>
          <p:cNvPr id="232" name="Google Shape;23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steps students take to earn entries into the scholarship drawing. These are the steps all students should take to prepare for college and career. Read through the steps on the slide.</a:t>
            </a:r>
          </a:p>
          <a:p>
            <a:endParaRPr lang="en-US" dirty="0"/>
          </a:p>
          <a:p>
            <a:pPr marL="271266" indent="-271266" defTabSz="868052">
              <a:buFont typeface="Arial" panose="020B0604020202020204" pitchFamily="34" charset="0"/>
              <a:buChar char="•"/>
              <a:defRPr/>
            </a:pPr>
            <a:r>
              <a:rPr lang="en-US" sz="1200" dirty="0">
                <a:solidFill>
                  <a:srgbClr val="0E1537"/>
                </a:solidFill>
                <a:latin typeface="Roboto"/>
              </a:rPr>
              <a:t>When students complete </a:t>
            </a:r>
            <a:r>
              <a:rPr lang="en-US" sz="1200" dirty="0" err="1">
                <a:solidFill>
                  <a:srgbClr val="0E1537"/>
                </a:solidFill>
                <a:latin typeface="Roboto"/>
              </a:rPr>
              <a:t>i</a:t>
            </a:r>
            <a:r>
              <a:rPr lang="en-US" sz="1200" dirty="0">
                <a:solidFill>
                  <a:srgbClr val="0E1537"/>
                </a:solidFill>
                <a:latin typeface="Roboto"/>
              </a:rPr>
              <a:t> or more qualifying steps on BigFuture, they'll be automatically entered into drawings for $500 or $40,000</a:t>
            </a:r>
          </a:p>
          <a:p>
            <a:pPr marL="271266" indent="-271266" defTabSz="868052">
              <a:buFont typeface="Arial" panose="020B0604020202020204" pitchFamily="34" charset="0"/>
              <a:buChar char="•"/>
              <a:defRPr/>
            </a:pPr>
            <a:endParaRPr lang="en-US" sz="1200" dirty="0">
              <a:solidFill>
                <a:srgbClr val="0E1537"/>
              </a:solidFill>
              <a:latin typeface="Roboto"/>
            </a:endParaRPr>
          </a:p>
          <a:p>
            <a:pPr marL="271266" indent="-271266" defTabSz="868052">
              <a:buFont typeface="Arial" panose="020B0604020202020204" pitchFamily="34" charset="0"/>
              <a:buChar char="•"/>
              <a:defRPr/>
            </a:pPr>
            <a:r>
              <a:rPr lang="en-US" sz="1200" dirty="0">
                <a:solidFill>
                  <a:srgbClr val="0E1537"/>
                </a:solidFill>
                <a:latin typeface="Roboto"/>
              </a:rPr>
              <a:t>The sooner students complete steps and the more steps they take, the more entries they'll earn. </a:t>
            </a:r>
          </a:p>
          <a:p>
            <a:pPr marL="271266" indent="-271266" defTabSz="868052">
              <a:buFont typeface="Arial" panose="020B0604020202020204" pitchFamily="34" charset="0"/>
              <a:buChar char="•"/>
              <a:defRPr/>
            </a:pPr>
            <a:endParaRPr lang="en-US" sz="1200" dirty="0">
              <a:solidFill>
                <a:srgbClr val="0E1537"/>
              </a:solidFill>
              <a:latin typeface="Roboto"/>
            </a:endParaRPr>
          </a:p>
          <a:p>
            <a:pPr marL="271266" indent="-271266" defTabSz="868052">
              <a:buFont typeface="Arial" panose="020B0604020202020204" pitchFamily="34" charset="0"/>
              <a:buChar char="•"/>
              <a:defRPr/>
            </a:pPr>
            <a:r>
              <a:rPr lang="en-US" sz="1200" dirty="0">
                <a:solidFill>
                  <a:srgbClr val="0E1537"/>
                </a:solidFill>
                <a:latin typeface="Roboto"/>
              </a:rPr>
              <a:t>Their entries for each month will be included in future drawings. </a:t>
            </a:r>
          </a:p>
          <a:p>
            <a:pPr marL="271266" indent="-271266" defTabSz="868052">
              <a:buFont typeface="Arial" panose="020B0604020202020204" pitchFamily="34" charset="0"/>
              <a:buChar char="•"/>
              <a:defRPr/>
            </a:pPr>
            <a:endParaRPr lang="en-US" sz="1200" dirty="0">
              <a:solidFill>
                <a:srgbClr val="0E1537"/>
              </a:solidFill>
              <a:latin typeface="Roboto"/>
            </a:endParaRPr>
          </a:p>
          <a:p>
            <a:pPr marL="271266" indent="-271266" defTabSz="868052">
              <a:buFont typeface="Arial" panose="020B0604020202020204" pitchFamily="34" charset="0"/>
              <a:buChar char="•"/>
              <a:defRPr/>
            </a:pPr>
            <a:r>
              <a:rPr lang="en-US" sz="1200" dirty="0">
                <a:solidFill>
                  <a:srgbClr val="0E1537"/>
                </a:solidFill>
                <a:latin typeface="Roboto"/>
              </a:rPr>
              <a:t>Students whose families earn less than $60,000 per year have extra chances at BigFuture Scholarships and earn double the entries for every drawing. </a:t>
            </a:r>
          </a:p>
          <a:p>
            <a:pPr marL="271266" indent="-271266" defTabSz="868052">
              <a:buFont typeface="Arial" panose="020B0604020202020204" pitchFamily="34" charset="0"/>
              <a:buChar char="•"/>
              <a:defRPr/>
            </a:pPr>
            <a:endParaRPr lang="en-US" sz="1200" dirty="0">
              <a:solidFill>
                <a:srgbClr val="0E1537"/>
              </a:solidFill>
              <a:latin typeface="Roboto"/>
            </a:endParaRPr>
          </a:p>
          <a:p>
            <a:pPr marL="271266" indent="-271266" defTabSz="868052">
              <a:buFont typeface="Arial" panose="020B0604020202020204" pitchFamily="34" charset="0"/>
              <a:buChar char="•"/>
              <a:defRPr/>
            </a:pPr>
            <a:r>
              <a:rPr lang="en-US" sz="1200" dirty="0">
                <a:solidFill>
                  <a:srgbClr val="0E1537"/>
                </a:solidFill>
                <a:latin typeface="Roboto"/>
              </a:rPr>
              <a:t>Students can opt out of monthly scholarship drawings at bigfuture.org/scholarships-opt-out.</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4283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a:extLst>
            <a:ext uri="{FF2B5EF4-FFF2-40B4-BE49-F238E27FC236}">
              <a16:creationId xmlns:a16="http://schemas.microsoft.com/office/drawing/2014/main" id="{2BA3C34C-9756-B973-1ED8-FA210B6561E8}"/>
            </a:ext>
          </a:extLst>
        </p:cNvPr>
        <p:cNvGrpSpPr/>
        <p:nvPr/>
      </p:nvGrpSpPr>
      <p:grpSpPr>
        <a:xfrm>
          <a:off x="0" y="0"/>
          <a:ext cx="0" cy="0"/>
          <a:chOff x="0" y="0"/>
          <a:chExt cx="0" cy="0"/>
        </a:xfrm>
      </p:grpSpPr>
      <p:sp>
        <p:nvSpPr>
          <p:cNvPr id="242" name="Google Shape;242;p6:notes">
            <a:extLst>
              <a:ext uri="{FF2B5EF4-FFF2-40B4-BE49-F238E27FC236}">
                <a16:creationId xmlns:a16="http://schemas.microsoft.com/office/drawing/2014/main" id="{0F682D51-994C-C248-C22F-F72A60AC1AB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6:notes">
            <a:extLst>
              <a:ext uri="{FF2B5EF4-FFF2-40B4-BE49-F238E27FC236}">
                <a16:creationId xmlns:a16="http://schemas.microsoft.com/office/drawing/2014/main" id="{6D40D683-8773-DCC2-560D-9E19F60B1EA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US" b="0" i="0" dirty="0">
                <a:solidFill>
                  <a:srgbClr val="1E1E1E"/>
                </a:solidFill>
                <a:effectLst/>
                <a:latin typeface="Roboto" panose="02000000000000000000" pitchFamily="2" charset="0"/>
              </a:rPr>
              <a:t>National Recognition Programs help students to be seen by colleges, and they encourage students to take the next step toward college and career.</a:t>
            </a:r>
          </a:p>
          <a:p>
            <a:pPr algn="l"/>
            <a:r>
              <a:rPr lang="en-US" b="0" i="0" dirty="0">
                <a:solidFill>
                  <a:srgbClr val="1E1E1E"/>
                </a:solidFill>
                <a:effectLst/>
                <a:latin typeface="Roboto" panose="02000000000000000000" pitchFamily="2" charset="0"/>
              </a:rPr>
              <a:t>Like you, we’re committed to elevating all students, especially those who are historically underrepresented on college campuses. Let us help you celebrate the top-performing underrepresented students at your school. Recognition is a signal to colleges that want to recruit awardees. The 2024 submission form is now available. The deadline to submit is </a:t>
            </a:r>
            <a:r>
              <a:rPr lang="en-US" b="1" i="0" dirty="0">
                <a:solidFill>
                  <a:srgbClr val="1E1E1E"/>
                </a:solidFill>
                <a:effectLst/>
                <a:latin typeface="Roboto" panose="02000000000000000000" pitchFamily="2" charset="0"/>
              </a:rPr>
              <a:t>June 14, 2024.</a:t>
            </a:r>
            <a:endParaRPr lang="en-US" b="0" i="0" dirty="0">
              <a:solidFill>
                <a:srgbClr val="1E1E1E"/>
              </a:solidFill>
              <a:effectLst/>
              <a:latin typeface="Roboto" panose="02000000000000000000" pitchFamily="2" charset="0"/>
            </a:endParaRPr>
          </a:p>
          <a:p>
            <a:pPr algn="l"/>
            <a:r>
              <a:rPr lang="en-US" b="1" i="0" dirty="0">
                <a:solidFill>
                  <a:srgbClr val="1E1E1E"/>
                </a:solidFill>
                <a:effectLst/>
                <a:latin typeface="Unbounded"/>
              </a:rPr>
              <a:t>Which of Your Students Are Eligible?</a:t>
            </a:r>
          </a:p>
          <a:p>
            <a:pPr algn="l"/>
            <a:r>
              <a:rPr lang="en-US" b="1" i="0" dirty="0">
                <a:solidFill>
                  <a:srgbClr val="1E1E1E"/>
                </a:solidFill>
                <a:effectLst/>
                <a:latin typeface="Roboto" panose="02000000000000000000" pitchFamily="2" charset="0"/>
              </a:rPr>
              <a:t>Sophomores</a:t>
            </a:r>
            <a:r>
              <a:rPr lang="en-US" b="0" i="0" dirty="0">
                <a:solidFill>
                  <a:srgbClr val="1E1E1E"/>
                </a:solidFill>
                <a:effectLst/>
                <a:latin typeface="Roboto" panose="02000000000000000000" pitchFamily="2" charset="0"/>
              </a:rPr>
              <a:t> </a:t>
            </a:r>
          </a:p>
          <a:p>
            <a:pPr algn="l">
              <a:buFont typeface="Arial" panose="020B0604020202020204" pitchFamily="34" charset="0"/>
              <a:buChar char="•"/>
            </a:pPr>
            <a:r>
              <a:rPr lang="en-US" b="0" i="0" dirty="0">
                <a:solidFill>
                  <a:srgbClr val="1E1E1E"/>
                </a:solidFill>
                <a:effectLst/>
                <a:latin typeface="Roboto" panose="02000000000000000000" pitchFamily="2" charset="0"/>
              </a:rPr>
              <a:t>Must have a GPA of B+ (equal to at least 3.3 or 87%-89%) or higher at the time they’re submitting. Weighted and unweighted GPAs are considered. </a:t>
            </a:r>
          </a:p>
          <a:p>
            <a:pPr algn="l">
              <a:buFont typeface="Arial" panose="020B0604020202020204" pitchFamily="34" charset="0"/>
              <a:buChar char="•"/>
            </a:pPr>
            <a:r>
              <a:rPr lang="en-US" b="0" i="0" dirty="0">
                <a:solidFill>
                  <a:srgbClr val="1E1E1E"/>
                </a:solidFill>
                <a:effectLst/>
                <a:latin typeface="Roboto" panose="02000000000000000000" pitchFamily="2" charset="0"/>
              </a:rPr>
              <a:t>Must have a permanent address in the United States, a U.S. territory or U.S. military base, or attend a Department of Defense Education Activity (DoDEA) school. U.S. citizenship isn’t required. </a:t>
            </a:r>
          </a:p>
          <a:p>
            <a:pPr algn="l">
              <a:buFont typeface="Arial" panose="020B0604020202020204" pitchFamily="34" charset="0"/>
              <a:buChar char="•"/>
            </a:pPr>
            <a:r>
              <a:rPr lang="en-US" b="0" i="0" dirty="0">
                <a:solidFill>
                  <a:srgbClr val="1E1E1E"/>
                </a:solidFill>
                <a:effectLst/>
                <a:latin typeface="Roboto" panose="02000000000000000000" pitchFamily="2" charset="0"/>
              </a:rPr>
              <a:t>Must identify as Black/African American, Latino/Hispanic, Indigenous/Native, first-generation college student, or attend high school in a rural area or small town. </a:t>
            </a:r>
          </a:p>
          <a:p>
            <a:pPr algn="l">
              <a:buFont typeface="Arial" panose="020B0604020202020204" pitchFamily="34" charset="0"/>
              <a:buChar char="•"/>
            </a:pPr>
            <a:r>
              <a:rPr lang="en-US" b="0" i="0" dirty="0">
                <a:solidFill>
                  <a:srgbClr val="1E1E1E"/>
                </a:solidFill>
                <a:effectLst/>
                <a:latin typeface="Roboto" panose="02000000000000000000" pitchFamily="2" charset="0"/>
              </a:rPr>
              <a:t>Must be in the top 10% among PSAT 10 and PSAT/NMSQT test takers in their state for their award program OR have received a 3+ score on at least 2 distinct AP Exams in 8</a:t>
            </a:r>
            <a:r>
              <a:rPr lang="en-US" b="0" i="0" baseline="0" dirty="0">
                <a:solidFill>
                  <a:srgbClr val="1E1E1E"/>
                </a:solidFill>
                <a:effectLst/>
                <a:latin typeface="Roboto" panose="02000000000000000000" pitchFamily="2" charset="0"/>
              </a:rPr>
              <a:t>th</a:t>
            </a:r>
            <a:r>
              <a:rPr lang="en-US" b="0" i="0" baseline="30000" dirty="0">
                <a:solidFill>
                  <a:srgbClr val="1E1E1E"/>
                </a:solidFill>
                <a:effectLst/>
                <a:latin typeface="Roboto" panose="02000000000000000000" pitchFamily="2" charset="0"/>
              </a:rPr>
              <a:t> </a:t>
            </a:r>
            <a:r>
              <a:rPr lang="en-US" b="0" i="0" dirty="0">
                <a:solidFill>
                  <a:srgbClr val="1E1E1E"/>
                </a:solidFill>
                <a:effectLst/>
                <a:latin typeface="Roboto" panose="02000000000000000000" pitchFamily="2" charset="0"/>
              </a:rPr>
              <a:t>or 9</a:t>
            </a:r>
            <a:r>
              <a:rPr lang="en-US" b="0" i="0" baseline="0" dirty="0">
                <a:solidFill>
                  <a:srgbClr val="1E1E1E"/>
                </a:solidFill>
                <a:effectLst/>
                <a:latin typeface="Roboto" panose="02000000000000000000" pitchFamily="2" charset="0"/>
              </a:rPr>
              <a:t>th</a:t>
            </a:r>
            <a:r>
              <a:rPr lang="en-US" b="0" i="0" dirty="0">
                <a:solidFill>
                  <a:srgbClr val="1E1E1E"/>
                </a:solidFill>
                <a:effectLst/>
                <a:latin typeface="Roboto" panose="02000000000000000000" pitchFamily="2" charset="0"/>
              </a:rPr>
              <a:t> grade. </a:t>
            </a:r>
          </a:p>
          <a:p>
            <a:pPr algn="l"/>
            <a:r>
              <a:rPr lang="en-US" b="1" i="0" dirty="0">
                <a:solidFill>
                  <a:srgbClr val="1E1E1E"/>
                </a:solidFill>
                <a:effectLst/>
                <a:latin typeface="Roboto" panose="02000000000000000000" pitchFamily="2" charset="0"/>
              </a:rPr>
              <a:t>Juniors</a:t>
            </a:r>
            <a:r>
              <a:rPr lang="en-US" b="0" i="0" dirty="0">
                <a:solidFill>
                  <a:srgbClr val="1E1E1E"/>
                </a:solidFill>
                <a:effectLst/>
                <a:latin typeface="Roboto" panose="02000000000000000000" pitchFamily="2" charset="0"/>
              </a:rPr>
              <a:t> </a:t>
            </a:r>
          </a:p>
          <a:p>
            <a:pPr algn="l">
              <a:buFont typeface="Arial" panose="020B0604020202020204" pitchFamily="34" charset="0"/>
              <a:buChar char="•"/>
            </a:pPr>
            <a:r>
              <a:rPr lang="en-US" b="0" i="0" dirty="0">
                <a:solidFill>
                  <a:srgbClr val="1E1E1E"/>
                </a:solidFill>
                <a:effectLst/>
                <a:latin typeface="Roboto" panose="02000000000000000000" pitchFamily="2" charset="0"/>
              </a:rPr>
              <a:t>Must have a GPA of B+ (equal to at least 3.3 or 87%-89%) or higher at the time they’re submitting. Weighted and unweighted GPAs are considered. </a:t>
            </a:r>
          </a:p>
          <a:p>
            <a:pPr algn="l">
              <a:buFont typeface="Arial" panose="020B0604020202020204" pitchFamily="34" charset="0"/>
              <a:buChar char="•"/>
            </a:pPr>
            <a:r>
              <a:rPr lang="en-US" b="0" i="0" dirty="0">
                <a:solidFill>
                  <a:srgbClr val="1E1E1E"/>
                </a:solidFill>
                <a:effectLst/>
                <a:latin typeface="Roboto" panose="02000000000000000000" pitchFamily="2" charset="0"/>
              </a:rPr>
              <a:t>Must have a permanent address in the United States, a U.S. territory or U.S. military base, or attend a DoDEA school. U.S. citizenship isn’t required. </a:t>
            </a:r>
          </a:p>
          <a:p>
            <a:pPr algn="l">
              <a:buFont typeface="Arial" panose="020B0604020202020204" pitchFamily="34" charset="0"/>
              <a:buChar char="•"/>
            </a:pPr>
            <a:r>
              <a:rPr lang="en-US" b="0" i="0" dirty="0">
                <a:solidFill>
                  <a:srgbClr val="1E1E1E"/>
                </a:solidFill>
                <a:effectLst/>
                <a:latin typeface="Roboto" panose="02000000000000000000" pitchFamily="2" charset="0"/>
              </a:rPr>
              <a:t>Must identify as Black/African American, Latino/Hispanic, Indigenous/Native, first-generation college student, or attend high school in a rural area or small town. </a:t>
            </a:r>
          </a:p>
          <a:p>
            <a:pPr algn="l">
              <a:buFont typeface="Arial" panose="020B0604020202020204" pitchFamily="34" charset="0"/>
              <a:buChar char="•"/>
            </a:pPr>
            <a:r>
              <a:rPr lang="en-US" b="0" i="0" dirty="0">
                <a:solidFill>
                  <a:srgbClr val="1E1E1E"/>
                </a:solidFill>
                <a:effectLst/>
                <a:latin typeface="Roboto" panose="02000000000000000000" pitchFamily="2" charset="0"/>
              </a:rPr>
              <a:t>Must be in the top 10% among PSAT 10 and PSAT/NMSQT test takers in 11</a:t>
            </a:r>
            <a:r>
              <a:rPr lang="en-US" b="0" i="0" baseline="0" dirty="0">
                <a:solidFill>
                  <a:srgbClr val="1E1E1E"/>
                </a:solidFill>
                <a:effectLst/>
                <a:latin typeface="Roboto" panose="02000000000000000000" pitchFamily="2" charset="0"/>
              </a:rPr>
              <a:t>th</a:t>
            </a:r>
            <a:r>
              <a:rPr lang="en-US" b="0" i="0" dirty="0">
                <a:solidFill>
                  <a:srgbClr val="1E1E1E"/>
                </a:solidFill>
                <a:effectLst/>
                <a:latin typeface="Roboto" panose="02000000000000000000" pitchFamily="2" charset="0"/>
              </a:rPr>
              <a:t> grade in their state for their award program OR have received a 3+ score on at least 2 distinct AP Exams by the end of 10</a:t>
            </a:r>
            <a:r>
              <a:rPr lang="en-US" b="0" i="0" baseline="0" dirty="0">
                <a:solidFill>
                  <a:srgbClr val="1E1E1E"/>
                </a:solidFill>
                <a:effectLst/>
                <a:latin typeface="Roboto" panose="02000000000000000000" pitchFamily="2" charset="0"/>
              </a:rPr>
              <a:t>th</a:t>
            </a:r>
            <a:r>
              <a:rPr lang="en-US" b="0" i="0" dirty="0">
                <a:solidFill>
                  <a:srgbClr val="1E1E1E"/>
                </a:solidFill>
                <a:effectLst/>
                <a:latin typeface="Roboto" panose="02000000000000000000" pitchFamily="2" charset="0"/>
              </a:rPr>
              <a:t> grade.  </a:t>
            </a:r>
          </a:p>
          <a:p>
            <a:pPr algn="l"/>
            <a:br>
              <a:rPr lang="en-US" b="0" i="0" dirty="0">
                <a:solidFill>
                  <a:srgbClr val="1E1E1E"/>
                </a:solidFill>
                <a:effectLst/>
                <a:latin typeface="Roboto" panose="02000000000000000000" pitchFamily="2" charset="0"/>
              </a:rPr>
            </a:br>
            <a:r>
              <a:rPr lang="en-US" b="0" i="1" dirty="0">
                <a:solidFill>
                  <a:srgbClr val="1E1E1E"/>
                </a:solidFill>
                <a:effectLst/>
                <a:latin typeface="Roboto" panose="02000000000000000000" pitchFamily="2" charset="0"/>
              </a:rPr>
              <a:t>The first-generation programs is new this year. If one or both student’s parents don’t have a bachelor's degree, the student can qualify as first generation. A student’s parents may have some education and still qualify</a:t>
            </a:r>
            <a:r>
              <a:rPr lang="en-US" b="0" i="0" dirty="0">
                <a:solidFill>
                  <a:srgbClr val="1E1E1E"/>
                </a:solidFill>
                <a:effectLst/>
                <a:latin typeface="Roboto" panose="02000000000000000000" pitchFamily="2" charset="0"/>
              </a:rPr>
              <a:t>.</a:t>
            </a:r>
            <a:br>
              <a:rPr lang="en-US" b="0" i="0" dirty="0">
                <a:solidFill>
                  <a:srgbClr val="1E1E1E"/>
                </a:solidFill>
                <a:effectLst/>
                <a:latin typeface="Roboto" panose="02000000000000000000" pitchFamily="2" charset="0"/>
              </a:rPr>
            </a:br>
            <a:br>
              <a:rPr lang="en-US" b="0" i="0" dirty="0">
                <a:solidFill>
                  <a:srgbClr val="1E1E1E"/>
                </a:solidFill>
                <a:effectLst/>
                <a:latin typeface="Roboto" panose="02000000000000000000" pitchFamily="2" charset="0"/>
              </a:rPr>
            </a:br>
            <a:r>
              <a:rPr lang="en-US" b="0" i="0" dirty="0">
                <a:solidFill>
                  <a:srgbClr val="1E1E1E"/>
                </a:solidFill>
                <a:effectLst/>
                <a:latin typeface="Roboto" panose="02000000000000000000" pitchFamily="2" charset="0"/>
              </a:rPr>
              <a:t>Learn about the </a:t>
            </a:r>
            <a:r>
              <a:rPr lang="en-US" b="0" i="0" u="sng" dirty="0">
                <a:solidFill>
                  <a:srgbClr val="324DC7"/>
                </a:solidFill>
                <a:effectLst/>
                <a:latin typeface="Roboto" panose="02000000000000000000" pitchFamily="2" charset="0"/>
                <a:hlinkClick r:id="rId3"/>
              </a:rPr>
              <a:t>National Recognition Programs</a:t>
            </a:r>
            <a:r>
              <a:rPr lang="en-US" b="0" i="0" dirty="0">
                <a:solidFill>
                  <a:srgbClr val="1E1E1E"/>
                </a:solidFill>
                <a:effectLst/>
                <a:latin typeface="Roboto" panose="02000000000000000000" pitchFamily="2" charset="0"/>
              </a:rPr>
              <a:t>.</a:t>
            </a:r>
            <a:br>
              <a:rPr lang="en-US" b="0" i="0" dirty="0">
                <a:solidFill>
                  <a:srgbClr val="1E1E1E"/>
                </a:solidFill>
                <a:effectLst/>
                <a:latin typeface="Roboto" panose="02000000000000000000" pitchFamily="2" charset="0"/>
              </a:rPr>
            </a:br>
            <a:r>
              <a:rPr lang="en-US" b="0" i="0" dirty="0">
                <a:solidFill>
                  <a:srgbClr val="1E1E1E"/>
                </a:solidFill>
                <a:effectLst/>
                <a:latin typeface="Roboto" panose="02000000000000000000" pitchFamily="2" charset="0"/>
              </a:rPr>
              <a:t> </a:t>
            </a:r>
          </a:p>
          <a:p>
            <a:pPr marL="0" marR="0" lvl="0" indent="0" algn="l" rtl="0">
              <a:lnSpc>
                <a:spcPct val="100000"/>
              </a:lnSpc>
              <a:spcBef>
                <a:spcPts val="0"/>
              </a:spcBef>
              <a:spcAft>
                <a:spcPts val="0"/>
              </a:spcAft>
              <a:buClr>
                <a:schemeClr val="dk1"/>
              </a:buClr>
              <a:buSzPts val="1200"/>
              <a:buFont typeface="Arial"/>
              <a:buNone/>
            </a:pPr>
            <a:endParaRPr lang="en-US" b="0" dirty="0"/>
          </a:p>
        </p:txBody>
      </p:sp>
      <p:sp>
        <p:nvSpPr>
          <p:cNvPr id="244" name="Google Shape;244;p6:notes">
            <a:extLst>
              <a:ext uri="{FF2B5EF4-FFF2-40B4-BE49-F238E27FC236}">
                <a16:creationId xmlns:a16="http://schemas.microsoft.com/office/drawing/2014/main" id="{08D35B21-ECD6-019C-12F0-87168F97219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35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166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apple-system"/>
              </a:rPr>
              <a:t>Students can continue to build their skills for college and career using free Official Digital SAT Practice on Khan Academy. </a:t>
            </a:r>
          </a:p>
          <a:p>
            <a:endParaRPr lang="en-US" b="0" i="0" dirty="0">
              <a:solidFill>
                <a:srgbClr val="242424"/>
              </a:solidFill>
              <a:effectLst/>
              <a:latin typeface="-apple-system"/>
            </a:endParaRPr>
          </a:p>
          <a:p>
            <a:r>
              <a:rPr lang="en-US" b="0" i="0" dirty="0">
                <a:solidFill>
                  <a:srgbClr val="242424"/>
                </a:solidFill>
                <a:effectLst/>
                <a:latin typeface="-apple-system"/>
              </a:rPr>
              <a:t>While the Bluebook testing app houses the full-length practice exams, there’s so much more to explore on Khan Academy.</a:t>
            </a:r>
          </a:p>
          <a:p>
            <a:endParaRPr lang="en-US" b="0" i="0" dirty="0">
              <a:solidFill>
                <a:srgbClr val="242424"/>
              </a:solidFill>
              <a:effectLst/>
              <a:latin typeface="-apple-system"/>
            </a:endParaRPr>
          </a:p>
          <a:p>
            <a:r>
              <a:rPr lang="en-US" dirty="0">
                <a:solidFill>
                  <a:srgbClr val="242424"/>
                </a:solidFill>
                <a:latin typeface="-apple-system"/>
              </a:rPr>
              <a:t>Khan Academy remains an integral partner in our commitment to deliver free, best-in-class, test prep for the digital SAT. As such, Khan Academy released their digital SAT courses for Reading and Writing and Math on their learning platform, which includes overviews, videos, articles, worked examples and additional digital SAT questions for students to test their knowledge. </a:t>
            </a:r>
          </a:p>
          <a:p>
            <a:endParaRPr lang="en-US" dirty="0">
              <a:solidFill>
                <a:srgbClr val="242424"/>
              </a:solidFill>
              <a:latin typeface="-apple-system"/>
            </a:endParaRPr>
          </a:p>
          <a:p>
            <a:endParaRPr lang="en-US" b="0" i="0" dirty="0">
              <a:solidFill>
                <a:srgbClr val="242424"/>
              </a:solidFill>
              <a:effectLst/>
              <a:latin typeface="-apple-system"/>
            </a:endParaRPr>
          </a:p>
          <a:p>
            <a:endParaRPr lang="en-US" b="0" i="0" dirty="0">
              <a:solidFill>
                <a:srgbClr val="242424"/>
              </a:solidFill>
              <a:effectLst/>
              <a:latin typeface="-apple-system"/>
            </a:endParaRPr>
          </a:p>
          <a:p>
            <a:endParaRPr lang="en-US" b="0" i="0" dirty="0">
              <a:solidFill>
                <a:srgbClr val="242424"/>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0DDFA7-D0CE-4D26-8E93-5182704E2C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777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42C"/>
                </a:solidFill>
                <a:effectLst/>
                <a:latin typeface="Lato" panose="020F0502020204030203" pitchFamily="34" charset="0"/>
              </a:rPr>
              <a:t>Students can sharpen their skills with Khan Academy’s library of thousands of practice questions, videos, lessons, and hints plus test-taking tips and strategies.</a:t>
            </a:r>
          </a:p>
          <a:p>
            <a:endParaRPr lang="en-US" b="0" i="0" dirty="0">
              <a:solidFill>
                <a:srgbClr val="21242C"/>
              </a:solidFill>
              <a:effectLst/>
              <a:latin typeface="Lato" panose="020F0502020204030203" pitchFamily="34" charset="0"/>
            </a:endParaRPr>
          </a:p>
          <a:p>
            <a:r>
              <a:rPr lang="en-US" b="0" i="0" dirty="0">
                <a:solidFill>
                  <a:srgbClr val="21242C"/>
                </a:solidFill>
                <a:effectLst/>
                <a:latin typeface="Lato" panose="020F0502020204030203" pitchFamily="34" charset="0"/>
              </a:rPr>
              <a:t>They can prep for every section of the digital SAT with guidance from Khan Academy’s team of math, reading, and writing experts.</a:t>
            </a:r>
          </a:p>
          <a:p>
            <a:endParaRPr lang="en-US" b="0" i="0" dirty="0">
              <a:solidFill>
                <a:srgbClr val="21242C"/>
              </a:solidFill>
              <a:effectLst/>
              <a:latin typeface="Lato" panose="020F0502020204030203" pitchFamily="34" charset="0"/>
            </a:endParaRPr>
          </a:p>
          <a:p>
            <a:r>
              <a:rPr lang="en-US" b="0" i="0" dirty="0">
                <a:solidFill>
                  <a:srgbClr val="21242C"/>
                </a:solidFill>
                <a:effectLst/>
                <a:latin typeface="Lato" panose="020F0502020204030203" pitchFamily="34" charset="0"/>
              </a:rPr>
              <a:t>All  their digital SAT prep materials are free—anytime, anywhere.</a:t>
            </a:r>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37</a:t>
            </a:fld>
            <a:endParaRPr lang="en-US"/>
          </a:p>
        </p:txBody>
      </p:sp>
    </p:spTree>
    <p:extLst>
      <p:ext uri="{BB962C8B-B14F-4D97-AF65-F5344CB8AC3E}">
        <p14:creationId xmlns:p14="http://schemas.microsoft.com/office/powerpoint/2010/main" val="3734952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Bluebook can’t be accessed on a mobile phone, the Khan Academy App with Official SAT Practice can. This puts the power of practice directly in the hands of students and parents.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A91A4-A1D8-433B-9C29-A8920BF61D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202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they’ve sharpened their skills, your students may want to try and improve their SAT score. They can register for SAT on a weekend right </a:t>
            </a:r>
            <a:r>
              <a:rPr lang="en-US" i="1" dirty="0"/>
              <a:t>through their personal College Board account</a:t>
            </a:r>
            <a:r>
              <a:rPr lang="en-US" dirty="0"/>
              <a:t> or by going to sat.org/register.</a:t>
            </a:r>
          </a:p>
          <a:p>
            <a:endParaRPr lang="en-US" baseline="0" dirty="0"/>
          </a:p>
          <a:p>
            <a:r>
              <a:rPr lang="en-US" baseline="0" dirty="0"/>
              <a:t>Students can sign in to My SAT to register. They’ll need to upload a photo and print or save an admission ticket.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39</a:t>
            </a:fld>
            <a:endParaRPr lang="en-US" dirty="0"/>
          </a:p>
        </p:txBody>
      </p:sp>
    </p:spTree>
    <p:extLst>
      <p:ext uri="{BB962C8B-B14F-4D97-AF65-F5344CB8AC3E}">
        <p14:creationId xmlns:p14="http://schemas.microsoft.com/office/powerpoint/2010/main" val="5104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84978">
              <a:buFont typeface="Arial" panose="020B0604020202020204" pitchFamily="34" charset="0"/>
              <a:buNone/>
              <a:defRPr/>
            </a:pPr>
            <a:r>
              <a:rPr lang="en-US" dirty="0"/>
              <a:t>Another way students can review their scores is through the pdf score report. These can be batch printed from the K−12 reporting portal in the individual reports tab. See slide 2 for instructions.</a:t>
            </a:r>
          </a:p>
          <a:p>
            <a:pPr marL="0" indent="0" defTabSz="984978">
              <a:buFont typeface="Arial" panose="020B0604020202020204" pitchFamily="34" charset="0"/>
              <a:buNone/>
              <a:defRPr/>
            </a:pPr>
            <a:endParaRPr lang="en-US" dirty="0"/>
          </a:p>
          <a:p>
            <a:pPr marL="0" indent="0">
              <a:buFont typeface="Arial" panose="020B0604020202020204" pitchFamily="34" charset="0"/>
              <a:buNone/>
            </a:pPr>
            <a:r>
              <a:rPr lang="en-US" dirty="0">
                <a:ea typeface="Calibri" panose="020F0502020204030204"/>
                <a:cs typeface="Calibri" panose="020F0502020204030204"/>
              </a:rPr>
              <a:t>The walkthrough of the .pdf score report begins on slide 18, if your students aren’t using the BigFuture School app.</a:t>
            </a: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defTabSz="966612">
              <a:defRPr/>
            </a:pPr>
            <a:fld id="{71053CD7-16F4-47A0-B72A-3EB7707F19FE}" type="slidenum">
              <a:rPr lang="en-US">
                <a:solidFill>
                  <a:prstClr val="black"/>
                </a:solidFill>
                <a:latin typeface="Calibri" panose="020F0502020204030204"/>
              </a:rPr>
              <a:pPr defTabSz="966612">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676407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each of the assessments, the total score is the sum of the Reading and Writing score and the Math score. Ranges for each of the assessments are vertically aligned, meaning the score a student earns on any of the assessments on a given day is the same score they would have earned on the other assessments. For example, if a student earns a 550 on the Math section on the PSAT 8/9, they would have earned that same score on the PSAT 10 and SAT.</a:t>
            </a:r>
          </a:p>
        </p:txBody>
      </p:sp>
      <p:sp>
        <p:nvSpPr>
          <p:cNvPr id="4" name="Slide Number Placeholder 3"/>
          <p:cNvSpPr>
            <a:spLocks noGrp="1"/>
          </p:cNvSpPr>
          <p:nvPr>
            <p:ph type="sldNum" sz="quarter" idx="5"/>
          </p:nvPr>
        </p:nvSpPr>
        <p:spPr/>
        <p:txBody>
          <a:bodyPr/>
          <a:lstStyle/>
          <a:p>
            <a:fld id="{5A3C5FC5-4FA9-40E8-9842-1AB608FB3B5A}" type="slidenum">
              <a:rPr lang="en-US" smtClean="0"/>
              <a:t>6</a:t>
            </a:fld>
            <a:endParaRPr lang="en-US"/>
          </a:p>
        </p:txBody>
      </p:sp>
    </p:spTree>
    <p:extLst>
      <p:ext uri="{BB962C8B-B14F-4D97-AF65-F5344CB8AC3E}">
        <p14:creationId xmlns:p14="http://schemas.microsoft.com/office/powerpoint/2010/main" val="150999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SAT score range for the Total Score is 400−1600. The Total Score is the sum of the Reading and Writing section score and the Math section score. Section scores range from 200 to 800.</a:t>
            </a:r>
          </a:p>
        </p:txBody>
      </p:sp>
      <p:sp>
        <p:nvSpPr>
          <p:cNvPr id="4" name="Slide Number Placeholder 3"/>
          <p:cNvSpPr>
            <a:spLocks noGrp="1"/>
          </p:cNvSpPr>
          <p:nvPr>
            <p:ph type="sldNum" sz="quarter" idx="5"/>
          </p:nvPr>
        </p:nvSpPr>
        <p:spPr/>
        <p:txBody>
          <a:bodyPr/>
          <a:lstStyle/>
          <a:p>
            <a:fld id="{5A3C5FC5-4FA9-40E8-9842-1AB608FB3B5A}" type="slidenum">
              <a:rPr lang="en-US" smtClean="0"/>
              <a:t>7</a:t>
            </a:fld>
            <a:endParaRPr lang="en-US"/>
          </a:p>
        </p:txBody>
      </p:sp>
    </p:spTree>
    <p:extLst>
      <p:ext uri="{BB962C8B-B14F-4D97-AF65-F5344CB8AC3E}">
        <p14:creationId xmlns:p14="http://schemas.microsoft.com/office/powerpoint/2010/main" val="4275633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students open the BigFuture School app on their phone, they’ll see four icons on the bottom of the screen: For You, Messages, Saved, and Scores. When they select</a:t>
            </a:r>
            <a:r>
              <a:rPr lang="en-US" b="1" dirty="0"/>
              <a:t> Scores</a:t>
            </a:r>
            <a:r>
              <a:rPr lang="en-US" dirty="0"/>
              <a:t>, they’ll see a card that names their test results. </a:t>
            </a:r>
          </a:p>
          <a:p>
            <a:endParaRPr lang="en-US" dirty="0"/>
          </a:p>
          <a:p>
            <a:r>
              <a:rPr lang="en-US" dirty="0"/>
              <a:t>Clicking on the card takes them to the score report. There’s a small icon on the upper right side of the screen. This is menu that takes students directly to the various sections of the score report. Alternatively, they can scroll down.</a:t>
            </a:r>
          </a:p>
        </p:txBody>
      </p:sp>
      <p:sp>
        <p:nvSpPr>
          <p:cNvPr id="4" name="Slide Number Placeholder 3"/>
          <p:cNvSpPr>
            <a:spLocks noGrp="1"/>
          </p:cNvSpPr>
          <p:nvPr>
            <p:ph type="sldNum" sz="quarter" idx="5"/>
          </p:nvPr>
        </p:nvSpPr>
        <p:spPr/>
        <p:txBody>
          <a:bodyPr/>
          <a:lstStyle/>
          <a:p>
            <a:fld id="{5A3C5FC5-4FA9-40E8-9842-1AB608FB3B5A}" type="slidenum">
              <a:rPr lang="en-US" smtClean="0"/>
              <a:t>9</a:t>
            </a:fld>
            <a:endParaRPr lang="en-US"/>
          </a:p>
        </p:txBody>
      </p:sp>
    </p:spTree>
    <p:extLst>
      <p:ext uri="{BB962C8B-B14F-4D97-AF65-F5344CB8AC3E}">
        <p14:creationId xmlns:p14="http://schemas.microsoft.com/office/powerpoint/2010/main" val="3636722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Scrolling down, students are shown their total score and their section scores. </a:t>
            </a:r>
          </a:p>
          <a:p>
            <a:endParaRPr lang="en-US" dirty="0"/>
          </a:p>
          <a:p>
            <a:r>
              <a:rPr lang="en-US" dirty="0"/>
              <a:t>The statement on the bottom of the screen lets students know whether they meet the college and career readiness benchmark on each section of the SAT. There’s more information about benchmarks on slide 13.</a:t>
            </a:r>
          </a:p>
          <a:p>
            <a:endParaRPr lang="en-US" dirty="0"/>
          </a:p>
          <a:p>
            <a:r>
              <a:rPr lang="en-US" dirty="0"/>
              <a:t>[In some states, students will see additional scores for their essay and/or Analysis in Science. The essay has three scores: Reading, Analysis, and Writing, each with a score range of 2−8. Students are told if they’re proficient.</a:t>
            </a:r>
          </a:p>
          <a:p>
            <a:endParaRPr lang="en-US" dirty="0"/>
          </a:p>
          <a:p>
            <a:r>
              <a:rPr lang="en-US" dirty="0"/>
              <a:t>The Analysis in Science has a range of 50−70. It’s derived from Reading/Writing and Math questions that are based on science content. Students are informed whether they exceed, meet, or are below state expectations.]</a:t>
            </a:r>
          </a:p>
        </p:txBody>
      </p:sp>
      <p:sp>
        <p:nvSpPr>
          <p:cNvPr id="4" name="Slide Number Placeholder 3"/>
          <p:cNvSpPr>
            <a:spLocks noGrp="1"/>
          </p:cNvSpPr>
          <p:nvPr>
            <p:ph type="sldNum" sz="quarter" idx="5"/>
          </p:nvPr>
        </p:nvSpPr>
        <p:spPr/>
        <p:txBody>
          <a:bodyPr/>
          <a:lstStyle/>
          <a:p>
            <a:fld id="{5A3C5FC5-4FA9-40E8-9842-1AB608FB3B5A}" type="slidenum">
              <a:rPr lang="en-US" smtClean="0"/>
              <a:t>10</a:t>
            </a:fld>
            <a:endParaRPr lang="en-US"/>
          </a:p>
        </p:txBody>
      </p:sp>
    </p:spTree>
    <p:extLst>
      <p:ext uri="{BB962C8B-B14F-4D97-AF65-F5344CB8AC3E}">
        <p14:creationId xmlns:p14="http://schemas.microsoft.com/office/powerpoint/2010/main" val="3905742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students continue scrolling, they reach the Percentile Comparisons portion of the score report. </a:t>
            </a:r>
          </a:p>
          <a:p>
            <a:endParaRPr lang="en-US" dirty="0"/>
          </a:p>
          <a:p>
            <a:r>
              <a:rPr lang="en-US" dirty="0"/>
              <a:t>Students can select Total, Reading and Writing, and/or Math near the top of the screen to see their score percentile. </a:t>
            </a:r>
          </a:p>
          <a:p>
            <a:endParaRPr lang="en-US" dirty="0"/>
          </a:p>
          <a:p>
            <a:r>
              <a:rPr lang="en-US" dirty="0"/>
              <a:t>The percentiles compare a student’s scores with those of all students in the same grade around the world who took the SAT. The student on the slide scored as well or better in Math than 40% of a globally representative group of 11th-grade students.</a:t>
            </a:r>
          </a:p>
          <a:p>
            <a:endParaRPr lang="en-US" dirty="0"/>
          </a:p>
          <a:p>
            <a:r>
              <a:rPr lang="en-US" dirty="0"/>
              <a:t>Percentiles are based on the actual scores of students in the past three graduating classes who took the SAT during high school.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0F493-00AC-4AC6-B9F2-C2C33C07F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743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328">
              <a:solidFill>
                <a:schemeClr val="tx1"/>
              </a:solidFill>
            </a:endParaRPr>
          </a:p>
        </p:txBody>
      </p:sp>
      <p:sp>
        <p:nvSpPr>
          <p:cNvPr id="65" name="Picture Placeholder 64"/>
          <p:cNvSpPr>
            <a:spLocks noGrp="1"/>
          </p:cNvSpPr>
          <p:nvPr>
            <p:ph type="pic" sz="quarter" idx="12" hasCustomPrompt="1"/>
          </p:nvPr>
        </p:nvSpPr>
        <p:spPr>
          <a:xfrm>
            <a:off x="6067349" y="340639"/>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0393"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439" marR="0" lvl="0" indent="-257439" algn="l" defTabSz="930393"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60" y="1536676"/>
            <a:ext cx="4828269" cy="589709"/>
          </a:xfrm>
          <a:prstGeom prst="rect">
            <a:avLst/>
          </a:prstGeom>
        </p:spPr>
        <p:txBody>
          <a:bodyPr lIns="0" tIns="45720" rIns="0" bIns="45720" anchor="t" anchorCtr="0">
            <a:noAutofit/>
          </a:bodyPr>
          <a:lstStyle>
            <a:lvl1pPr>
              <a:defRPr sz="4362"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7" b="1">
                <a:solidFill>
                  <a:schemeClr val="accent2"/>
                </a:solidFill>
                <a:latin typeface="+mj-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7">
                <a:solidFill>
                  <a:schemeClr val="tx1"/>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3885253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9" name="Straight Connector 28"/>
          <p:cNvCxnSpPr/>
          <p:nvPr/>
        </p:nvCxnSpPr>
        <p:spPr>
          <a:xfrm>
            <a:off x="356462"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2" y="538395"/>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2"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7644877"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cxnSp>
        <p:nvCxnSpPr>
          <p:cNvPr id="16" name="Straight Connector 15"/>
          <p:cNvCxnSpPr/>
          <p:nvPr userDrawn="1"/>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612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7"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822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1"/>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5" b="0">
                <a:solidFill>
                  <a:schemeClr val="tx2"/>
                </a:solidFill>
              </a:defRPr>
            </a:lvl1pPr>
          </a:lstStyle>
          <a:p>
            <a:r>
              <a:rPr lang="en-US"/>
              <a:t>This is a sample quote to draw help make a point based on what people are saying</a:t>
            </a:r>
            <a:br>
              <a:rPr lang="en-US"/>
            </a:br>
            <a:r>
              <a:rPr lang="en-US"/>
              <a:t>(Use Format Background to Change Picture)</a:t>
            </a:r>
          </a:p>
        </p:txBody>
      </p:sp>
      <p:sp>
        <p:nvSpPr>
          <p:cNvPr id="6" name="Subtitle 2"/>
          <p:cNvSpPr>
            <a:spLocks noGrp="1"/>
          </p:cNvSpPr>
          <p:nvPr>
            <p:ph type="subTitle" idx="1"/>
          </p:nvPr>
        </p:nvSpPr>
        <p:spPr>
          <a:xfrm>
            <a:off x="0" y="5296760"/>
            <a:ext cx="12192000" cy="741021"/>
          </a:xfrm>
        </p:spPr>
        <p:txBody>
          <a:bodyPr anchor="ctr">
            <a:normAutofit/>
          </a:bodyPr>
          <a:lstStyle>
            <a:lvl1pPr marL="0" indent="0" algn="ctr">
              <a:buNone/>
              <a:defRPr sz="1707">
                <a:solidFill>
                  <a:schemeClr val="tx2"/>
                </a:solidFill>
              </a:defRPr>
            </a:lvl1pPr>
            <a:lvl2pPr marL="433582" indent="0" algn="ctr">
              <a:buNone/>
              <a:defRPr sz="1897"/>
            </a:lvl2pPr>
            <a:lvl3pPr marL="867162" indent="0" algn="ctr">
              <a:buNone/>
              <a:defRPr sz="1707"/>
            </a:lvl3pPr>
            <a:lvl4pPr marL="1300744" indent="0" algn="ctr">
              <a:buNone/>
              <a:defRPr sz="1517"/>
            </a:lvl4pPr>
            <a:lvl5pPr marL="1734326" indent="0" algn="ctr">
              <a:buNone/>
              <a:defRPr sz="1517"/>
            </a:lvl5pPr>
            <a:lvl6pPr marL="2167906" indent="0" algn="ctr">
              <a:buNone/>
              <a:defRPr sz="1517"/>
            </a:lvl6pPr>
            <a:lvl7pPr marL="2601488" indent="0" algn="ctr">
              <a:buNone/>
              <a:defRPr sz="1517"/>
            </a:lvl7pPr>
            <a:lvl8pPr marL="3035070" indent="0" algn="ctr">
              <a:buNone/>
              <a:defRPr sz="1517"/>
            </a:lvl8pPr>
            <a:lvl9pPr marL="3468650" indent="0" algn="ctr">
              <a:buNone/>
              <a:defRPr sz="1517"/>
            </a:lvl9pPr>
          </a:lstStyle>
          <a:p>
            <a:pPr algn="ctr"/>
            <a:endParaRPr lang="en-US">
              <a:solidFill>
                <a:schemeClr val="tx2"/>
              </a:solidFill>
            </a:endParaRPr>
          </a:p>
        </p:txBody>
      </p:sp>
      <p:sp>
        <p:nvSpPr>
          <p:cNvPr id="4" name="Freeform 3"/>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38" tIns="34138" rIns="34138" bIns="34138" numCol="1" spcCol="0" rtlCol="0" fromWordArt="0" anchor="ctr" anchorCtr="0" forceAA="0" compatLnSpc="1">
            <a:noAutofit/>
          </a:bodyPr>
          <a:lstStyle/>
          <a:p>
            <a:pPr algn="ctr"/>
            <a:endParaRPr lang="en-US" sz="1897" b="1">
              <a:solidFill>
                <a:schemeClr val="tx2"/>
              </a:solidFill>
              <a:latin typeface="+mj-lt"/>
            </a:endParaRPr>
          </a:p>
        </p:txBody>
      </p:sp>
    </p:spTree>
    <p:extLst>
      <p:ext uri="{BB962C8B-B14F-4D97-AF65-F5344CB8AC3E}">
        <p14:creationId xmlns:p14="http://schemas.microsoft.com/office/powerpoint/2010/main" val="4220133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8"/>
            <a:ext cx="12192000" cy="3588923"/>
          </a:xfrm>
          <a:prstGeom prst="rect">
            <a:avLst/>
          </a:prstGeom>
        </p:spPr>
        <p:txBody>
          <a:bodyPr lIns="1920240" tIns="45720" rIns="1920240" bIns="45720" anchor="ctr" anchorCtr="0">
            <a:noAutofit/>
          </a:bodyPr>
          <a:lstStyle>
            <a:lvl1pPr algn="ctr">
              <a:defRPr sz="4362"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4"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grpSp>
        <p:nvGrpSpPr>
          <p:cNvPr id="19" name="Group 18"/>
          <p:cNvGrpSpPr/>
          <p:nvPr/>
        </p:nvGrpSpPr>
        <p:grpSpPr>
          <a:xfrm rot="10800000">
            <a:off x="9226824"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sp>
        <p:nvSpPr>
          <p:cNvPr id="28" name="Subtitle 2"/>
          <p:cNvSpPr>
            <a:spLocks noGrp="1"/>
          </p:cNvSpPr>
          <p:nvPr>
            <p:ph type="subTitle" idx="1"/>
          </p:nvPr>
        </p:nvSpPr>
        <p:spPr>
          <a:xfrm>
            <a:off x="0" y="5296760"/>
            <a:ext cx="12192000" cy="741021"/>
          </a:xfrm>
        </p:spPr>
        <p:txBody>
          <a:bodyPr anchor="ctr">
            <a:normAutofit/>
          </a:bodyPr>
          <a:lstStyle>
            <a:lvl1pPr marL="0" indent="0" algn="ctr">
              <a:buNone/>
              <a:defRPr sz="1707">
                <a:solidFill>
                  <a:schemeClr val="tx2"/>
                </a:solidFill>
              </a:defRPr>
            </a:lvl1pPr>
            <a:lvl2pPr marL="433582" indent="0" algn="ctr">
              <a:buNone/>
              <a:defRPr sz="1897"/>
            </a:lvl2pPr>
            <a:lvl3pPr marL="867162" indent="0" algn="ctr">
              <a:buNone/>
              <a:defRPr sz="1707"/>
            </a:lvl3pPr>
            <a:lvl4pPr marL="1300744" indent="0" algn="ctr">
              <a:buNone/>
              <a:defRPr sz="1517"/>
            </a:lvl4pPr>
            <a:lvl5pPr marL="1734326" indent="0" algn="ctr">
              <a:buNone/>
              <a:defRPr sz="1517"/>
            </a:lvl5pPr>
            <a:lvl6pPr marL="2167906" indent="0" algn="ctr">
              <a:buNone/>
              <a:defRPr sz="1517"/>
            </a:lvl6pPr>
            <a:lvl7pPr marL="2601488" indent="0" algn="ctr">
              <a:buNone/>
              <a:defRPr sz="1517"/>
            </a:lvl7pPr>
            <a:lvl8pPr marL="3035070" indent="0" algn="ctr">
              <a:buNone/>
              <a:defRPr sz="1517"/>
            </a:lvl8pPr>
            <a:lvl9pPr marL="3468650" indent="0" algn="ctr">
              <a:buNone/>
              <a:defRPr sz="1517"/>
            </a:lvl9pPr>
          </a:lstStyle>
          <a:p>
            <a:pPr algn="ctr"/>
            <a:endParaRPr lang="en-US">
              <a:solidFill>
                <a:schemeClr val="tx2"/>
              </a:solidFill>
            </a:endParaRP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38" tIns="34138" rIns="34138" bIns="34138" numCol="1" spcCol="0" rtlCol="0" fromWordArt="0" anchor="ctr" anchorCtr="0" forceAA="0" compatLnSpc="1">
            <a:noAutofit/>
          </a:bodyPr>
          <a:lstStyle/>
          <a:p>
            <a:pPr algn="ctr"/>
            <a:endParaRPr lang="en-US" sz="1897" b="1">
              <a:solidFill>
                <a:schemeClr val="tx2"/>
              </a:solidFill>
              <a:latin typeface="+mj-lt"/>
            </a:endParaRPr>
          </a:p>
        </p:txBody>
      </p:sp>
    </p:spTree>
    <p:extLst>
      <p:ext uri="{BB962C8B-B14F-4D97-AF65-F5344CB8AC3E}">
        <p14:creationId xmlns:p14="http://schemas.microsoft.com/office/powerpoint/2010/main" val="33133591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4"/>
            <a:ext cx="4556067" cy="589709"/>
          </a:xfrm>
          <a:prstGeom prst="rect">
            <a:avLst/>
          </a:prstGeom>
        </p:spPr>
        <p:txBody>
          <a:bodyPr lIns="0" tIns="45720" rIns="0" bIns="45720" anchor="ctr" anchorCtr="0">
            <a:noAutofit/>
          </a:bodyPr>
          <a:lstStyle>
            <a:lvl1pPr algn="ctr">
              <a:defRPr sz="5690"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198824" y="5907151"/>
            <a:ext cx="1794353" cy="322067"/>
          </a:xfrm>
          <a:prstGeom prst="rect">
            <a:avLst/>
          </a:prstGeom>
        </p:spPr>
      </p:pic>
    </p:spTree>
    <p:extLst>
      <p:ext uri="{BB962C8B-B14F-4D97-AF65-F5344CB8AC3E}">
        <p14:creationId xmlns:p14="http://schemas.microsoft.com/office/powerpoint/2010/main" val="4250890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492799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293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195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5506F9-DEB5-4601-A3A7-D778E1CD39DD}"/>
              </a:ext>
            </a:extLst>
          </p:cNvPr>
          <p:cNvSpPr/>
          <p:nvPr userDrawn="1"/>
        </p:nvSpPr>
        <p:spPr>
          <a:xfrm>
            <a:off x="1712772" y="6356439"/>
            <a:ext cx="3315331" cy="296684"/>
          </a:xfrm>
          <a:prstGeom prst="rect">
            <a:avLst/>
          </a:prstGeom>
        </p:spPr>
        <p:txBody>
          <a:bodyPr wrap="none">
            <a:spAutoFit/>
          </a:bodyPr>
          <a:lstStyle/>
          <a:p>
            <a:pPr marL="0" marR="0" lvl="0" indent="0" algn="l" defTabSz="867162" rtl="0" eaLnBrk="1" fontAlgn="auto" latinLnBrk="0" hangingPunct="1">
              <a:lnSpc>
                <a:spcPct val="100000"/>
              </a:lnSpc>
              <a:spcBef>
                <a:spcPts val="0"/>
              </a:spcBef>
              <a:spcAft>
                <a:spcPts val="0"/>
              </a:spcAft>
              <a:buClrTx/>
              <a:buSzTx/>
              <a:buFontTx/>
              <a:buNone/>
              <a:tabLst/>
              <a:defRPr/>
            </a:pPr>
            <a:r>
              <a:rPr kumimoji="0" lang="en-US" sz="1328" b="0" i="0" u="none" strike="noStrike" kern="1200" cap="none" spc="0" normalizeH="0" baseline="0" noProof="0">
                <a:ln>
                  <a:noFill/>
                </a:ln>
                <a:solidFill>
                  <a:srgbClr val="505050">
                    <a:lumMod val="60000"/>
                    <a:lumOff val="40000"/>
                  </a:srgbClr>
                </a:solidFill>
                <a:effectLst/>
                <a:uLnTx/>
                <a:uFillTx/>
                <a:latin typeface="+mn-lt"/>
                <a:ea typeface="+mn-ea"/>
                <a:cs typeface="+mn-cs"/>
              </a:rPr>
              <a:t>|   Counselor Summer Institute 2022 (CSI)</a:t>
            </a:r>
          </a:p>
        </p:txBody>
      </p:sp>
    </p:spTree>
    <p:extLst>
      <p:ext uri="{BB962C8B-B14F-4D97-AF65-F5344CB8AC3E}">
        <p14:creationId xmlns:p14="http://schemas.microsoft.com/office/powerpoint/2010/main" val="385733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Highlight Area Left">
    <p:spTree>
      <p:nvGrpSpPr>
        <p:cNvPr id="1" name=""/>
        <p:cNvGrpSpPr/>
        <p:nvPr/>
      </p:nvGrpSpPr>
      <p:grpSpPr>
        <a:xfrm>
          <a:off x="0" y="0"/>
          <a:ext cx="0" cy="0"/>
          <a:chOff x="0" y="0"/>
          <a:chExt cx="0" cy="0"/>
        </a:xfrm>
      </p:grpSpPr>
      <p:sp>
        <p:nvSpPr>
          <p:cNvPr id="12" name="Rectangle 11"/>
          <p:cNvSpPr/>
          <p:nvPr/>
        </p:nvSpPr>
        <p:spPr>
          <a:xfrm>
            <a:off x="2"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1" y="538396"/>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2"/>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960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5"/>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7" b="1">
                <a:solidFill>
                  <a:schemeClr val="accent3"/>
                </a:solidFill>
                <a:latin typeface="+mn-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4256276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Statement Slide - No Image, Blue">
    <p:spTree>
      <p:nvGrpSpPr>
        <p:cNvPr id="1" name=""/>
        <p:cNvGrpSpPr/>
        <p:nvPr/>
      </p:nvGrpSpPr>
      <p:grpSpPr>
        <a:xfrm>
          <a:off x="0" y="0"/>
          <a:ext cx="0" cy="0"/>
          <a:chOff x="0" y="0"/>
          <a:chExt cx="0" cy="0"/>
        </a:xfrm>
      </p:grpSpPr>
      <p:sp>
        <p:nvSpPr>
          <p:cNvPr id="12" name="Rectangle 11"/>
          <p:cNvSpPr/>
          <p:nvPr userDrawn="1"/>
        </p:nvSpPr>
        <p:spPr>
          <a:xfrm>
            <a:off x="457201" y="457201"/>
            <a:ext cx="11266714" cy="5655186"/>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srgbClr val="006298"/>
              </a:solidFill>
            </a:endParaRPr>
          </a:p>
        </p:txBody>
      </p:sp>
      <p:sp>
        <p:nvSpPr>
          <p:cNvPr id="2" name="Title 1"/>
          <p:cNvSpPr>
            <a:spLocks noGrp="1"/>
          </p:cNvSpPr>
          <p:nvPr>
            <p:ph type="ctrTitle" hasCustomPrompt="1"/>
          </p:nvPr>
        </p:nvSpPr>
        <p:spPr>
          <a:xfrm>
            <a:off x="2179487" y="2043974"/>
            <a:ext cx="7630887" cy="807382"/>
          </a:xfrm>
          <a:prstGeom prst="rect">
            <a:avLst/>
          </a:prstGeom>
        </p:spPr>
        <p:txBody>
          <a:bodyPr lIns="0" tIns="137160" rIns="0" bIns="0"/>
          <a:lstStyle>
            <a:lvl1pPr algn="ctr">
              <a:defRPr sz="4195" baseline="0">
                <a:solidFill>
                  <a:schemeClr val="bg1"/>
                </a:solidFill>
                <a:latin typeface="Roboto Slab Regular"/>
                <a:cs typeface="Roboto Slab Regular"/>
              </a:defRPr>
            </a:lvl1pPr>
          </a:lstStyle>
          <a:p>
            <a:r>
              <a:rPr lang="en-US"/>
              <a:t>Statement goes here.</a:t>
            </a:r>
          </a:p>
        </p:txBody>
      </p:sp>
      <p:sp>
        <p:nvSpPr>
          <p:cNvPr id="6" name="Slide Number Placeholder 5"/>
          <p:cNvSpPr>
            <a:spLocks noGrp="1"/>
          </p:cNvSpPr>
          <p:nvPr>
            <p:ph type="sldNum" sz="quarter" idx="12"/>
          </p:nvPr>
        </p:nvSpPr>
        <p:spPr>
          <a:xfrm>
            <a:off x="8887309" y="6193619"/>
            <a:ext cx="2844800" cy="365125"/>
          </a:xfrm>
        </p:spPr>
        <p:txBody>
          <a:bodyPr tIns="0" rIns="0" bIns="0" anchor="b"/>
          <a:lstStyle/>
          <a:p>
            <a:fld id="{E58C0DC8-E089-4D4A-A71C-1ACF76415CE6}" type="slidenum">
              <a:rPr lang="en-US" smtClean="0"/>
              <a:t>‹#›</a:t>
            </a:fld>
            <a:endParaRPr lang="en-US"/>
          </a:p>
        </p:txBody>
      </p:sp>
      <p:sp>
        <p:nvSpPr>
          <p:cNvPr id="9" name="Rectangle 8"/>
          <p:cNvSpPr/>
          <p:nvPr userDrawn="1"/>
        </p:nvSpPr>
        <p:spPr>
          <a:xfrm>
            <a:off x="2179487" y="1923692"/>
            <a:ext cx="7630887"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0" name="Text Placeholder 16"/>
          <p:cNvSpPr>
            <a:spLocks noGrp="1"/>
          </p:cNvSpPr>
          <p:nvPr>
            <p:ph type="body" sz="quarter" idx="10" hasCustomPrompt="1"/>
          </p:nvPr>
        </p:nvSpPr>
        <p:spPr>
          <a:xfrm>
            <a:off x="2179485" y="2851357"/>
            <a:ext cx="7630888" cy="507831"/>
          </a:xfrm>
          <a:prstGeom prst="rect">
            <a:avLst/>
          </a:prstGeom>
        </p:spPr>
        <p:txBody>
          <a:bodyPr wrap="square" lIns="0" tIns="228600" rIns="0" bIns="0">
            <a:spAutoFit/>
          </a:bodyPr>
          <a:lstStyle>
            <a:lvl1pPr marL="0" indent="0" algn="ctr">
              <a:lnSpc>
                <a:spcPct val="100000"/>
              </a:lnSpc>
              <a:buNone/>
              <a:defRPr sz="1798"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goes here — align top of subtitle box with bottom of title box.</a:t>
            </a:r>
          </a:p>
        </p:txBody>
      </p:sp>
      <p:sp>
        <p:nvSpPr>
          <p:cNvPr id="11" name="Text Placeholder 16"/>
          <p:cNvSpPr>
            <a:spLocks noGrp="1"/>
          </p:cNvSpPr>
          <p:nvPr>
            <p:ph type="body" sz="quarter" idx="13" hasCustomPrompt="1"/>
          </p:nvPr>
        </p:nvSpPr>
        <p:spPr>
          <a:xfrm>
            <a:off x="1077743" y="4077111"/>
            <a:ext cx="10036514" cy="664639"/>
          </a:xfrm>
          <a:prstGeom prst="rect">
            <a:avLst/>
          </a:prstGeom>
        </p:spPr>
        <p:txBody>
          <a:bodyPr wrap="square" lIns="0" tIns="0" rIns="0" bIns="0" numCol="3" spcCol="914400">
            <a:spAutoFit/>
          </a:bodyPr>
          <a:lstStyle>
            <a:lvl1pPr marL="285431" indent="-285431" algn="ctr">
              <a:lnSpc>
                <a:spcPct val="100000"/>
              </a:lnSpc>
              <a:buFont typeface="Arial"/>
              <a:buChar char="•"/>
              <a:defRPr sz="1798" b="1" normalizeH="0" baseline="0">
                <a:solidFill>
                  <a:schemeClr val="bg1"/>
                </a:solidFill>
                <a:latin typeface="Roboto Medium"/>
                <a:ea typeface="Roboto Slab" charset="0"/>
                <a:cs typeface="Roboto 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Bullet points go here</a:t>
            </a:r>
          </a:p>
          <a:p>
            <a:pPr lvl="0"/>
            <a:endParaRPr lang="en-US"/>
          </a:p>
          <a:p>
            <a:pPr lvl="0"/>
            <a:r>
              <a:rPr lang="en-US"/>
              <a:t>Bullet points go here</a:t>
            </a:r>
          </a:p>
          <a:p>
            <a:pPr lvl="0"/>
            <a:endParaRPr lang="en-US"/>
          </a:p>
          <a:p>
            <a:pPr lvl="0"/>
            <a:r>
              <a:rPr lang="en-US"/>
              <a:t>Bullet points go here</a:t>
            </a:r>
          </a:p>
          <a:p>
            <a:pPr lvl="0"/>
            <a:endParaRPr lang="en-US"/>
          </a:p>
        </p:txBody>
      </p:sp>
    </p:spTree>
    <p:extLst>
      <p:ext uri="{BB962C8B-B14F-4D97-AF65-F5344CB8AC3E}">
        <p14:creationId xmlns:p14="http://schemas.microsoft.com/office/powerpoint/2010/main" val="3830357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Title, SubTitle and Body">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86329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E207A32B-0909-4493-BA50-9477B2F22FE7}"/>
              </a:ext>
            </a:extLst>
          </p:cNvPr>
          <p:cNvSpPr>
            <a:spLocks noGrp="1"/>
          </p:cNvSpPr>
          <p:nvPr>
            <p:ph type="pic" sz="quarter" idx="10"/>
          </p:nvPr>
        </p:nvSpPr>
        <p:spPr>
          <a:xfrm>
            <a:off x="7822182" y="0"/>
            <a:ext cx="4369819" cy="6858000"/>
          </a:xfrm>
          <a:custGeom>
            <a:avLst/>
            <a:gdLst>
              <a:gd name="connsiteX0" fmla="*/ 0 w 4370388"/>
              <a:gd name="connsiteY0" fmla="*/ 0 h 6858000"/>
              <a:gd name="connsiteX1" fmla="*/ 4370388 w 4370388"/>
              <a:gd name="connsiteY1" fmla="*/ 0 h 6858000"/>
              <a:gd name="connsiteX2" fmla="*/ 4370388 w 4370388"/>
              <a:gd name="connsiteY2" fmla="*/ 6858000 h 6858000"/>
              <a:gd name="connsiteX3" fmla="*/ 0 w 43703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70388" h="6858000">
                <a:moveTo>
                  <a:pt x="0" y="0"/>
                </a:moveTo>
                <a:lnTo>
                  <a:pt x="4370388" y="0"/>
                </a:lnTo>
                <a:lnTo>
                  <a:pt x="43703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599">
                <a:solidFill>
                  <a:schemeClr val="bg1">
                    <a:alpha val="0"/>
                  </a:schemeClr>
                </a:solidFill>
              </a:defRPr>
            </a:lvl1pPr>
          </a:lstStyle>
          <a:p>
            <a:pPr marL="0" lvl="0" algn="ctr" defTabSz="456564"/>
            <a:endParaRPr lang="en-ID"/>
          </a:p>
        </p:txBody>
      </p:sp>
    </p:spTree>
    <p:extLst>
      <p:ext uri="{BB962C8B-B14F-4D97-AF65-F5344CB8AC3E}">
        <p14:creationId xmlns:p14="http://schemas.microsoft.com/office/powerpoint/2010/main" val="1590030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Data Left">
    <p:spTree>
      <p:nvGrpSpPr>
        <p:cNvPr id="1" name=""/>
        <p:cNvGrpSpPr/>
        <p:nvPr/>
      </p:nvGrpSpPr>
      <p:grpSpPr>
        <a:xfrm>
          <a:off x="0" y="0"/>
          <a:ext cx="0" cy="0"/>
          <a:chOff x="0" y="0"/>
          <a:chExt cx="0" cy="0"/>
        </a:xfrm>
      </p:grpSpPr>
      <p:sp>
        <p:nvSpPr>
          <p:cNvPr id="12" name="Rectangle 11"/>
          <p:cNvSpPr/>
          <p:nvPr/>
        </p:nvSpPr>
        <p:spPr>
          <a:xfrm>
            <a:off x="2"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1" y="538396"/>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2"/>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707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Data Right">
    <p:spTree>
      <p:nvGrpSpPr>
        <p:cNvPr id="1" name=""/>
        <p:cNvGrpSpPr/>
        <p:nvPr/>
      </p:nvGrpSpPr>
      <p:grpSpPr>
        <a:xfrm>
          <a:off x="0" y="0"/>
          <a:ext cx="0" cy="0"/>
          <a:chOff x="0" y="0"/>
          <a:chExt cx="0" cy="0"/>
        </a:xfrm>
      </p:grpSpPr>
      <p:sp>
        <p:nvSpPr>
          <p:cNvPr id="12" name="Rectangle 11"/>
          <p:cNvSpPr/>
          <p:nvPr/>
        </p:nvSpPr>
        <p:spPr>
          <a:xfrm>
            <a:off x="5282215" y="0"/>
            <a:ext cx="6909787"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cxnSp>
        <p:nvCxnSpPr>
          <p:cNvPr id="23" name="Straight Connector 22"/>
          <p:cNvCxnSpPr>
            <a:cxnSpLocks/>
          </p:cNvCxnSpPr>
          <p:nvPr/>
        </p:nvCxnSpPr>
        <p:spPr>
          <a:xfrm>
            <a:off x="356461" y="6252279"/>
            <a:ext cx="47925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4792588" cy="473654"/>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479258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a:cxnSpLocks/>
          </p:cNvCxnSpPr>
          <p:nvPr userDrawn="1"/>
        </p:nvCxnSpPr>
        <p:spPr>
          <a:xfrm flipV="1">
            <a:off x="356462" y="427206"/>
            <a:ext cx="4863609" cy="5675"/>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423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522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49" name="Google Shape;49;p7"/>
          <p:cNvSpPr/>
          <p:nvPr/>
        </p:nvSpPr>
        <p:spPr>
          <a:xfrm>
            <a:off x="9808488" y="6755101"/>
            <a:ext cx="1191600" cy="102800"/>
          </a:xfrm>
          <a:prstGeom prst="rect">
            <a:avLst/>
          </a:prstGeom>
          <a:solidFill>
            <a:schemeClr val="accent4"/>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0" name="Google Shape;50;p7"/>
          <p:cNvSpPr/>
          <p:nvPr/>
        </p:nvSpPr>
        <p:spPr>
          <a:xfrm>
            <a:off x="11000417" y="6755101"/>
            <a:ext cx="1191600" cy="102800"/>
          </a:xfrm>
          <a:prstGeom prst="rect">
            <a:avLst/>
          </a:prstGeom>
          <a:solidFill>
            <a:schemeClr val="accent3"/>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1" name="Google Shape;51;p7"/>
          <p:cNvSpPr/>
          <p:nvPr/>
        </p:nvSpPr>
        <p:spPr>
          <a:xfrm>
            <a:off x="0" y="6755101"/>
            <a:ext cx="1191600" cy="102800"/>
          </a:xfrm>
          <a:prstGeom prst="rect">
            <a:avLst/>
          </a:prstGeom>
          <a:solidFill>
            <a:schemeClr val="accent2"/>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2" name="Google Shape;52;p7"/>
          <p:cNvSpPr/>
          <p:nvPr/>
        </p:nvSpPr>
        <p:spPr>
          <a:xfrm>
            <a:off x="1191613" y="6755101"/>
            <a:ext cx="8616800" cy="102800"/>
          </a:xfrm>
          <a:prstGeom prst="rect">
            <a:avLst/>
          </a:prstGeom>
          <a:solidFill>
            <a:schemeClr val="accent1"/>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3" name="Google Shape;53;p7"/>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191600" y="1600201"/>
            <a:ext cx="3161600" cy="4967600"/>
          </a:xfrm>
          <a:prstGeom prst="rect">
            <a:avLst/>
          </a:prstGeom>
        </p:spPr>
        <p:txBody>
          <a:bodyPr spcFirstLastPara="1" wrap="square" lIns="91425" tIns="91425" rIns="91425" bIns="91425" anchor="t" anchorCtr="0">
            <a:noAutofit/>
          </a:bodyPr>
          <a:lstStyle>
            <a:lvl1pPr marL="609529" lvl="0" indent="-423284" rtl="0">
              <a:spcBef>
                <a:spcPts val="800"/>
              </a:spcBef>
              <a:spcAft>
                <a:spcPts val="0"/>
              </a:spcAft>
              <a:buSzPts val="1400"/>
              <a:buChar char="▷"/>
              <a:defRPr sz="1867"/>
            </a:lvl1pPr>
            <a:lvl2pPr marL="1219058" lvl="1" indent="-423284" rtl="0">
              <a:spcBef>
                <a:spcPts val="0"/>
              </a:spcBef>
              <a:spcAft>
                <a:spcPts val="0"/>
              </a:spcAft>
              <a:buSzPts val="1400"/>
              <a:buChar char="○"/>
              <a:defRPr sz="1867"/>
            </a:lvl2pPr>
            <a:lvl3pPr marL="1828586" lvl="2" indent="-423284" rtl="0">
              <a:spcBef>
                <a:spcPts val="0"/>
              </a:spcBef>
              <a:spcAft>
                <a:spcPts val="0"/>
              </a:spcAft>
              <a:buSzPts val="1400"/>
              <a:buChar char="■"/>
              <a:defRPr sz="1867"/>
            </a:lvl3pPr>
            <a:lvl4pPr marL="2438115" lvl="3" indent="-423284" rtl="0">
              <a:spcBef>
                <a:spcPts val="0"/>
              </a:spcBef>
              <a:spcAft>
                <a:spcPts val="0"/>
              </a:spcAft>
              <a:buSzPts val="1400"/>
              <a:buChar char="●"/>
              <a:defRPr sz="1867"/>
            </a:lvl4pPr>
            <a:lvl5pPr marL="3047644" lvl="4" indent="-423284" rtl="0">
              <a:spcBef>
                <a:spcPts val="0"/>
              </a:spcBef>
              <a:spcAft>
                <a:spcPts val="0"/>
              </a:spcAft>
              <a:buSzPts val="1400"/>
              <a:buChar char="○"/>
              <a:defRPr sz="1867"/>
            </a:lvl5pPr>
            <a:lvl6pPr marL="3657172" lvl="5" indent="-423284" rtl="0">
              <a:spcBef>
                <a:spcPts val="0"/>
              </a:spcBef>
              <a:spcAft>
                <a:spcPts val="0"/>
              </a:spcAft>
              <a:buSzPts val="1400"/>
              <a:buChar char="■"/>
              <a:defRPr sz="1867"/>
            </a:lvl6pPr>
            <a:lvl7pPr marL="4266700" lvl="6" indent="-423284" rtl="0">
              <a:spcBef>
                <a:spcPts val="0"/>
              </a:spcBef>
              <a:spcAft>
                <a:spcPts val="0"/>
              </a:spcAft>
              <a:buSzPts val="1400"/>
              <a:buChar char="●"/>
              <a:defRPr sz="1867"/>
            </a:lvl7pPr>
            <a:lvl8pPr marL="4876229" lvl="7" indent="-423284" rtl="0">
              <a:spcBef>
                <a:spcPts val="0"/>
              </a:spcBef>
              <a:spcAft>
                <a:spcPts val="0"/>
              </a:spcAft>
              <a:buSzPts val="1400"/>
              <a:buChar char="○"/>
              <a:defRPr sz="1867"/>
            </a:lvl8pPr>
            <a:lvl9pPr marL="5485759" lvl="8" indent="-423284" rtl="0">
              <a:spcBef>
                <a:spcPts val="0"/>
              </a:spcBef>
              <a:spcAft>
                <a:spcPts val="0"/>
              </a:spcAft>
              <a:buSzPts val="1400"/>
              <a:buChar char="■"/>
              <a:defRPr sz="1867"/>
            </a:lvl9pPr>
          </a:lstStyle>
          <a:p>
            <a:endParaRPr/>
          </a:p>
        </p:txBody>
      </p:sp>
      <p:sp>
        <p:nvSpPr>
          <p:cNvPr id="55" name="Google Shape;55;p7"/>
          <p:cNvSpPr txBox="1">
            <a:spLocks noGrp="1"/>
          </p:cNvSpPr>
          <p:nvPr>
            <p:ph type="body" idx="2"/>
          </p:nvPr>
        </p:nvSpPr>
        <p:spPr>
          <a:xfrm>
            <a:off x="4515205" y="1600201"/>
            <a:ext cx="3161600" cy="4967600"/>
          </a:xfrm>
          <a:prstGeom prst="rect">
            <a:avLst/>
          </a:prstGeom>
        </p:spPr>
        <p:txBody>
          <a:bodyPr spcFirstLastPara="1" wrap="square" lIns="91425" tIns="91425" rIns="91425" bIns="91425" anchor="t" anchorCtr="0">
            <a:noAutofit/>
          </a:bodyPr>
          <a:lstStyle>
            <a:lvl1pPr marL="609529" lvl="0" indent="-423284" rtl="0">
              <a:spcBef>
                <a:spcPts val="800"/>
              </a:spcBef>
              <a:spcAft>
                <a:spcPts val="0"/>
              </a:spcAft>
              <a:buSzPts val="1400"/>
              <a:buChar char="▷"/>
              <a:defRPr sz="1867"/>
            </a:lvl1pPr>
            <a:lvl2pPr marL="1219058" lvl="1" indent="-423284" rtl="0">
              <a:spcBef>
                <a:spcPts val="0"/>
              </a:spcBef>
              <a:spcAft>
                <a:spcPts val="0"/>
              </a:spcAft>
              <a:buSzPts val="1400"/>
              <a:buChar char="○"/>
              <a:defRPr sz="1867"/>
            </a:lvl2pPr>
            <a:lvl3pPr marL="1828586" lvl="2" indent="-423284" rtl="0">
              <a:spcBef>
                <a:spcPts val="0"/>
              </a:spcBef>
              <a:spcAft>
                <a:spcPts val="0"/>
              </a:spcAft>
              <a:buSzPts val="1400"/>
              <a:buChar char="■"/>
              <a:defRPr sz="1867"/>
            </a:lvl3pPr>
            <a:lvl4pPr marL="2438115" lvl="3" indent="-423284" rtl="0">
              <a:spcBef>
                <a:spcPts val="0"/>
              </a:spcBef>
              <a:spcAft>
                <a:spcPts val="0"/>
              </a:spcAft>
              <a:buSzPts val="1400"/>
              <a:buChar char="●"/>
              <a:defRPr sz="1867"/>
            </a:lvl4pPr>
            <a:lvl5pPr marL="3047644" lvl="4" indent="-423284" rtl="0">
              <a:spcBef>
                <a:spcPts val="0"/>
              </a:spcBef>
              <a:spcAft>
                <a:spcPts val="0"/>
              </a:spcAft>
              <a:buSzPts val="1400"/>
              <a:buChar char="○"/>
              <a:defRPr sz="1867"/>
            </a:lvl5pPr>
            <a:lvl6pPr marL="3657172" lvl="5" indent="-423284" rtl="0">
              <a:spcBef>
                <a:spcPts val="0"/>
              </a:spcBef>
              <a:spcAft>
                <a:spcPts val="0"/>
              </a:spcAft>
              <a:buSzPts val="1400"/>
              <a:buChar char="■"/>
              <a:defRPr sz="1867"/>
            </a:lvl6pPr>
            <a:lvl7pPr marL="4266700" lvl="6" indent="-423284" rtl="0">
              <a:spcBef>
                <a:spcPts val="0"/>
              </a:spcBef>
              <a:spcAft>
                <a:spcPts val="0"/>
              </a:spcAft>
              <a:buSzPts val="1400"/>
              <a:buChar char="●"/>
              <a:defRPr sz="1867"/>
            </a:lvl7pPr>
            <a:lvl8pPr marL="4876229" lvl="7" indent="-423284" rtl="0">
              <a:spcBef>
                <a:spcPts val="0"/>
              </a:spcBef>
              <a:spcAft>
                <a:spcPts val="0"/>
              </a:spcAft>
              <a:buSzPts val="1400"/>
              <a:buChar char="○"/>
              <a:defRPr sz="1867"/>
            </a:lvl8pPr>
            <a:lvl9pPr marL="5485759" lvl="8" indent="-423284" rtl="0">
              <a:spcBef>
                <a:spcPts val="0"/>
              </a:spcBef>
              <a:spcAft>
                <a:spcPts val="0"/>
              </a:spcAft>
              <a:buSzPts val="1400"/>
              <a:buChar char="■"/>
              <a:defRPr sz="1867"/>
            </a:lvl9pPr>
          </a:lstStyle>
          <a:p>
            <a:endParaRPr/>
          </a:p>
        </p:txBody>
      </p:sp>
      <p:sp>
        <p:nvSpPr>
          <p:cNvPr id="56" name="Google Shape;56;p7"/>
          <p:cNvSpPr txBox="1">
            <a:spLocks noGrp="1"/>
          </p:cNvSpPr>
          <p:nvPr>
            <p:ph type="body" idx="3"/>
          </p:nvPr>
        </p:nvSpPr>
        <p:spPr>
          <a:xfrm>
            <a:off x="7838809" y="1600201"/>
            <a:ext cx="3161600" cy="4967600"/>
          </a:xfrm>
          <a:prstGeom prst="rect">
            <a:avLst/>
          </a:prstGeom>
        </p:spPr>
        <p:txBody>
          <a:bodyPr spcFirstLastPara="1" wrap="square" lIns="91425" tIns="91425" rIns="91425" bIns="91425" anchor="t" anchorCtr="0">
            <a:noAutofit/>
          </a:bodyPr>
          <a:lstStyle>
            <a:lvl1pPr marL="609529" lvl="0" indent="-423284" rtl="0">
              <a:spcBef>
                <a:spcPts val="800"/>
              </a:spcBef>
              <a:spcAft>
                <a:spcPts val="0"/>
              </a:spcAft>
              <a:buSzPts val="1400"/>
              <a:buChar char="▷"/>
              <a:defRPr sz="1867"/>
            </a:lvl1pPr>
            <a:lvl2pPr marL="1219058" lvl="1" indent="-423284" rtl="0">
              <a:spcBef>
                <a:spcPts val="0"/>
              </a:spcBef>
              <a:spcAft>
                <a:spcPts val="0"/>
              </a:spcAft>
              <a:buSzPts val="1400"/>
              <a:buChar char="○"/>
              <a:defRPr sz="1867"/>
            </a:lvl2pPr>
            <a:lvl3pPr marL="1828586" lvl="2" indent="-423284" rtl="0">
              <a:spcBef>
                <a:spcPts val="0"/>
              </a:spcBef>
              <a:spcAft>
                <a:spcPts val="0"/>
              </a:spcAft>
              <a:buSzPts val="1400"/>
              <a:buChar char="■"/>
              <a:defRPr sz="1867"/>
            </a:lvl3pPr>
            <a:lvl4pPr marL="2438115" lvl="3" indent="-423284" rtl="0">
              <a:spcBef>
                <a:spcPts val="0"/>
              </a:spcBef>
              <a:spcAft>
                <a:spcPts val="0"/>
              </a:spcAft>
              <a:buSzPts val="1400"/>
              <a:buChar char="●"/>
              <a:defRPr sz="1867"/>
            </a:lvl4pPr>
            <a:lvl5pPr marL="3047644" lvl="4" indent="-423284" rtl="0">
              <a:spcBef>
                <a:spcPts val="0"/>
              </a:spcBef>
              <a:spcAft>
                <a:spcPts val="0"/>
              </a:spcAft>
              <a:buSzPts val="1400"/>
              <a:buChar char="○"/>
              <a:defRPr sz="1867"/>
            </a:lvl5pPr>
            <a:lvl6pPr marL="3657172" lvl="5" indent="-423284" rtl="0">
              <a:spcBef>
                <a:spcPts val="0"/>
              </a:spcBef>
              <a:spcAft>
                <a:spcPts val="0"/>
              </a:spcAft>
              <a:buSzPts val="1400"/>
              <a:buChar char="■"/>
              <a:defRPr sz="1867"/>
            </a:lvl6pPr>
            <a:lvl7pPr marL="4266700" lvl="6" indent="-423284" rtl="0">
              <a:spcBef>
                <a:spcPts val="0"/>
              </a:spcBef>
              <a:spcAft>
                <a:spcPts val="0"/>
              </a:spcAft>
              <a:buSzPts val="1400"/>
              <a:buChar char="●"/>
              <a:defRPr sz="1867"/>
            </a:lvl7pPr>
            <a:lvl8pPr marL="4876229" lvl="7" indent="-423284" rtl="0">
              <a:spcBef>
                <a:spcPts val="0"/>
              </a:spcBef>
              <a:spcAft>
                <a:spcPts val="0"/>
              </a:spcAft>
              <a:buSzPts val="1400"/>
              <a:buChar char="○"/>
              <a:defRPr sz="1867"/>
            </a:lvl8pPr>
            <a:lvl9pPr marL="5485759" lvl="8" indent="-423284" rtl="0">
              <a:spcBef>
                <a:spcPts val="0"/>
              </a:spcBef>
              <a:spcAft>
                <a:spcPts val="0"/>
              </a:spcAft>
              <a:buSzPts val="1400"/>
              <a:buChar char="■"/>
              <a:defRPr sz="1867"/>
            </a:lvl9pPr>
          </a:lstStyle>
          <a:p>
            <a:endParaRPr/>
          </a:p>
        </p:txBody>
      </p:sp>
      <p:sp>
        <p:nvSpPr>
          <p:cNvPr id="57" name="Google Shape;57;p7"/>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26389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7" b="1" baseline="0">
                <a:solidFill>
                  <a:schemeClr val="bg2"/>
                </a:solidFill>
              </a:defRPr>
            </a:lvl1pPr>
          </a:lstStyle>
          <a:p>
            <a:r>
              <a:rPr lang="en-US"/>
              <a:t>Insert Full Background Photo Photo To Highlight a Key Message</a:t>
            </a:r>
          </a:p>
        </p:txBody>
      </p:sp>
      <p:cxnSp>
        <p:nvCxnSpPr>
          <p:cNvPr id="6" name="Straight Connector 5"/>
          <p:cNvCxnSpPr/>
          <p:nvPr userDrawn="1"/>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790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3" name="Slide title"/>
          <p:cNvSpPr>
            <a:spLocks noGrp="1" noChangeArrowheads="1"/>
          </p:cNvSpPr>
          <p:nvPr>
            <p:ph type="title"/>
          </p:nvPr>
        </p:nvSpPr>
        <p:spPr bwMode="gray">
          <a:xfrm>
            <a:off x="552498" y="1929347"/>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5"/>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subtitle style</a:t>
            </a:r>
          </a:p>
        </p:txBody>
      </p:sp>
      <p:pic>
        <p:nvPicPr>
          <p:cNvPr id="10" name="Picture 9">
            <a:extLst>
              <a:ext uri="{FF2B5EF4-FFF2-40B4-BE49-F238E27FC236}">
                <a16:creationId xmlns:a16="http://schemas.microsoft.com/office/drawing/2014/main" id="{ECD88312-FEB7-6F46-92C5-FFAFF7083F47}"/>
              </a:ext>
            </a:extLst>
          </p:cNvPr>
          <p:cNvPicPr>
            <a:picLocks noChangeAspect="1"/>
          </p:cNvPicPr>
          <p:nvPr userDrawn="1"/>
        </p:nvPicPr>
        <p:blipFill>
          <a:blip r:embed="rId3"/>
          <a:stretch>
            <a:fillRect/>
          </a:stretch>
        </p:blipFill>
        <p:spPr>
          <a:xfrm>
            <a:off x="6824187" y="-1140743"/>
            <a:ext cx="6428012" cy="7280807"/>
          </a:xfrm>
          <a:prstGeom prst="rect">
            <a:avLst/>
          </a:prstGeom>
        </p:spPr>
      </p:pic>
    </p:spTree>
    <p:extLst>
      <p:ext uri="{BB962C8B-B14F-4D97-AF65-F5344CB8AC3E}">
        <p14:creationId xmlns:p14="http://schemas.microsoft.com/office/powerpoint/2010/main" val="2477628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ubTitle and Bo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4" name="Text Placeholder 3"/>
          <p:cNvSpPr>
            <a:spLocks noGrp="1"/>
          </p:cNvSpPr>
          <p:nvPr>
            <p:ph type="body" sz="quarter" idx="10"/>
          </p:nvPr>
        </p:nvSpPr>
        <p:spPr>
          <a:xfrm>
            <a:off x="413587" y="2017054"/>
            <a:ext cx="11459786" cy="4004491"/>
          </a:xfrm>
        </p:spPr>
        <p:txBody>
          <a:bodyPr/>
          <a:lstStyle>
            <a:lvl1pPr>
              <a:buClr>
                <a:srgbClr val="324DC7"/>
              </a:buClr>
              <a:buSzPct val="80000"/>
              <a:defRPr>
                <a:latin typeface="+mn-lt"/>
              </a:defRPr>
            </a:lvl1pPr>
            <a:lvl2pPr>
              <a:buClr>
                <a:srgbClr val="324DC7"/>
              </a:buClr>
              <a:buSzPct val="80000"/>
              <a:defRPr>
                <a:latin typeface="+mn-lt"/>
              </a:defRPr>
            </a:lvl2pPr>
            <a:lvl3pPr>
              <a:buClr>
                <a:srgbClr val="324DC7"/>
              </a:buClr>
              <a:buSzPct val="80000"/>
              <a:defRPr>
                <a:latin typeface="+mn-lt"/>
              </a:defRPr>
            </a:lvl3pPr>
            <a:lvl4pPr>
              <a:buClr>
                <a:srgbClr val="324DC7"/>
              </a:buClr>
              <a:buSzPct val="80000"/>
              <a:defRPr>
                <a:latin typeface="+mn-lt"/>
              </a:defRPr>
            </a:lvl4pPr>
            <a:lvl5pPr>
              <a:buClr>
                <a:srgbClr val="324DC7"/>
              </a:buClr>
              <a:buSzPct val="80000"/>
              <a:defRPr sz="1519">
                <a:latin typeface="+mn-lt"/>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412834" y="1328317"/>
            <a:ext cx="6511242" cy="534662"/>
          </a:xfrm>
          <a:prstGeom prst="rect">
            <a:avLst/>
          </a:prstGeom>
        </p:spPr>
        <p:txBody>
          <a:bodyPr lIns="0" rIns="0">
            <a:noAutofit/>
          </a:bodyPr>
          <a:lstStyle>
            <a:lvl1pPr marL="0" indent="0" algn="l">
              <a:buNone/>
              <a:defRPr sz="1709" b="0" i="0">
                <a:solidFill>
                  <a:srgbClr val="324DC7"/>
                </a:solidFill>
                <a:latin typeface="Roboto Medium" panose="02000000000000000000" pitchFamily="2" charset="0"/>
                <a:ea typeface="Roboto Medium" panose="02000000000000000000" pitchFamily="2" charset="0"/>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subtitle style</a:t>
            </a:r>
          </a:p>
        </p:txBody>
      </p:sp>
      <p:sp>
        <p:nvSpPr>
          <p:cNvPr id="10" name="Text Placeholder 9">
            <a:extLst>
              <a:ext uri="{FF2B5EF4-FFF2-40B4-BE49-F238E27FC236}">
                <a16:creationId xmlns:a16="http://schemas.microsoft.com/office/drawing/2014/main" id="{87D964AE-8371-D642-8284-68E40D1EDC46}"/>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a:t>Click to edit Master text styles</a:t>
            </a:r>
          </a:p>
        </p:txBody>
      </p:sp>
      <p:sp>
        <p:nvSpPr>
          <p:cNvPr id="6" name="Slide title">
            <a:extLst>
              <a:ext uri="{FF2B5EF4-FFF2-40B4-BE49-F238E27FC236}">
                <a16:creationId xmlns:a16="http://schemas.microsoft.com/office/drawing/2014/main" id="{A7E82BEA-3BE0-FE23-3A7E-3547EDCC5326}"/>
              </a:ext>
            </a:extLst>
          </p:cNvPr>
          <p:cNvSpPr>
            <a:spLocks noGrp="1" noChangeArrowheads="1"/>
          </p:cNvSpPr>
          <p:nvPr>
            <p:ph type="title"/>
          </p:nvPr>
        </p:nvSpPr>
        <p:spPr bwMode="gray">
          <a:xfrm>
            <a:off x="417504" y="788294"/>
            <a:ext cx="11455870" cy="53466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1436681037"/>
      </p:ext>
    </p:extLst>
  </p:cSld>
  <p:clrMapOvr>
    <a:masterClrMapping/>
  </p:clrMapOvr>
  <p:extLst>
    <p:ext uri="{DCECCB84-F9BA-43D5-87BE-67443E8EF086}">
      <p15:sldGuideLst xmlns:p15="http://schemas.microsoft.com/office/powerpoint/2012/main">
        <p15:guide id="1" orient="horz" pos="523">
          <p15:clr>
            <a:srgbClr val="FBAE40"/>
          </p15:clr>
        </p15:guide>
        <p15:guide id="2" pos="40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No Picture">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328">
              <a:solidFill>
                <a:schemeClr val="tx1"/>
              </a:solidFill>
            </a:endParaRPr>
          </a:p>
        </p:txBody>
      </p:sp>
      <p:sp>
        <p:nvSpPr>
          <p:cNvPr id="2" name="Title 1"/>
          <p:cNvSpPr>
            <a:spLocks noGrp="1"/>
          </p:cNvSpPr>
          <p:nvPr>
            <p:ph type="ctrTitle"/>
          </p:nvPr>
        </p:nvSpPr>
        <p:spPr>
          <a:xfrm>
            <a:off x="886360" y="1536676"/>
            <a:ext cx="4828269" cy="589709"/>
          </a:xfrm>
          <a:prstGeom prst="rect">
            <a:avLst/>
          </a:prstGeom>
        </p:spPr>
        <p:txBody>
          <a:bodyPr lIns="0" tIns="45720" rIns="0" bIns="45720" anchor="t" anchorCtr="0">
            <a:noAutofit/>
          </a:bodyPr>
          <a:lstStyle>
            <a:lvl1pPr>
              <a:defRPr sz="4362"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7" b="1">
                <a:solidFill>
                  <a:schemeClr val="accent2"/>
                </a:solidFill>
                <a:latin typeface="+mj-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7">
                <a:solidFill>
                  <a:schemeClr val="tx1"/>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2786923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356461" y="538394"/>
            <a:ext cx="11286153"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356461" y="1311907"/>
            <a:ext cx="11286153" cy="4634802"/>
          </a:xfrm>
          <a:prstGeom prst="rect">
            <a:avLst/>
          </a:prstGeom>
          <a:noFill/>
          <a:ln>
            <a:noFill/>
          </a:ln>
        </p:spPr>
        <p:txBody>
          <a:bodyPr spcFirstLastPara="1" wrap="square" lIns="91425" tIns="45700" rIns="91425" bIns="45700" anchor="t" anchorCtr="0">
            <a:normAutofit/>
          </a:bodyPr>
          <a:lstStyle>
            <a:lvl1pPr marL="434066" lvl="0" indent="-325549" algn="l">
              <a:lnSpc>
                <a:spcPct val="100000"/>
              </a:lnSpc>
              <a:spcBef>
                <a:spcPts val="684"/>
              </a:spcBef>
              <a:spcAft>
                <a:spcPts val="0"/>
              </a:spcAft>
              <a:buClr>
                <a:schemeClr val="accent3"/>
              </a:buClr>
              <a:buSzPts val="1800"/>
              <a:buChar char="•"/>
              <a:defRPr/>
            </a:lvl1pPr>
            <a:lvl2pPr marL="868131" lvl="1" indent="-349664" algn="l">
              <a:lnSpc>
                <a:spcPct val="100000"/>
              </a:lnSpc>
              <a:spcBef>
                <a:spcPts val="304"/>
              </a:spcBef>
              <a:spcAft>
                <a:spcPts val="0"/>
              </a:spcAft>
              <a:buClr>
                <a:schemeClr val="accent3"/>
              </a:buClr>
              <a:buSzPts val="2200"/>
              <a:buChar char="-"/>
              <a:defRPr/>
            </a:lvl2pPr>
            <a:lvl3pPr marL="1302197" lvl="2" indent="-349664" algn="l">
              <a:lnSpc>
                <a:spcPct val="100000"/>
              </a:lnSpc>
              <a:spcBef>
                <a:spcPts val="304"/>
              </a:spcBef>
              <a:spcAft>
                <a:spcPts val="0"/>
              </a:spcAft>
              <a:buClr>
                <a:schemeClr val="accent3"/>
              </a:buClr>
              <a:buSzPts val="2200"/>
              <a:buFont typeface="Noto Sans Symbols"/>
              <a:buChar char="▪"/>
              <a:defRPr/>
            </a:lvl3pPr>
            <a:lvl4pPr marL="1736263" lvl="3" indent="-313492" algn="l">
              <a:lnSpc>
                <a:spcPct val="100000"/>
              </a:lnSpc>
              <a:spcBef>
                <a:spcPts val="304"/>
              </a:spcBef>
              <a:spcAft>
                <a:spcPts val="0"/>
              </a:spcAft>
              <a:buClr>
                <a:schemeClr val="accent3"/>
              </a:buClr>
              <a:buSzPts val="1600"/>
              <a:buChar char="-"/>
              <a:defRPr/>
            </a:lvl4pPr>
            <a:lvl5pPr marL="2170328" lvl="4" indent="-361721" algn="l">
              <a:lnSpc>
                <a:spcPct val="100000"/>
              </a:lnSpc>
              <a:spcBef>
                <a:spcPts val="456"/>
              </a:spcBef>
              <a:spcAft>
                <a:spcPts val="0"/>
              </a:spcAft>
              <a:buClr>
                <a:schemeClr val="dk1"/>
              </a:buClr>
              <a:buSzPts val="2400"/>
              <a:buChar char="»"/>
              <a:defRPr/>
            </a:lvl5pPr>
            <a:lvl6pPr marL="2604394" lvl="5" indent="-325549" algn="l">
              <a:lnSpc>
                <a:spcPct val="100000"/>
              </a:lnSpc>
              <a:spcBef>
                <a:spcPts val="342"/>
              </a:spcBef>
              <a:spcAft>
                <a:spcPts val="0"/>
              </a:spcAft>
              <a:buClr>
                <a:schemeClr val="dk1"/>
              </a:buClr>
              <a:buSzPts val="1800"/>
              <a:buChar char="•"/>
              <a:defRPr/>
            </a:lvl6pPr>
            <a:lvl7pPr marL="3038460" lvl="6" indent="-325549" algn="l">
              <a:lnSpc>
                <a:spcPct val="100000"/>
              </a:lnSpc>
              <a:spcBef>
                <a:spcPts val="342"/>
              </a:spcBef>
              <a:spcAft>
                <a:spcPts val="0"/>
              </a:spcAft>
              <a:buClr>
                <a:schemeClr val="dk1"/>
              </a:buClr>
              <a:buSzPts val="1800"/>
              <a:buChar char="•"/>
              <a:defRPr/>
            </a:lvl7pPr>
            <a:lvl8pPr marL="3472525" lvl="7" indent="-325549" algn="l">
              <a:lnSpc>
                <a:spcPct val="100000"/>
              </a:lnSpc>
              <a:spcBef>
                <a:spcPts val="342"/>
              </a:spcBef>
              <a:spcAft>
                <a:spcPts val="0"/>
              </a:spcAft>
              <a:buClr>
                <a:schemeClr val="dk1"/>
              </a:buClr>
              <a:buSzPts val="1800"/>
              <a:buChar char="•"/>
              <a:defRPr/>
            </a:lvl8pPr>
            <a:lvl9pPr marL="3906591" lvl="8" indent="-325549" algn="l">
              <a:lnSpc>
                <a:spcPct val="100000"/>
              </a:lnSpc>
              <a:spcBef>
                <a:spcPts val="342"/>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35148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1A1069-EC13-0540-84F7-B5FCD3FBD741}"/>
              </a:ext>
            </a:extLst>
          </p:cNvPr>
          <p:cNvSpPr>
            <a:spLocks noGrp="1"/>
          </p:cNvSpPr>
          <p:nvPr>
            <p:ph type="pic" sz="quarter" idx="10"/>
          </p:nvPr>
        </p:nvSpPr>
        <p:spPr>
          <a:xfrm>
            <a:off x="0" y="1"/>
            <a:ext cx="12192000" cy="607724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5" name="Rectangle 4">
            <a:extLst>
              <a:ext uri="{FF2B5EF4-FFF2-40B4-BE49-F238E27FC236}">
                <a16:creationId xmlns:a16="http://schemas.microsoft.com/office/drawing/2014/main" id="{5D439C42-7D36-114F-948C-DA04095E9C56}"/>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6" name="Picture 5">
            <a:extLst>
              <a:ext uri="{FF2B5EF4-FFF2-40B4-BE49-F238E27FC236}">
                <a16:creationId xmlns:a16="http://schemas.microsoft.com/office/drawing/2014/main" id="{4A297EC6-6BDD-0040-B1A5-807B22A5D063}"/>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7" name="Text Placeholder 9">
            <a:extLst>
              <a:ext uri="{FF2B5EF4-FFF2-40B4-BE49-F238E27FC236}">
                <a16:creationId xmlns:a16="http://schemas.microsoft.com/office/drawing/2014/main" id="{6F862EE9-EE9E-2A43-A536-A483E172717D}"/>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C526DA45-8153-D448-B630-BC1E4590B16F}"/>
              </a:ext>
            </a:extLst>
          </p:cNvPr>
          <p:cNvSpPr>
            <a:spLocks noGrp="1"/>
          </p:cNvSpPr>
          <p:nvPr>
            <p:ph type="body" sz="quarter" idx="14"/>
          </p:nvPr>
        </p:nvSpPr>
        <p:spPr>
          <a:xfrm>
            <a:off x="595357" y="827482"/>
            <a:ext cx="6057565" cy="2645228"/>
          </a:xfrm>
        </p:spPr>
        <p:txBody>
          <a:bodyPr lIns="0" tIns="0" rIns="0" bIns="0">
            <a:normAutofit/>
          </a:bodyPr>
          <a:lstStyle>
            <a:lvl1pPr marL="0" indent="0">
              <a:lnSpc>
                <a:spcPts val="2336"/>
              </a:lnSpc>
              <a:buNone/>
              <a:defRPr sz="2658" b="1" i="0">
                <a:latin typeface="Roboto" panose="02000000000000000000" pitchFamily="2" charset="0"/>
                <a:ea typeface="Roboto" panose="02000000000000000000" pitchFamily="2" charset="0"/>
                <a:cs typeface="Roboto" panose="02000000000000000000" pitchFamily="2" charset="0"/>
              </a:defRPr>
            </a:lvl1pPr>
          </a:lstStyle>
          <a:p>
            <a:pPr lvl="0"/>
            <a:r>
              <a:rPr lang="en-US" dirty="0"/>
              <a:t>Edit Master text style</a:t>
            </a:r>
          </a:p>
        </p:txBody>
      </p:sp>
      <p:sp>
        <p:nvSpPr>
          <p:cNvPr id="14" name="Text Placeholder 13">
            <a:extLst>
              <a:ext uri="{FF2B5EF4-FFF2-40B4-BE49-F238E27FC236}">
                <a16:creationId xmlns:a16="http://schemas.microsoft.com/office/drawing/2014/main" id="{5CE8A67B-BF53-2640-8047-1D8BEFCE5911}"/>
              </a:ext>
            </a:extLst>
          </p:cNvPr>
          <p:cNvSpPr>
            <a:spLocks noGrp="1"/>
          </p:cNvSpPr>
          <p:nvPr>
            <p:ph type="body" sz="quarter" idx="15"/>
          </p:nvPr>
        </p:nvSpPr>
        <p:spPr>
          <a:xfrm>
            <a:off x="584807" y="3704827"/>
            <a:ext cx="6117855" cy="838033"/>
          </a:xfrm>
        </p:spPr>
        <p:txBody>
          <a:bodyPr lIns="0" tIns="0" rIns="0" bIns="0">
            <a:normAutofit/>
          </a:bodyPr>
          <a:lstStyle>
            <a:lvl1pPr marL="0" indent="0">
              <a:buNone/>
              <a:defRPr sz="2279"/>
            </a:lvl1pPr>
          </a:lstStyle>
          <a:p>
            <a:pPr lvl="0"/>
            <a:r>
              <a:rPr lang="en-US" dirty="0"/>
              <a:t>Edit Master text styles</a:t>
            </a:r>
          </a:p>
        </p:txBody>
      </p:sp>
    </p:spTree>
    <p:extLst>
      <p:ext uri="{BB962C8B-B14F-4D97-AF65-F5344CB8AC3E}">
        <p14:creationId xmlns:p14="http://schemas.microsoft.com/office/powerpoint/2010/main" val="709559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Slide Main">
    <p:spTree>
      <p:nvGrpSpPr>
        <p:cNvPr id="1" name=""/>
        <p:cNvGrpSpPr/>
        <p:nvPr/>
      </p:nvGrpSpPr>
      <p:grpSpPr>
        <a:xfrm>
          <a:off x="0" y="0"/>
          <a:ext cx="0" cy="0"/>
          <a:chOff x="0" y="0"/>
          <a:chExt cx="0" cy="0"/>
        </a:xfrm>
      </p:grpSpPr>
      <p:sp>
        <p:nvSpPr>
          <p:cNvPr id="16" name="Rectangle 15"/>
          <p:cNvSpPr/>
          <p:nvPr/>
        </p:nvSpPr>
        <p:spPr>
          <a:xfrm>
            <a:off x="357480" y="340640"/>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60" y="1536675"/>
            <a:ext cx="4828269" cy="589709"/>
          </a:xfrm>
          <a:prstGeom prst="rect">
            <a:avLst/>
          </a:prstGeom>
        </p:spPr>
        <p:txBody>
          <a:bodyPr lIns="0" tIns="45720" rIns="0" bIns="45720" anchor="t" anchorCtr="0">
            <a:noAutofit/>
          </a:bodyPr>
          <a:lstStyle>
            <a:lvl1pPr>
              <a:defRPr sz="4366"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Master subtitle style</a:t>
            </a:r>
          </a:p>
        </p:txBody>
      </p:sp>
      <p:sp>
        <p:nvSpPr>
          <p:cNvPr id="18" name="Freeform 17"/>
          <p:cNvSpPr/>
          <p:nvPr/>
        </p:nvSpPr>
        <p:spPr>
          <a:xfrm>
            <a:off x="6067374" y="347531"/>
            <a:ext cx="5807244" cy="5811235"/>
          </a:xfrm>
          <a:custGeom>
            <a:avLst/>
            <a:gdLst>
              <a:gd name="connsiteX0" fmla="*/ 2394783 w 6080760"/>
              <a:gd name="connsiteY0" fmla="*/ 0 h 6084855"/>
              <a:gd name="connsiteX1" fmla="*/ 3872619 w 6080760"/>
              <a:gd name="connsiteY1" fmla="*/ 0 h 6084855"/>
              <a:gd name="connsiteX2" fmla="*/ 4065568 w 6080760"/>
              <a:gd name="connsiteY2" fmla="*/ 49612 h 6084855"/>
              <a:gd name="connsiteX3" fmla="*/ 6013655 w 6080760"/>
              <a:gd name="connsiteY3" fmla="*/ 1805104 h 6084855"/>
              <a:gd name="connsiteX4" fmla="*/ 6080760 w 6080760"/>
              <a:gd name="connsiteY4" fmla="*/ 1980033 h 6084855"/>
              <a:gd name="connsiteX5" fmla="*/ 6080760 w 6080760"/>
              <a:gd name="connsiteY5" fmla="*/ 4099313 h 6084855"/>
              <a:gd name="connsiteX6" fmla="*/ 6021140 w 6080760"/>
              <a:gd name="connsiteY6" fmla="*/ 4262206 h 6084855"/>
              <a:gd name="connsiteX7" fmla="*/ 4065568 w 6080760"/>
              <a:gd name="connsiteY7" fmla="*/ 6035244 h 6084855"/>
              <a:gd name="connsiteX8" fmla="*/ 3882178 w 6080760"/>
              <a:gd name="connsiteY8" fmla="*/ 6084855 h 6084855"/>
              <a:gd name="connsiteX9" fmla="*/ 2394778 w 6080760"/>
              <a:gd name="connsiteY9" fmla="*/ 6084855 h 6084855"/>
              <a:gd name="connsiteX10" fmla="*/ 2201834 w 6080760"/>
              <a:gd name="connsiteY10" fmla="*/ 6035244 h 6084855"/>
              <a:gd name="connsiteX11" fmla="*/ 0 w 6080760"/>
              <a:gd name="connsiteY11" fmla="*/ 3042428 h 6084855"/>
              <a:gd name="connsiteX12" fmla="*/ 2201834 w 6080760"/>
              <a:gd name="connsiteY12" fmla="*/ 49612 h 6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0" h="6084855">
                <a:moveTo>
                  <a:pt x="2394783" y="0"/>
                </a:moveTo>
                <a:lnTo>
                  <a:pt x="3872619" y="0"/>
                </a:lnTo>
                <a:lnTo>
                  <a:pt x="4065568" y="49612"/>
                </a:lnTo>
                <a:cubicBezTo>
                  <a:pt x="4942564" y="322387"/>
                  <a:pt x="5654401" y="970025"/>
                  <a:pt x="6013655" y="1805104"/>
                </a:cubicBezTo>
                <a:lnTo>
                  <a:pt x="6080760" y="1980033"/>
                </a:lnTo>
                <a:lnTo>
                  <a:pt x="6080760" y="4099313"/>
                </a:lnTo>
                <a:lnTo>
                  <a:pt x="6021140" y="4262206"/>
                </a:lnTo>
                <a:cubicBezTo>
                  <a:pt x="5664348" y="5105755"/>
                  <a:pt x="4948697" y="5760562"/>
                  <a:pt x="4065568" y="6035244"/>
                </a:cubicBezTo>
                <a:lnTo>
                  <a:pt x="3882178" y="6084855"/>
                </a:lnTo>
                <a:lnTo>
                  <a:pt x="2394778" y="6084855"/>
                </a:lnTo>
                <a:lnTo>
                  <a:pt x="2201834" y="6035244"/>
                </a:lnTo>
                <a:cubicBezTo>
                  <a:pt x="926204" y="5638482"/>
                  <a:pt x="0" y="4448618"/>
                  <a:pt x="0" y="3042428"/>
                </a:cubicBezTo>
                <a:cubicBezTo>
                  <a:pt x="0" y="1636239"/>
                  <a:pt x="926204" y="446375"/>
                  <a:pt x="2201834" y="49612"/>
                </a:cubicBezTo>
                <a:close/>
              </a:path>
            </a:pathLst>
          </a:cu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36" name="Text Placeholder 35"/>
          <p:cNvSpPr>
            <a:spLocks noGrp="1"/>
          </p:cNvSpPr>
          <p:nvPr>
            <p:ph type="body" sz="quarter" idx="11" hasCustomPrompt="1"/>
          </p:nvPr>
        </p:nvSpPr>
        <p:spPr>
          <a:xfrm>
            <a:off x="357482" y="6304778"/>
            <a:ext cx="3932368" cy="274320"/>
          </a:xfrm>
        </p:spPr>
        <p:txBody>
          <a:bodyPr lIns="0" bIns="45720" anchor="b">
            <a:noAutofit/>
          </a:bodyPr>
          <a:lstStyle>
            <a:lvl1pPr marL="0" indent="0">
              <a:buNone/>
              <a:defRPr sz="1519">
                <a:solidFill>
                  <a:schemeClr val="tx1"/>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Insert Date Here</a:t>
            </a:r>
          </a:p>
        </p:txBody>
      </p:sp>
      <p:sp>
        <p:nvSpPr>
          <p:cNvPr id="47" name="Picture Placeholder 46"/>
          <p:cNvSpPr>
            <a:spLocks noGrp="1" noChangeAspect="1"/>
          </p:cNvSpPr>
          <p:nvPr>
            <p:ph type="pic" sz="quarter" idx="12" hasCustomPrompt="1"/>
          </p:nvPr>
        </p:nvSpPr>
        <p:spPr>
          <a:xfrm>
            <a:off x="6067375" y="340639"/>
            <a:ext cx="5807245" cy="5824934"/>
          </a:xfrm>
          <a:custGeom>
            <a:avLst/>
            <a:gdLst>
              <a:gd name="connsiteX0" fmla="*/ 2428341 w 6080761"/>
              <a:gd name="connsiteY0" fmla="*/ 0 h 6099200"/>
              <a:gd name="connsiteX1" fmla="*/ 3846583 w 6080761"/>
              <a:gd name="connsiteY1" fmla="*/ 0 h 6099200"/>
              <a:gd name="connsiteX2" fmla="*/ 4063129 w 6080761"/>
              <a:gd name="connsiteY2" fmla="*/ 58581 h 6099200"/>
              <a:gd name="connsiteX3" fmla="*/ 6017528 w 6080761"/>
              <a:gd name="connsiteY3" fmla="*/ 1830555 h 6099200"/>
              <a:gd name="connsiteX4" fmla="*/ 6080761 w 6080761"/>
              <a:gd name="connsiteY4" fmla="*/ 2003320 h 6099200"/>
              <a:gd name="connsiteX5" fmla="*/ 6080761 w 6080761"/>
              <a:gd name="connsiteY5" fmla="*/ 4095880 h 6099200"/>
              <a:gd name="connsiteX6" fmla="*/ 6017528 w 6080761"/>
              <a:gd name="connsiteY6" fmla="*/ 4268646 h 6099200"/>
              <a:gd name="connsiteX7" fmla="*/ 4063129 w 6080761"/>
              <a:gd name="connsiteY7" fmla="*/ 6040620 h 6099200"/>
              <a:gd name="connsiteX8" fmla="*/ 3846583 w 6080761"/>
              <a:gd name="connsiteY8" fmla="*/ 6099200 h 6099200"/>
              <a:gd name="connsiteX9" fmla="*/ 2428341 w 6080761"/>
              <a:gd name="connsiteY9" fmla="*/ 6099200 h 6099200"/>
              <a:gd name="connsiteX10" fmla="*/ 2200513 w 6080761"/>
              <a:gd name="connsiteY10" fmla="*/ 6040620 h 6099200"/>
              <a:gd name="connsiteX11" fmla="*/ 0 w 6080761"/>
              <a:gd name="connsiteY11" fmla="*/ 3049600 h 6099200"/>
              <a:gd name="connsiteX12" fmla="*/ 2200513 w 6080761"/>
              <a:gd name="connsiteY12" fmla="*/ 58581 h 60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1" h="6099200">
                <a:moveTo>
                  <a:pt x="2428341" y="0"/>
                </a:moveTo>
                <a:lnTo>
                  <a:pt x="3846583" y="0"/>
                </a:lnTo>
                <a:lnTo>
                  <a:pt x="4063129" y="58581"/>
                </a:lnTo>
                <a:cubicBezTo>
                  <a:pt x="4945729" y="333098"/>
                  <a:pt x="5660951" y="987512"/>
                  <a:pt x="6017528" y="1830555"/>
                </a:cubicBezTo>
                <a:lnTo>
                  <a:pt x="6080761" y="2003320"/>
                </a:lnTo>
                <a:lnTo>
                  <a:pt x="6080761" y="4095880"/>
                </a:lnTo>
                <a:lnTo>
                  <a:pt x="6017528" y="4268646"/>
                </a:lnTo>
                <a:cubicBezTo>
                  <a:pt x="5660951" y="5111689"/>
                  <a:pt x="4945728" y="5766103"/>
                  <a:pt x="4063129" y="6040620"/>
                </a:cubicBezTo>
                <a:lnTo>
                  <a:pt x="3846583" y="6099200"/>
                </a:lnTo>
                <a:lnTo>
                  <a:pt x="2428341" y="6099200"/>
                </a:lnTo>
                <a:lnTo>
                  <a:pt x="2200513" y="6040620"/>
                </a:lnTo>
                <a:cubicBezTo>
                  <a:pt x="925648" y="5644095"/>
                  <a:pt x="0" y="4454946"/>
                  <a:pt x="0" y="3049600"/>
                </a:cubicBezTo>
                <a:cubicBezTo>
                  <a:pt x="0" y="1644255"/>
                  <a:pt x="925648" y="455105"/>
                  <a:pt x="2200513" y="58581"/>
                </a:cubicBezTo>
                <a:close/>
              </a:path>
            </a:pathLst>
          </a:custGeom>
          <a:ln>
            <a:noFill/>
          </a:ln>
        </p:spPr>
        <p:txBody>
          <a:bodyPr wrap="square" lIns="274320" tIns="365760" anchor="ctr">
            <a:noAutofit/>
          </a:bodyPr>
          <a:lstStyle>
            <a:lvl1pPr marL="0" indent="0" algn="ctr">
              <a:buNone/>
              <a:defRPr sz="1709" b="0" baseline="0">
                <a:solidFill>
                  <a:schemeClr val="tx1"/>
                </a:solidFill>
              </a:defRPr>
            </a:lvl1pPr>
          </a:lstStyle>
          <a:p>
            <a:r>
              <a:rPr lang="en-US"/>
              <a:t>Insert Brand Approved Picture for Cover</a:t>
            </a:r>
            <a:br>
              <a:rPr lang="en-US"/>
            </a:br>
            <a:r>
              <a:rPr lang="en-US"/>
              <a:t>(Square Pictures only)</a:t>
            </a:r>
          </a:p>
        </p:txBody>
      </p:sp>
    </p:spTree>
    <p:extLst>
      <p:ext uri="{BB962C8B-B14F-4D97-AF65-F5344CB8AC3E}">
        <p14:creationId xmlns:p14="http://schemas.microsoft.com/office/powerpoint/2010/main" val="3119773885"/>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userDrawn="1"/>
        </p:nvSpPr>
        <p:spPr>
          <a:xfrm>
            <a:off x="1790485" y="589037"/>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1"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7" b="0">
                <a:solidFill>
                  <a:schemeClr val="accent3"/>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3"/>
            <a:ext cx="1452402" cy="301677"/>
          </a:xfrm>
        </p:spPr>
        <p:txBody>
          <a:bodyPr lIns="0" tIns="0" rIns="0" bIns="0" anchor="b">
            <a:noAutofit/>
          </a:bodyPr>
          <a:lstStyle>
            <a:lvl1pPr marL="0" indent="0" algn="r">
              <a:buNone/>
              <a:defRPr sz="1329">
                <a:solidFill>
                  <a:schemeClr val="accent3"/>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3"/>
            <a:ext cx="1452402" cy="301677"/>
          </a:xfrm>
        </p:spPr>
        <p:txBody>
          <a:bodyPr lIns="0" tIns="0" rIns="0" bIns="0" anchor="b">
            <a:noAutofit/>
          </a:bodyPr>
          <a:lstStyle>
            <a:lvl1pPr marL="0" indent="0" algn="l">
              <a:buNone/>
              <a:defRPr sz="1329">
                <a:solidFill>
                  <a:schemeClr val="tx2"/>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Add presenter</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790485" cy="589035"/>
          </a:xfrm>
          <a:prstGeom prst="rect">
            <a:avLst/>
          </a:prstGeom>
        </p:spPr>
      </p:pic>
    </p:spTree>
    <p:extLst>
      <p:ext uri="{BB962C8B-B14F-4D97-AF65-F5344CB8AC3E}">
        <p14:creationId xmlns:p14="http://schemas.microsoft.com/office/powerpoint/2010/main" val="286040544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914083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72975" y="605720"/>
            <a:ext cx="11479080" cy="4001791"/>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372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with a slidebar option">
    <p:spTree>
      <p:nvGrpSpPr>
        <p:cNvPr id="1" name=""/>
        <p:cNvGrpSpPr/>
        <p:nvPr/>
      </p:nvGrpSpPr>
      <p:grpSpPr>
        <a:xfrm>
          <a:off x="0" y="0"/>
          <a:ext cx="0" cy="0"/>
          <a:chOff x="0" y="0"/>
          <a:chExt cx="0" cy="0"/>
        </a:xfrm>
      </p:grpSpPr>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616765"/>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868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162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cxnSp>
        <p:nvCxnSpPr>
          <p:cNvPr id="11" name="Straight Connector 10"/>
          <p:cNvCxnSpPr>
            <a:cxnSpLocks/>
          </p:cNvCxnSpPr>
          <p:nvPr userDrawn="1"/>
        </p:nvCxnSpPr>
        <p:spPr>
          <a:xfrm>
            <a:off x="356462" y="432879"/>
            <a:ext cx="670473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447281" y="0"/>
            <a:ext cx="4744720"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5728232"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a:cxnSpLocks/>
          </p:cNvCxnSpPr>
          <p:nvPr/>
        </p:nvCxnSpPr>
        <p:spPr>
          <a:xfrm>
            <a:off x="372974" y="6252279"/>
            <a:ext cx="678982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3243" y="538395"/>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31618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6"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normAutofit/>
          </a:bodyPr>
          <a:lstStyle/>
          <a:p>
            <a:pPr algn="ctr"/>
            <a:endParaRPr lang="en-US" sz="1897" b="1">
              <a:solidFill>
                <a:schemeClr val="tx2"/>
              </a:solidFill>
              <a:latin typeface="+mj-lt"/>
            </a:endParaRPr>
          </a:p>
        </p:txBody>
      </p:sp>
      <p:sp>
        <p:nvSpPr>
          <p:cNvPr id="3" name="Title 1"/>
          <p:cNvSpPr>
            <a:spLocks noGrp="1"/>
          </p:cNvSpPr>
          <p:nvPr>
            <p:ph type="ctrTitle" hasCustomPrompt="1"/>
          </p:nvPr>
        </p:nvSpPr>
        <p:spPr>
          <a:xfrm>
            <a:off x="2353331" y="877834"/>
            <a:ext cx="8241507" cy="1562892"/>
          </a:xfrm>
          <a:prstGeom prst="rect">
            <a:avLst/>
          </a:prstGeom>
        </p:spPr>
        <p:txBody>
          <a:bodyPr lIns="0" tIns="45720" rIns="0" bIns="45720" anchor="t" anchorCtr="0">
            <a:noAutofit/>
          </a:bodyPr>
          <a:lstStyle>
            <a:lvl1pPr algn="l">
              <a:defRPr sz="5121"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1"/>
            <a:ext cx="6448450" cy="668799"/>
          </a:xfrm>
          <a:prstGeom prst="rect">
            <a:avLst/>
          </a:prstGeom>
        </p:spPr>
        <p:txBody>
          <a:bodyPr lIns="0" tIns="0" rIns="0" bIns="0" anchor="b">
            <a:noAutofit/>
          </a:bodyPr>
          <a:lstStyle>
            <a:lvl1pPr marL="0" indent="0" algn="l">
              <a:buNone/>
              <a:defRPr sz="2655" b="0">
                <a:solidFill>
                  <a:schemeClr val="accent3"/>
                </a:solidFill>
                <a:latin typeface="+mn-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3"/>
            <a:ext cx="1452402" cy="301677"/>
          </a:xfrm>
        </p:spPr>
        <p:txBody>
          <a:bodyPr lIns="0" tIns="0" rIns="0" bIns="0" anchor="b">
            <a:noAutofit/>
          </a:bodyPr>
          <a:lstStyle>
            <a:lvl1pPr marL="0" indent="0" algn="r">
              <a:buNone/>
              <a:defRPr sz="1328">
                <a:solidFill>
                  <a:schemeClr val="accent3"/>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3"/>
            <a:ext cx="1452402" cy="301677"/>
          </a:xfrm>
        </p:spPr>
        <p:txBody>
          <a:bodyPr lIns="0" tIns="0" rIns="0" bIns="0" anchor="b">
            <a:noAutofit/>
          </a:bodyPr>
          <a:lstStyle>
            <a:lvl1pPr marL="0" indent="0" algn="l">
              <a:buNone/>
              <a:defRPr sz="1328">
                <a:solidFill>
                  <a:schemeClr val="tx2"/>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Add presenter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0"/>
            <a:ext cx="1790485" cy="589035"/>
          </a:xfrm>
          <a:prstGeom prst="rect">
            <a:avLst/>
          </a:prstGeom>
        </p:spPr>
      </p:pic>
    </p:spTree>
    <p:extLst>
      <p:ext uri="{BB962C8B-B14F-4D97-AF65-F5344CB8AC3E}">
        <p14:creationId xmlns:p14="http://schemas.microsoft.com/office/powerpoint/2010/main" val="20353280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12" name="Rectangle 11"/>
          <p:cNvSpPr/>
          <p:nvPr/>
        </p:nvSpPr>
        <p:spPr>
          <a:xfrm>
            <a:off x="6563334" y="0"/>
            <a:ext cx="5628667"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6" name="SlideNumber"/>
          <p:cNvSpPr/>
          <p:nvPr/>
        </p:nvSpPr>
        <p:spPr>
          <a:xfrm>
            <a:off x="5728232"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72975" y="6252279"/>
            <a:ext cx="582257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5"/>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72974" y="432879"/>
            <a:ext cx="586203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56461" y="432879"/>
            <a:ext cx="5878547"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081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1"/>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sp>
        <p:nvSpPr>
          <p:cNvPr id="5" name="Slide title"/>
          <p:cNvSpPr>
            <a:spLocks noGrp="1" noChangeArrowheads="1"/>
          </p:cNvSpPr>
          <p:nvPr>
            <p:ph type="title" hasCustomPrompt="1"/>
          </p:nvPr>
        </p:nvSpPr>
        <p:spPr bwMode="gray">
          <a:xfrm>
            <a:off x="749372" y="699913"/>
            <a:ext cx="5819868" cy="39185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solidFill>
                  <a:schemeClr val="tx2"/>
                </a:solidFill>
              </a:defRPr>
            </a:lvl1pPr>
          </a:lstStyle>
          <a:p>
            <a:pPr lvl="0"/>
            <a:r>
              <a:rPr lang="en-CA" noProof="1"/>
              <a:t>This is a title</a:t>
            </a:r>
          </a:p>
        </p:txBody>
      </p:sp>
      <p:cxnSp>
        <p:nvCxnSpPr>
          <p:cNvPr id="6" name="Straight Connector 5"/>
          <p:cNvCxnSpPr/>
          <p:nvPr userDrawn="1"/>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2705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6" y="175391"/>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draw help make a point based on what people are saying</a:t>
            </a:r>
            <a:br>
              <a:rPr lang="en-US"/>
            </a:br>
            <a:r>
              <a:rPr lang="en-US"/>
              <a:t>(Use Format Background to Change Picture)</a:t>
            </a:r>
          </a:p>
        </p:txBody>
      </p:sp>
      <p:sp>
        <p:nvSpPr>
          <p:cNvPr id="6" name="Subtitle 2"/>
          <p:cNvSpPr>
            <a:spLocks noGrp="1"/>
          </p:cNvSpPr>
          <p:nvPr>
            <p:ph type="subTitle" idx="1" hasCustomPrompt="1"/>
          </p:nvPr>
        </p:nvSpPr>
        <p:spPr>
          <a:xfrm>
            <a:off x="0" y="5296761"/>
            <a:ext cx="12192000" cy="741021"/>
          </a:xfrm>
        </p:spPr>
        <p:txBody>
          <a:bodyPr anchor="ctr">
            <a:normAutofit/>
          </a:bodyPr>
          <a:lstStyle>
            <a:lvl1pPr marL="0" indent="0" algn="ctr">
              <a:buNone/>
              <a:defRPr sz="1709">
                <a:solidFill>
                  <a:schemeClr val="tx2"/>
                </a:solidFill>
              </a:defRPr>
            </a:lvl1pPr>
            <a:lvl2pPr marL="434026" indent="0" algn="ctr">
              <a:buNone/>
              <a:defRPr sz="1899"/>
            </a:lvl2pPr>
            <a:lvl3pPr marL="868052" indent="0" algn="ctr">
              <a:buNone/>
              <a:defRPr sz="1709"/>
            </a:lvl3pPr>
            <a:lvl4pPr marL="1302077" indent="0" algn="ctr">
              <a:buNone/>
              <a:defRPr sz="1519"/>
            </a:lvl4pPr>
            <a:lvl5pPr marL="1736103" indent="0" algn="ctr">
              <a:buNone/>
              <a:defRPr sz="1519"/>
            </a:lvl5pPr>
            <a:lvl6pPr marL="2170128" indent="0" algn="ctr">
              <a:buNone/>
              <a:defRPr sz="1519"/>
            </a:lvl6pPr>
            <a:lvl7pPr marL="2604155" indent="0" algn="ctr">
              <a:buNone/>
              <a:defRPr sz="1519"/>
            </a:lvl7pPr>
            <a:lvl8pPr marL="3038181" indent="0" algn="ctr">
              <a:buNone/>
              <a:defRPr sz="1519"/>
            </a:lvl8pPr>
            <a:lvl9pPr marL="3472205" indent="0" algn="ctr">
              <a:buNone/>
              <a:defRPr sz="1519"/>
            </a:lvl9pPr>
          </a:lstStyle>
          <a:p>
            <a:pPr algn="ctr"/>
            <a:r>
              <a:rPr lang="en-US">
                <a:solidFill>
                  <a:schemeClr val="tx2"/>
                </a:solidFill>
              </a:rPr>
              <a:t>Brianna Sullivan</a:t>
            </a:r>
          </a:p>
        </p:txBody>
      </p:sp>
      <p:sp>
        <p:nvSpPr>
          <p:cNvPr id="4" name="Freeform 3">
            <a:extLst>
              <a:ext uri="{FF2B5EF4-FFF2-40B4-BE49-F238E27FC236}">
                <a16:creationId xmlns:a16="http://schemas.microsoft.com/office/drawing/2014/main" id="{1208AFD6-1385-D348-8E8D-FF026764B56B}"/>
              </a:ext>
            </a:extLst>
          </p:cNvPr>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2431314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6"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4"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grpSp>
        <p:nvGrpSpPr>
          <p:cNvPr id="19" name="Group 18"/>
          <p:cNvGrpSpPr/>
          <p:nvPr/>
        </p:nvGrpSpPr>
        <p:grpSpPr>
          <a:xfrm rot="10800000">
            <a:off x="9226824"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sp>
        <p:nvSpPr>
          <p:cNvPr id="28" name="Subtitle 2"/>
          <p:cNvSpPr>
            <a:spLocks noGrp="1"/>
          </p:cNvSpPr>
          <p:nvPr>
            <p:ph type="subTitle" idx="1" hasCustomPrompt="1"/>
          </p:nvPr>
        </p:nvSpPr>
        <p:spPr>
          <a:xfrm>
            <a:off x="0" y="5296761"/>
            <a:ext cx="12192000" cy="741021"/>
          </a:xfrm>
        </p:spPr>
        <p:txBody>
          <a:bodyPr anchor="ctr">
            <a:normAutofit/>
          </a:bodyPr>
          <a:lstStyle>
            <a:lvl1pPr marL="0" indent="0" algn="ctr">
              <a:buNone/>
              <a:defRPr sz="1709">
                <a:solidFill>
                  <a:schemeClr val="tx2"/>
                </a:solidFill>
              </a:defRPr>
            </a:lvl1pPr>
            <a:lvl2pPr marL="434026" indent="0" algn="ctr">
              <a:buNone/>
              <a:defRPr sz="1899"/>
            </a:lvl2pPr>
            <a:lvl3pPr marL="868052" indent="0" algn="ctr">
              <a:buNone/>
              <a:defRPr sz="1709"/>
            </a:lvl3pPr>
            <a:lvl4pPr marL="1302077" indent="0" algn="ctr">
              <a:buNone/>
              <a:defRPr sz="1519"/>
            </a:lvl4pPr>
            <a:lvl5pPr marL="1736103" indent="0" algn="ctr">
              <a:buNone/>
              <a:defRPr sz="1519"/>
            </a:lvl5pPr>
            <a:lvl6pPr marL="2170128" indent="0" algn="ctr">
              <a:buNone/>
              <a:defRPr sz="1519"/>
            </a:lvl6pPr>
            <a:lvl7pPr marL="2604155" indent="0" algn="ctr">
              <a:buNone/>
              <a:defRPr sz="1519"/>
            </a:lvl7pPr>
            <a:lvl8pPr marL="3038181" indent="0" algn="ctr">
              <a:buNone/>
              <a:defRPr sz="1519"/>
            </a:lvl8pPr>
            <a:lvl9pPr marL="3472205" indent="0" algn="ctr">
              <a:buNone/>
              <a:defRPr sz="1519"/>
            </a:lvl9pPr>
          </a:lstStyle>
          <a:p>
            <a:pPr algn="ctr"/>
            <a:r>
              <a:rPr lang="en-US">
                <a:solidFill>
                  <a:schemeClr val="tx2"/>
                </a:solidFill>
              </a:rPr>
              <a:t>Brianna Sullivan</a:t>
            </a:r>
          </a:p>
        </p:txBody>
      </p:sp>
      <p:sp>
        <p:nvSpPr>
          <p:cNvPr id="27" name="Freeform 26"/>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328588907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9" y="2952884"/>
            <a:ext cx="4556067" cy="589709"/>
          </a:xfrm>
          <a:prstGeom prst="rect">
            <a:avLst/>
          </a:prstGeom>
        </p:spPr>
        <p:txBody>
          <a:bodyPr lIns="0" tIns="45720" rIns="0" bIns="45720" anchor="ctr" anchorCtr="0">
            <a:noAutofit/>
          </a:bodyPr>
          <a:lstStyle>
            <a:lvl1pPr algn="ctr">
              <a:defRPr sz="5695"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198824" y="5907151"/>
            <a:ext cx="1794353" cy="322067"/>
          </a:xfrm>
          <a:prstGeom prst="rect">
            <a:avLst/>
          </a:prstGeom>
        </p:spPr>
      </p:pic>
    </p:spTree>
    <p:extLst>
      <p:ext uri="{BB962C8B-B14F-4D97-AF65-F5344CB8AC3E}">
        <p14:creationId xmlns:p14="http://schemas.microsoft.com/office/powerpoint/2010/main" val="128370954"/>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9301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lideAdd25">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6C9CDA15-E892-4C4A-8A55-02344576438B}"/>
              </a:ext>
            </a:extLst>
          </p:cNvPr>
          <p:cNvSpPr>
            <a:spLocks noGrp="1"/>
          </p:cNvSpPr>
          <p:nvPr>
            <p:ph type="pic" sz="quarter" idx="10"/>
          </p:nvPr>
        </p:nvSpPr>
        <p:spPr>
          <a:xfrm>
            <a:off x="0" y="1"/>
            <a:ext cx="12192000" cy="4724400"/>
          </a:xfrm>
          <a:custGeom>
            <a:avLst/>
            <a:gdLst>
              <a:gd name="connsiteX0" fmla="*/ 0 w 12193588"/>
              <a:gd name="connsiteY0" fmla="*/ 0 h 4724400"/>
              <a:gd name="connsiteX1" fmla="*/ 12193588 w 12193588"/>
              <a:gd name="connsiteY1" fmla="*/ 0 h 4724400"/>
              <a:gd name="connsiteX2" fmla="*/ 12193588 w 12193588"/>
              <a:gd name="connsiteY2" fmla="*/ 4724400 h 4724400"/>
              <a:gd name="connsiteX3" fmla="*/ 0 w 12193588"/>
              <a:gd name="connsiteY3" fmla="*/ 4724400 h 4724400"/>
            </a:gdLst>
            <a:ahLst/>
            <a:cxnLst>
              <a:cxn ang="0">
                <a:pos x="connsiteX0" y="connsiteY0"/>
              </a:cxn>
              <a:cxn ang="0">
                <a:pos x="connsiteX1" y="connsiteY1"/>
              </a:cxn>
              <a:cxn ang="0">
                <a:pos x="connsiteX2" y="connsiteY2"/>
              </a:cxn>
              <a:cxn ang="0">
                <a:pos x="connsiteX3" y="connsiteY3"/>
              </a:cxn>
            </a:cxnLst>
            <a:rect l="l" t="t" r="r" b="b"/>
            <a:pathLst>
              <a:path w="12193588" h="4724400">
                <a:moveTo>
                  <a:pt x="0" y="0"/>
                </a:moveTo>
                <a:lnTo>
                  <a:pt x="12193588" y="0"/>
                </a:lnTo>
                <a:lnTo>
                  <a:pt x="12193588" y="4724400"/>
                </a:lnTo>
                <a:lnTo>
                  <a:pt x="0" y="47244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32"/>
            <a:endParaRPr lang="en-ID"/>
          </a:p>
        </p:txBody>
      </p:sp>
    </p:spTree>
    <p:extLst>
      <p:ext uri="{BB962C8B-B14F-4D97-AF65-F5344CB8AC3E}">
        <p14:creationId xmlns:p14="http://schemas.microsoft.com/office/powerpoint/2010/main" val="14083143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2" name="PpHolder1">
            <a:extLst>
              <a:ext uri="{FF2B5EF4-FFF2-40B4-BE49-F238E27FC236}">
                <a16:creationId xmlns:a16="http://schemas.microsoft.com/office/drawing/2014/main" id="{1BE2C6E2-84F5-442B-A685-3BFD6530D8A3}"/>
              </a:ext>
            </a:extLst>
          </p:cNvPr>
          <p:cNvSpPr>
            <a:spLocks noGrp="1"/>
          </p:cNvSpPr>
          <p:nvPr>
            <p:ph type="pic" sz="quarter" idx="12"/>
          </p:nvPr>
        </p:nvSpPr>
        <p:spPr>
          <a:xfrm>
            <a:off x="1" y="0"/>
            <a:ext cx="3864767" cy="6858000"/>
          </a:xfrm>
          <a:custGeom>
            <a:avLst/>
            <a:gdLst>
              <a:gd name="connsiteX0" fmla="*/ 0 w 3865270"/>
              <a:gd name="connsiteY0" fmla="*/ 0 h 6858000"/>
              <a:gd name="connsiteX1" fmla="*/ 3865270 w 3865270"/>
              <a:gd name="connsiteY1" fmla="*/ 0 h 6858000"/>
              <a:gd name="connsiteX2" fmla="*/ 3865270 w 3865270"/>
              <a:gd name="connsiteY2" fmla="*/ 6858000 h 6858000"/>
              <a:gd name="connsiteX3" fmla="*/ 0 w 38652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865270" h="6858000">
                <a:moveTo>
                  <a:pt x="0" y="0"/>
                </a:moveTo>
                <a:lnTo>
                  <a:pt x="3865270" y="0"/>
                </a:lnTo>
                <a:lnTo>
                  <a:pt x="3865270"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32"/>
            <a:endParaRPr lang="en-ID"/>
          </a:p>
        </p:txBody>
      </p:sp>
      <p:sp>
        <p:nvSpPr>
          <p:cNvPr id="10" name="PpHolder7">
            <a:extLst>
              <a:ext uri="{FF2B5EF4-FFF2-40B4-BE49-F238E27FC236}">
                <a16:creationId xmlns:a16="http://schemas.microsoft.com/office/drawing/2014/main" id="{6BD3E40E-6024-4B5A-B8DD-CAF29B390CFE}"/>
              </a:ext>
            </a:extLst>
          </p:cNvPr>
          <p:cNvSpPr>
            <a:spLocks noGrp="1"/>
          </p:cNvSpPr>
          <p:nvPr>
            <p:ph type="pic" sz="quarter" idx="11"/>
          </p:nvPr>
        </p:nvSpPr>
        <p:spPr>
          <a:xfrm>
            <a:off x="4309211" y="3697321"/>
            <a:ext cx="1512025" cy="1442385"/>
          </a:xfrm>
          <a:custGeom>
            <a:avLst/>
            <a:gdLst>
              <a:gd name="connsiteX0" fmla="*/ 0 w 1512222"/>
              <a:gd name="connsiteY0" fmla="*/ 0 h 1442385"/>
              <a:gd name="connsiteX1" fmla="*/ 1512222 w 1512222"/>
              <a:gd name="connsiteY1" fmla="*/ 0 h 1442385"/>
              <a:gd name="connsiteX2" fmla="*/ 1512222 w 1512222"/>
              <a:gd name="connsiteY2" fmla="*/ 1442385 h 1442385"/>
              <a:gd name="connsiteX3" fmla="*/ 0 w 1512222"/>
              <a:gd name="connsiteY3" fmla="*/ 1442385 h 1442385"/>
            </a:gdLst>
            <a:ahLst/>
            <a:cxnLst>
              <a:cxn ang="0">
                <a:pos x="connsiteX0" y="connsiteY0"/>
              </a:cxn>
              <a:cxn ang="0">
                <a:pos x="connsiteX1" y="connsiteY1"/>
              </a:cxn>
              <a:cxn ang="0">
                <a:pos x="connsiteX2" y="connsiteY2"/>
              </a:cxn>
              <a:cxn ang="0">
                <a:pos x="connsiteX3" y="connsiteY3"/>
              </a:cxn>
            </a:cxnLst>
            <a:rect l="l" t="t" r="r" b="b"/>
            <a:pathLst>
              <a:path w="1512222" h="1442385">
                <a:moveTo>
                  <a:pt x="0" y="0"/>
                </a:moveTo>
                <a:lnTo>
                  <a:pt x="1512222" y="0"/>
                </a:lnTo>
                <a:lnTo>
                  <a:pt x="1512222" y="1442385"/>
                </a:lnTo>
                <a:lnTo>
                  <a:pt x="0" y="1442385"/>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032"/>
            <a:endParaRPr lang="en-ID"/>
          </a:p>
        </p:txBody>
      </p:sp>
      <p:sp>
        <p:nvSpPr>
          <p:cNvPr id="8" name="PpHolder24">
            <a:extLst>
              <a:ext uri="{FF2B5EF4-FFF2-40B4-BE49-F238E27FC236}">
                <a16:creationId xmlns:a16="http://schemas.microsoft.com/office/drawing/2014/main" id="{5F5A454A-73D2-476A-8004-FBA5AF58071C}"/>
              </a:ext>
            </a:extLst>
          </p:cNvPr>
          <p:cNvSpPr>
            <a:spLocks noGrp="1"/>
          </p:cNvSpPr>
          <p:nvPr userDrawn="1">
            <p:ph type="pic" sz="quarter" idx="10"/>
          </p:nvPr>
        </p:nvSpPr>
        <p:spPr>
          <a:xfrm>
            <a:off x="3864768" y="1672578"/>
            <a:ext cx="1512027" cy="1442385"/>
          </a:xfrm>
          <a:custGeom>
            <a:avLst/>
            <a:gdLst>
              <a:gd name="connsiteX0" fmla="*/ 0 w 1512224"/>
              <a:gd name="connsiteY0" fmla="*/ 0 h 1442385"/>
              <a:gd name="connsiteX1" fmla="*/ 1512224 w 1512224"/>
              <a:gd name="connsiteY1" fmla="*/ 0 h 1442385"/>
              <a:gd name="connsiteX2" fmla="*/ 1512224 w 1512224"/>
              <a:gd name="connsiteY2" fmla="*/ 1442385 h 1442385"/>
              <a:gd name="connsiteX3" fmla="*/ 0 w 1512224"/>
              <a:gd name="connsiteY3" fmla="*/ 1442385 h 1442385"/>
            </a:gdLst>
            <a:ahLst/>
            <a:cxnLst>
              <a:cxn ang="0">
                <a:pos x="connsiteX0" y="connsiteY0"/>
              </a:cxn>
              <a:cxn ang="0">
                <a:pos x="connsiteX1" y="connsiteY1"/>
              </a:cxn>
              <a:cxn ang="0">
                <a:pos x="connsiteX2" y="connsiteY2"/>
              </a:cxn>
              <a:cxn ang="0">
                <a:pos x="connsiteX3" y="connsiteY3"/>
              </a:cxn>
            </a:cxnLst>
            <a:rect l="l" t="t" r="r" b="b"/>
            <a:pathLst>
              <a:path w="1512224" h="1442385">
                <a:moveTo>
                  <a:pt x="0" y="0"/>
                </a:moveTo>
                <a:lnTo>
                  <a:pt x="1512224" y="0"/>
                </a:lnTo>
                <a:lnTo>
                  <a:pt x="1512224" y="1442385"/>
                </a:lnTo>
                <a:lnTo>
                  <a:pt x="0" y="1442385"/>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032"/>
            <a:endParaRPr lang="en-ID"/>
          </a:p>
        </p:txBody>
      </p:sp>
    </p:spTree>
    <p:extLst>
      <p:ext uri="{BB962C8B-B14F-4D97-AF65-F5344CB8AC3E}">
        <p14:creationId xmlns:p14="http://schemas.microsoft.com/office/powerpoint/2010/main" val="3981409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6"/>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754" indent="0" algn="ctr">
              <a:buNone/>
              <a:defRPr>
                <a:solidFill>
                  <a:schemeClr val="tx1">
                    <a:tint val="75000"/>
                  </a:schemeClr>
                </a:solidFill>
              </a:defRPr>
            </a:lvl2pPr>
            <a:lvl3pPr marL="931507" indent="0" algn="ctr">
              <a:buNone/>
              <a:defRPr>
                <a:solidFill>
                  <a:schemeClr val="tx1">
                    <a:tint val="75000"/>
                  </a:schemeClr>
                </a:solidFill>
              </a:defRPr>
            </a:lvl3pPr>
            <a:lvl4pPr marL="1397261" indent="0" algn="ctr">
              <a:buNone/>
              <a:defRPr>
                <a:solidFill>
                  <a:schemeClr val="tx1">
                    <a:tint val="75000"/>
                  </a:schemeClr>
                </a:solidFill>
              </a:defRPr>
            </a:lvl4pPr>
            <a:lvl5pPr marL="1863014" indent="0" algn="ctr">
              <a:buNone/>
              <a:defRPr>
                <a:solidFill>
                  <a:schemeClr val="tx1">
                    <a:tint val="75000"/>
                  </a:schemeClr>
                </a:solidFill>
              </a:defRPr>
            </a:lvl5pPr>
            <a:lvl6pPr marL="2328768" indent="0" algn="ctr">
              <a:buNone/>
              <a:defRPr>
                <a:solidFill>
                  <a:schemeClr val="tx1">
                    <a:tint val="75000"/>
                  </a:schemeClr>
                </a:solidFill>
              </a:defRPr>
            </a:lvl6pPr>
            <a:lvl7pPr marL="2794521" indent="0" algn="ctr">
              <a:buNone/>
              <a:defRPr>
                <a:solidFill>
                  <a:schemeClr val="tx1">
                    <a:tint val="75000"/>
                  </a:schemeClr>
                </a:solidFill>
              </a:defRPr>
            </a:lvl7pPr>
            <a:lvl8pPr marL="3260277" indent="0" algn="ctr">
              <a:buNone/>
              <a:defRPr>
                <a:solidFill>
                  <a:schemeClr val="tx1">
                    <a:tint val="75000"/>
                  </a:schemeClr>
                </a:solidFill>
              </a:defRPr>
            </a:lvl8pPr>
            <a:lvl9pPr marL="3726029"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3497725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1_Highlight Area Left">
    <p:spTree>
      <p:nvGrpSpPr>
        <p:cNvPr id="1" name=""/>
        <p:cNvGrpSpPr/>
        <p:nvPr/>
      </p:nvGrpSpPr>
      <p:grpSpPr>
        <a:xfrm>
          <a:off x="0" y="0"/>
          <a:ext cx="0" cy="0"/>
          <a:chOff x="0" y="0"/>
          <a:chExt cx="0" cy="0"/>
        </a:xfrm>
      </p:grpSpPr>
      <p:sp>
        <p:nvSpPr>
          <p:cNvPr id="12" name="Rectangle 11"/>
          <p:cNvSpPr/>
          <p:nvPr/>
        </p:nvSpPr>
        <p:spPr>
          <a:xfrm>
            <a:off x="2"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8" y="6363472"/>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1" y="538396"/>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2"/>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101"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3376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7"/>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40" name="Straight Connector 39"/>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2"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DE6FBA0-52A6-4D53-8310-79A5F796C4D5}"/>
              </a:ext>
            </a:extLst>
          </p:cNvPr>
          <p:cNvSpPr/>
          <p:nvPr userDrawn="1"/>
        </p:nvSpPr>
        <p:spPr>
          <a:xfrm>
            <a:off x="1792602" y="6325881"/>
            <a:ext cx="3315331" cy="296684"/>
          </a:xfrm>
          <a:prstGeom prst="rect">
            <a:avLst/>
          </a:prstGeom>
        </p:spPr>
        <p:txBody>
          <a:bodyPr wrap="none">
            <a:spAutoFit/>
          </a:bodyPr>
          <a:lstStyle/>
          <a:p>
            <a:pPr marL="0" marR="0" lvl="0" indent="0" algn="l" defTabSz="867162" rtl="0" eaLnBrk="1" fontAlgn="auto" latinLnBrk="0" hangingPunct="1">
              <a:lnSpc>
                <a:spcPct val="100000"/>
              </a:lnSpc>
              <a:spcBef>
                <a:spcPts val="0"/>
              </a:spcBef>
              <a:spcAft>
                <a:spcPts val="0"/>
              </a:spcAft>
              <a:buClrTx/>
              <a:buSzTx/>
              <a:buFontTx/>
              <a:buNone/>
              <a:tabLst/>
              <a:defRPr/>
            </a:pPr>
            <a:r>
              <a:rPr kumimoji="0" lang="en-US" sz="1328" b="0" i="0" u="none" strike="noStrike" kern="1200" cap="none" spc="0" normalizeH="0" baseline="0" noProof="0">
                <a:ln>
                  <a:noFill/>
                </a:ln>
                <a:solidFill>
                  <a:srgbClr val="505050">
                    <a:lumMod val="60000"/>
                    <a:lumOff val="40000"/>
                  </a:srgbClr>
                </a:solidFill>
                <a:effectLst/>
                <a:uLnTx/>
                <a:uFillTx/>
                <a:latin typeface="+mn-lt"/>
                <a:ea typeface="+mn-ea"/>
                <a:cs typeface="+mn-cs"/>
              </a:rPr>
              <a:t>|   Counselor Summer Institute 2020 (CSI)</a:t>
            </a:r>
          </a:p>
        </p:txBody>
      </p:sp>
    </p:spTree>
    <p:extLst>
      <p:ext uri="{BB962C8B-B14F-4D97-AF65-F5344CB8AC3E}">
        <p14:creationId xmlns:p14="http://schemas.microsoft.com/office/powerpoint/2010/main" val="4193727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45" b="0" i="0">
                <a:solidFill>
                  <a:srgbClr val="1E1E1E"/>
                </a:solidFill>
                <a:latin typeface="Roboto Slab"/>
                <a:cs typeface="Roboto Slab"/>
              </a:defRPr>
            </a:lvl1pPr>
          </a:lstStyle>
          <a:p>
            <a:endParaRPr/>
          </a:p>
        </p:txBody>
      </p:sp>
      <p:sp>
        <p:nvSpPr>
          <p:cNvPr id="3" name="Holder 3"/>
          <p:cNvSpPr>
            <a:spLocks noGrp="1"/>
          </p:cNvSpPr>
          <p:nvPr>
            <p:ph sz="half" idx="2"/>
          </p:nvPr>
        </p:nvSpPr>
        <p:spPr>
          <a:xfrm>
            <a:off x="609600" y="1577340"/>
            <a:ext cx="5303520" cy="263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63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2/27/2025</a:t>
            </a:fld>
            <a:endParaRPr lang="en-US"/>
          </a:p>
        </p:txBody>
      </p:sp>
      <p:sp>
        <p:nvSpPr>
          <p:cNvPr id="7" name="Holder 7"/>
          <p:cNvSpPr>
            <a:spLocks noGrp="1"/>
          </p:cNvSpPr>
          <p:nvPr>
            <p:ph type="sldNum" sz="quarter" idx="7"/>
          </p:nvPr>
        </p:nvSpPr>
        <p:spPr/>
        <p:txBody>
          <a:bodyPr lIns="0" tIns="0" rIns="0" bIns="0"/>
          <a:lstStyle>
            <a:lvl1pPr>
              <a:defRPr sz="1098" b="0" i="0">
                <a:solidFill>
                  <a:srgbClr val="080808"/>
                </a:solidFill>
                <a:latin typeface="Roboto Slab"/>
                <a:cs typeface="Roboto Slab"/>
              </a:defRPr>
            </a:lvl1pPr>
          </a:lstStyle>
          <a:p>
            <a:pPr marL="38054">
              <a:spcBef>
                <a:spcPts val="179"/>
              </a:spcBef>
            </a:pPr>
            <a:fld id="{81D60167-4931-47E6-BA6A-407CBD079E47}" type="slidenum">
              <a:rPr lang="en-US" spc="-25" smtClean="0"/>
              <a:pPr marL="38054">
                <a:spcBef>
                  <a:spcPts val="179"/>
                </a:spcBef>
              </a:pPr>
              <a:t>‹#›</a:t>
            </a:fld>
            <a:endParaRPr lang="en-US" spc="-25"/>
          </a:p>
        </p:txBody>
      </p:sp>
    </p:spTree>
    <p:extLst>
      <p:ext uri="{BB962C8B-B14F-4D97-AF65-F5344CB8AC3E}">
        <p14:creationId xmlns:p14="http://schemas.microsoft.com/office/powerpoint/2010/main" val="2071147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1_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6" name="Straight Connector 15"/>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1" name="Straight Connector 10"/>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0012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5685CF7-C926-824B-A92E-1D830104BAF4}"/>
              </a:ext>
            </a:extLst>
          </p:cNvPr>
          <p:cNvSpPr>
            <a:spLocks noGrp="1"/>
          </p:cNvSpPr>
          <p:nvPr>
            <p:ph type="pic" sz="quarter" idx="10"/>
          </p:nvPr>
        </p:nvSpPr>
        <p:spPr>
          <a:xfrm>
            <a:off x="6289680" y="0"/>
            <a:ext cx="5902320" cy="6858000"/>
          </a:xfrm>
        </p:spPr>
        <p:txBody>
          <a:bodyPr/>
          <a:lstStyle/>
          <a:p>
            <a:endParaRPr lang="en-US"/>
          </a:p>
        </p:txBody>
      </p:sp>
      <p:sp>
        <p:nvSpPr>
          <p:cNvPr id="4" name="Rectangle 3">
            <a:extLst>
              <a:ext uri="{FF2B5EF4-FFF2-40B4-BE49-F238E27FC236}">
                <a16:creationId xmlns:a16="http://schemas.microsoft.com/office/drawing/2014/main" id="{DC2F1689-0CB3-1B42-8587-5AB06A9F9D17}"/>
              </a:ext>
            </a:extLst>
          </p:cNvPr>
          <p:cNvSpPr/>
          <p:nvPr userDrawn="1"/>
        </p:nvSpPr>
        <p:spPr>
          <a:xfrm>
            <a:off x="0" y="0"/>
            <a:ext cx="6279057"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489851" y="1858680"/>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489851" y="5091842"/>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10" name="Text Placeholder 9">
            <a:extLst>
              <a:ext uri="{FF2B5EF4-FFF2-40B4-BE49-F238E27FC236}">
                <a16:creationId xmlns:a16="http://schemas.microsoft.com/office/drawing/2014/main" id="{DD960F91-7099-6141-BA0B-0B7B6936134E}"/>
              </a:ext>
            </a:extLst>
          </p:cNvPr>
          <p:cNvSpPr>
            <a:spLocks noGrp="1"/>
          </p:cNvSpPr>
          <p:nvPr>
            <p:ph type="body" sz="quarter" idx="11"/>
          </p:nvPr>
        </p:nvSpPr>
        <p:spPr>
          <a:xfrm>
            <a:off x="483038" y="6300706"/>
            <a:ext cx="3136356" cy="289393"/>
          </a:xfrm>
        </p:spPr>
        <p:txBody>
          <a:bodyPr lIns="0" tIns="0" rIns="0" bIns="0">
            <a:normAutofit/>
          </a:bodyPr>
          <a:lstStyle>
            <a:lvl1pPr marL="0" indent="0" algn="l">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pic>
        <p:nvPicPr>
          <p:cNvPr id="6" name="Picture 5">
            <a:extLst>
              <a:ext uri="{FF2B5EF4-FFF2-40B4-BE49-F238E27FC236}">
                <a16:creationId xmlns:a16="http://schemas.microsoft.com/office/drawing/2014/main" id="{CE5F1C28-2D67-B645-8B76-B4E7867374F4}"/>
              </a:ext>
            </a:extLst>
          </p:cNvPr>
          <p:cNvPicPr>
            <a:picLocks noChangeAspect="1"/>
          </p:cNvPicPr>
          <p:nvPr userDrawn="1"/>
        </p:nvPicPr>
        <p:blipFill>
          <a:blip r:embed="rId2"/>
          <a:stretch>
            <a:fillRect/>
          </a:stretch>
        </p:blipFill>
        <p:spPr>
          <a:xfrm>
            <a:off x="489851" y="559613"/>
            <a:ext cx="2568919" cy="559293"/>
          </a:xfrm>
          <a:prstGeom prst="rect">
            <a:avLst/>
          </a:prstGeom>
        </p:spPr>
      </p:pic>
    </p:spTree>
    <p:extLst>
      <p:ext uri="{BB962C8B-B14F-4D97-AF65-F5344CB8AC3E}">
        <p14:creationId xmlns:p14="http://schemas.microsoft.com/office/powerpoint/2010/main" val="2402912970"/>
      </p:ext>
    </p:extLst>
  </p:cSld>
  <p:clrMapOvr>
    <a:masterClrMapping/>
  </p:clrMapOvr>
  <p:extLst>
    <p:ext uri="{DCECCB84-F9BA-43D5-87BE-67443E8EF086}">
      <p15:sldGuideLst xmlns:p15="http://schemas.microsoft.com/office/powerpoint/2012/main">
        <p15:guide id="1" pos="32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4" name="Text Placeholder 3"/>
          <p:cNvSpPr>
            <a:spLocks noGrp="1"/>
          </p:cNvSpPr>
          <p:nvPr>
            <p:ph type="body" sz="quarter" idx="10"/>
          </p:nvPr>
        </p:nvSpPr>
        <p:spPr>
          <a:xfrm>
            <a:off x="413587" y="2017054"/>
            <a:ext cx="11459786" cy="4004491"/>
          </a:xfrm>
        </p:spPr>
        <p:txBody>
          <a:bodyPr/>
          <a:lstStyle>
            <a:lvl1pPr>
              <a:buClr>
                <a:srgbClr val="324DC7"/>
              </a:buClr>
              <a:buSzPct val="80000"/>
              <a:defRPr>
                <a:latin typeface="+mn-lt"/>
              </a:defRPr>
            </a:lvl1pPr>
            <a:lvl2pPr>
              <a:buClr>
                <a:srgbClr val="324DC7"/>
              </a:buClr>
              <a:buSzPct val="80000"/>
              <a:defRPr>
                <a:latin typeface="+mn-lt"/>
              </a:defRPr>
            </a:lvl2pPr>
            <a:lvl3pPr>
              <a:buClr>
                <a:srgbClr val="324DC7"/>
              </a:buClr>
              <a:buSzPct val="80000"/>
              <a:defRPr>
                <a:latin typeface="+mn-lt"/>
              </a:defRPr>
            </a:lvl3pPr>
            <a:lvl4pPr>
              <a:buClr>
                <a:srgbClr val="324DC7"/>
              </a:buClr>
              <a:buSzPct val="80000"/>
              <a:defRPr>
                <a:latin typeface="+mn-lt"/>
              </a:defRPr>
            </a:lvl4pPr>
            <a:lvl5pPr>
              <a:buClr>
                <a:srgbClr val="324DC7"/>
              </a:buClr>
              <a:buSzPct val="80000"/>
              <a:defRPr sz="1519">
                <a:latin typeface="+mn-lt"/>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 hasCustomPrompt="1"/>
          </p:nvPr>
        </p:nvSpPr>
        <p:spPr>
          <a:xfrm>
            <a:off x="412834" y="1328317"/>
            <a:ext cx="6511242" cy="534662"/>
          </a:xfrm>
          <a:prstGeom prst="rect">
            <a:avLst/>
          </a:prstGeom>
        </p:spPr>
        <p:txBody>
          <a:bodyPr lIns="0" rIns="0">
            <a:noAutofit/>
          </a:bodyPr>
          <a:lstStyle>
            <a:lvl1pPr marL="0" indent="0" algn="l">
              <a:buNone/>
              <a:defRPr sz="1709" b="0" i="0">
                <a:solidFill>
                  <a:srgbClr val="324DC7"/>
                </a:solidFill>
                <a:latin typeface="Roboto Medium" panose="02000000000000000000" pitchFamily="2" charset="0"/>
                <a:ea typeface="Roboto Medium" panose="02000000000000000000" pitchFamily="2" charset="0"/>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10" name="Text Placeholder 9">
            <a:extLst>
              <a:ext uri="{FF2B5EF4-FFF2-40B4-BE49-F238E27FC236}">
                <a16:creationId xmlns:a16="http://schemas.microsoft.com/office/drawing/2014/main" id="{87D964AE-8371-D642-8284-68E40D1EDC46}"/>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6" name="Slide title">
            <a:extLst>
              <a:ext uri="{FF2B5EF4-FFF2-40B4-BE49-F238E27FC236}">
                <a16:creationId xmlns:a16="http://schemas.microsoft.com/office/drawing/2014/main" id="{A7E82BEA-3BE0-FE23-3A7E-3547EDCC5326}"/>
              </a:ext>
            </a:extLst>
          </p:cNvPr>
          <p:cNvSpPr>
            <a:spLocks noGrp="1" noChangeArrowheads="1"/>
          </p:cNvSpPr>
          <p:nvPr>
            <p:ph type="title"/>
          </p:nvPr>
        </p:nvSpPr>
        <p:spPr bwMode="gray">
          <a:xfrm>
            <a:off x="417504" y="788294"/>
            <a:ext cx="11455870" cy="53466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3476347730"/>
      </p:ext>
    </p:extLst>
  </p:cSld>
  <p:clrMapOvr>
    <a:masterClrMapping/>
  </p:clrMapOvr>
  <p:extLst>
    <p:ext uri="{DCECCB84-F9BA-43D5-87BE-67443E8EF086}">
      <p15:sldGuideLst xmlns:p15="http://schemas.microsoft.com/office/powerpoint/2012/main">
        <p15:guide id="1" orient="horz" pos="523">
          <p15:clr>
            <a:srgbClr val="FBAE40"/>
          </p15:clr>
        </p15:guide>
        <p15:guide id="2" pos="404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Body &amp;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6787066" y="788294"/>
            <a:ext cx="4779432" cy="4774977"/>
          </a:xfrm>
        </p:spPr>
        <p:txBody>
          <a:bodyPr/>
          <a:lstStyle/>
          <a:p>
            <a:endParaRPr lang="en-US"/>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2978331"/>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Tree>
    <p:extLst>
      <p:ext uri="{BB962C8B-B14F-4D97-AF65-F5344CB8AC3E}">
        <p14:creationId xmlns:p14="http://schemas.microsoft.com/office/powerpoint/2010/main" val="1526817877"/>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Body &amp; Photo – Full Fra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6273196" y="0"/>
            <a:ext cx="5918804" cy="6077243"/>
          </a:xfrm>
        </p:spPr>
        <p:txBody>
          <a:bodyPr/>
          <a:lstStyle/>
          <a:p>
            <a:endParaRPr lang="en-US"/>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17504"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Tree>
    <p:extLst>
      <p:ext uri="{BB962C8B-B14F-4D97-AF65-F5344CB8AC3E}">
        <p14:creationId xmlns:p14="http://schemas.microsoft.com/office/powerpoint/2010/main" val="1195489563"/>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ta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17504"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7644876" y="1"/>
            <a:ext cx="4547125" cy="6077243"/>
          </a:xfrm>
          <a:prstGeom prst="rect">
            <a:avLst/>
          </a:prstGeom>
          <a:solidFill>
            <a:srgbClr val="F9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Tree>
    <p:extLst>
      <p:ext uri="{BB962C8B-B14F-4D97-AF65-F5344CB8AC3E}">
        <p14:creationId xmlns:p14="http://schemas.microsoft.com/office/powerpoint/2010/main" val="1270240663"/>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ta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3" name="Slide title"/>
          <p:cNvSpPr>
            <a:spLocks noGrp="1" noChangeArrowheads="1"/>
          </p:cNvSpPr>
          <p:nvPr>
            <p:ph type="title"/>
          </p:nvPr>
        </p:nvSpPr>
        <p:spPr bwMode="gray">
          <a:xfrm>
            <a:off x="4920099"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920099"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920099"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0" y="1"/>
            <a:ext cx="4547125" cy="6077243"/>
          </a:xfrm>
          <a:prstGeom prst="rect">
            <a:avLst/>
          </a:prstGeom>
          <a:solidFill>
            <a:srgbClr val="F9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pic>
        <p:nvPicPr>
          <p:cNvPr id="6" name="Picture 5">
            <a:extLst>
              <a:ext uri="{FF2B5EF4-FFF2-40B4-BE49-F238E27FC236}">
                <a16:creationId xmlns:a16="http://schemas.microsoft.com/office/drawing/2014/main" id="{CB089787-84CB-49CA-A34F-5019677752DC}"/>
              </a:ext>
            </a:extLst>
          </p:cNvPr>
          <p:cNvPicPr>
            <a:picLocks noChangeAspect="1"/>
          </p:cNvPicPr>
          <p:nvPr userDrawn="1"/>
        </p:nvPicPr>
        <p:blipFill>
          <a:blip r:embed="rId2"/>
          <a:stretch>
            <a:fillRect/>
          </a:stretch>
        </p:blipFill>
        <p:spPr>
          <a:xfrm>
            <a:off x="453507" y="6289447"/>
            <a:ext cx="1646894" cy="356351"/>
          </a:xfrm>
          <a:prstGeom prst="rect">
            <a:avLst/>
          </a:prstGeom>
        </p:spPr>
      </p:pic>
    </p:spTree>
    <p:extLst>
      <p:ext uri="{BB962C8B-B14F-4D97-AF65-F5344CB8AC3E}">
        <p14:creationId xmlns:p14="http://schemas.microsoft.com/office/powerpoint/2010/main" val="249244746"/>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Ighlight Area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3" name="Slide title"/>
          <p:cNvSpPr>
            <a:spLocks noGrp="1" noChangeArrowheads="1"/>
          </p:cNvSpPr>
          <p:nvPr>
            <p:ph type="title"/>
          </p:nvPr>
        </p:nvSpPr>
        <p:spPr bwMode="gray">
          <a:xfrm>
            <a:off x="4920099"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920099"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920099"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0" y="1"/>
            <a:ext cx="4547125" cy="6077243"/>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pic>
        <p:nvPicPr>
          <p:cNvPr id="5" name="Picture 4">
            <a:extLst>
              <a:ext uri="{FF2B5EF4-FFF2-40B4-BE49-F238E27FC236}">
                <a16:creationId xmlns:a16="http://schemas.microsoft.com/office/drawing/2014/main" id="{48549D18-ACB6-6AE6-EDED-76ADDEA20B70}"/>
              </a:ext>
            </a:extLst>
          </p:cNvPr>
          <p:cNvPicPr>
            <a:picLocks noChangeAspect="1"/>
          </p:cNvPicPr>
          <p:nvPr userDrawn="1"/>
        </p:nvPicPr>
        <p:blipFill>
          <a:blip r:embed="rId2"/>
          <a:stretch>
            <a:fillRect/>
          </a:stretch>
        </p:blipFill>
        <p:spPr>
          <a:xfrm>
            <a:off x="453507" y="6289447"/>
            <a:ext cx="1646894" cy="356351"/>
          </a:xfrm>
          <a:prstGeom prst="rect">
            <a:avLst/>
          </a:prstGeom>
        </p:spPr>
      </p:pic>
    </p:spTree>
    <p:extLst>
      <p:ext uri="{BB962C8B-B14F-4D97-AF65-F5344CB8AC3E}">
        <p14:creationId xmlns:p14="http://schemas.microsoft.com/office/powerpoint/2010/main" val="261229857"/>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Ighlight Area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17504"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7644876" y="1"/>
            <a:ext cx="4547125" cy="6077243"/>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Tree>
    <p:extLst>
      <p:ext uri="{BB962C8B-B14F-4D97-AF65-F5344CB8AC3E}">
        <p14:creationId xmlns:p14="http://schemas.microsoft.com/office/powerpoint/2010/main" val="581950238"/>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17662" y="6363469"/>
            <a:ext cx="1264628" cy="217044"/>
          </a:xfrm>
          <a:prstGeom prst="rect">
            <a:avLst/>
          </a:prstGeom>
        </p:spPr>
      </p:pic>
      <p:sp>
        <p:nvSpPr>
          <p:cNvPr id="9" name="Slide title"/>
          <p:cNvSpPr>
            <a:spLocks noGrp="1" noChangeArrowheads="1"/>
          </p:cNvSpPr>
          <p:nvPr>
            <p:ph type="title"/>
          </p:nvPr>
        </p:nvSpPr>
        <p:spPr bwMode="gray">
          <a:xfrm>
            <a:off x="2117661" y="538395"/>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2836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pos="140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Slide_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489851" y="1858680"/>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489851" y="5091842"/>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6" name="Picture 5">
            <a:extLst>
              <a:ext uri="{FF2B5EF4-FFF2-40B4-BE49-F238E27FC236}">
                <a16:creationId xmlns:a16="http://schemas.microsoft.com/office/drawing/2014/main" id="{CE5F1C28-2D67-B645-8B76-B4E7867374F4}"/>
              </a:ext>
            </a:extLst>
          </p:cNvPr>
          <p:cNvPicPr>
            <a:picLocks noChangeAspect="1"/>
          </p:cNvPicPr>
          <p:nvPr userDrawn="1"/>
        </p:nvPicPr>
        <p:blipFill>
          <a:blip r:embed="rId2"/>
          <a:stretch>
            <a:fillRect/>
          </a:stretch>
        </p:blipFill>
        <p:spPr>
          <a:xfrm>
            <a:off x="489851" y="559613"/>
            <a:ext cx="2568919" cy="559293"/>
          </a:xfrm>
          <a:prstGeom prst="rect">
            <a:avLst/>
          </a:prstGeom>
        </p:spPr>
      </p:pic>
      <p:pic>
        <p:nvPicPr>
          <p:cNvPr id="5" name="Picture 4" descr="A black and white line&#10;&#10;Description automatically generated">
            <a:extLst>
              <a:ext uri="{FF2B5EF4-FFF2-40B4-BE49-F238E27FC236}">
                <a16:creationId xmlns:a16="http://schemas.microsoft.com/office/drawing/2014/main" id="{E7297B82-B590-B7D7-3523-5A04F5AB96D4}"/>
              </a:ext>
            </a:extLst>
          </p:cNvPr>
          <p:cNvPicPr>
            <a:picLocks noChangeAspect="1"/>
          </p:cNvPicPr>
          <p:nvPr userDrawn="1"/>
        </p:nvPicPr>
        <p:blipFill>
          <a:blip r:embed="rId3"/>
          <a:stretch>
            <a:fillRect/>
          </a:stretch>
        </p:blipFill>
        <p:spPr>
          <a:xfrm rot="944538">
            <a:off x="4231655" y="97479"/>
            <a:ext cx="9017263" cy="6281775"/>
          </a:xfrm>
          <a:prstGeom prst="rect">
            <a:avLst/>
          </a:prstGeom>
        </p:spPr>
      </p:pic>
    </p:spTree>
    <p:extLst>
      <p:ext uri="{BB962C8B-B14F-4D97-AF65-F5344CB8AC3E}">
        <p14:creationId xmlns:p14="http://schemas.microsoft.com/office/powerpoint/2010/main" val="1901046402"/>
      </p:ext>
    </p:extLst>
  </p:cSld>
  <p:clrMapOvr>
    <a:masterClrMapping/>
  </p:clrMapOvr>
  <p:extLst>
    <p:ext uri="{DCECCB84-F9BA-43D5-87BE-67443E8EF086}">
      <p15:sldGuideLst xmlns:p15="http://schemas.microsoft.com/office/powerpoint/2012/main">
        <p15:guide id="1" pos="32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3 column images">
    <p:spTree>
      <p:nvGrpSpPr>
        <p:cNvPr id="1" name=""/>
        <p:cNvGrpSpPr/>
        <p:nvPr/>
      </p:nvGrpSpPr>
      <p:grpSpPr>
        <a:xfrm>
          <a:off x="0" y="0"/>
          <a:ext cx="0" cy="0"/>
          <a:chOff x="0" y="0"/>
          <a:chExt cx="0" cy="0"/>
        </a:xfrm>
      </p:grpSpPr>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8" name="Picture Placeholder 7">
            <a:extLst>
              <a:ext uri="{FF2B5EF4-FFF2-40B4-BE49-F238E27FC236}">
                <a16:creationId xmlns:a16="http://schemas.microsoft.com/office/drawing/2014/main" id="{8B0383DE-94AB-A04F-80F4-489E934B54F7}"/>
              </a:ext>
            </a:extLst>
          </p:cNvPr>
          <p:cNvSpPr>
            <a:spLocks noGrp="1"/>
          </p:cNvSpPr>
          <p:nvPr>
            <p:ph type="pic" sz="quarter" idx="10"/>
          </p:nvPr>
        </p:nvSpPr>
        <p:spPr>
          <a:xfrm>
            <a:off x="453677" y="1717198"/>
            <a:ext cx="3257129" cy="3817872"/>
          </a:xfrm>
        </p:spPr>
        <p:txBody>
          <a:bodyPr/>
          <a:lstStyle/>
          <a:p>
            <a:endParaRPr lang="en-US" dirty="0"/>
          </a:p>
        </p:txBody>
      </p:sp>
      <p:sp>
        <p:nvSpPr>
          <p:cNvPr id="11" name="Picture Placeholder 7">
            <a:extLst>
              <a:ext uri="{FF2B5EF4-FFF2-40B4-BE49-F238E27FC236}">
                <a16:creationId xmlns:a16="http://schemas.microsoft.com/office/drawing/2014/main" id="{EC5FD6F6-E9A8-A845-94C1-B94C540942B5}"/>
              </a:ext>
            </a:extLst>
          </p:cNvPr>
          <p:cNvSpPr>
            <a:spLocks noGrp="1"/>
          </p:cNvSpPr>
          <p:nvPr>
            <p:ph type="pic" sz="quarter" idx="11"/>
          </p:nvPr>
        </p:nvSpPr>
        <p:spPr>
          <a:xfrm>
            <a:off x="4327640" y="1717198"/>
            <a:ext cx="3257129" cy="3817872"/>
          </a:xfrm>
        </p:spPr>
        <p:txBody>
          <a:bodyPr/>
          <a:lstStyle/>
          <a:p>
            <a:endParaRPr lang="en-US" dirty="0"/>
          </a:p>
        </p:txBody>
      </p:sp>
      <p:sp>
        <p:nvSpPr>
          <p:cNvPr id="12" name="Picture Placeholder 7">
            <a:extLst>
              <a:ext uri="{FF2B5EF4-FFF2-40B4-BE49-F238E27FC236}">
                <a16:creationId xmlns:a16="http://schemas.microsoft.com/office/drawing/2014/main" id="{86ED98B1-E6A4-5144-812A-94C0C8FF988B}"/>
              </a:ext>
            </a:extLst>
          </p:cNvPr>
          <p:cNvSpPr>
            <a:spLocks noGrp="1"/>
          </p:cNvSpPr>
          <p:nvPr>
            <p:ph type="pic" sz="quarter" idx="12"/>
          </p:nvPr>
        </p:nvSpPr>
        <p:spPr>
          <a:xfrm>
            <a:off x="8201603" y="1717198"/>
            <a:ext cx="3257129" cy="3817872"/>
          </a:xfrm>
        </p:spPr>
        <p:txBody>
          <a:bodyPr/>
          <a:lstStyle/>
          <a:p>
            <a:endParaRPr lang="en-US" dirty="0"/>
          </a:p>
        </p:txBody>
      </p:sp>
      <p:sp>
        <p:nvSpPr>
          <p:cNvPr id="14" name="Rectangle 13">
            <a:extLst>
              <a:ext uri="{FF2B5EF4-FFF2-40B4-BE49-F238E27FC236}">
                <a16:creationId xmlns:a16="http://schemas.microsoft.com/office/drawing/2014/main" id="{EEA6EF91-6BF4-0F45-AB81-FF9C249775F3}"/>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5" name="Picture 14">
            <a:extLst>
              <a:ext uri="{FF2B5EF4-FFF2-40B4-BE49-F238E27FC236}">
                <a16:creationId xmlns:a16="http://schemas.microsoft.com/office/drawing/2014/main" id="{BB126AD7-8466-8544-8E48-BBF1302F12F7}"/>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17" name="Text Placeholder 9">
            <a:extLst>
              <a:ext uri="{FF2B5EF4-FFF2-40B4-BE49-F238E27FC236}">
                <a16:creationId xmlns:a16="http://schemas.microsoft.com/office/drawing/2014/main" id="{CE801497-FAB9-9D48-9D4D-54ADE38643F2}"/>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EF0C90DB-B150-253D-F5AE-2BC583C14E65}"/>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2444576268"/>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3 column tex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21CD64-959C-294B-BAD6-BA4A6E4E198A}"/>
              </a:ext>
            </a:extLst>
          </p:cNvPr>
          <p:cNvSpPr/>
          <p:nvPr userDrawn="1"/>
        </p:nvSpPr>
        <p:spPr>
          <a:xfrm>
            <a:off x="8194067"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D2841233-8495-9465-B71F-8E0473CEA0CF}"/>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79990351"/>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body, 2 col photos">
    <p:spTree>
      <p:nvGrpSpPr>
        <p:cNvPr id="1" name=""/>
        <p:cNvGrpSpPr/>
        <p:nvPr/>
      </p:nvGrpSpPr>
      <p:grpSpPr>
        <a:xfrm>
          <a:off x="0" y="0"/>
          <a:ext cx="0" cy="0"/>
          <a:chOff x="0" y="0"/>
          <a:chExt cx="0" cy="0"/>
        </a:xfrm>
      </p:grpSpPr>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4" name="Text Placeholder 12">
            <a:extLst>
              <a:ext uri="{FF2B5EF4-FFF2-40B4-BE49-F238E27FC236}">
                <a16:creationId xmlns:a16="http://schemas.microsoft.com/office/drawing/2014/main" id="{1792E700-06B3-824C-95A9-BAFEED292AA2}"/>
              </a:ext>
            </a:extLst>
          </p:cNvPr>
          <p:cNvSpPr>
            <a:spLocks noGrp="1"/>
          </p:cNvSpPr>
          <p:nvPr>
            <p:ph type="body" sz="quarter" idx="14"/>
          </p:nvPr>
        </p:nvSpPr>
        <p:spPr>
          <a:xfrm>
            <a:off x="453677" y="1415032"/>
            <a:ext cx="11286153" cy="876555"/>
          </a:xfrm>
        </p:spPr>
        <p:txBody>
          <a:bodyPr lIns="0" tIns="0" rIns="0" bIns="0"/>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8" name="Picture Placeholder 7">
            <a:extLst>
              <a:ext uri="{FF2B5EF4-FFF2-40B4-BE49-F238E27FC236}">
                <a16:creationId xmlns:a16="http://schemas.microsoft.com/office/drawing/2014/main" id="{E11190D7-3F81-534C-909D-8A82B82CC616}"/>
              </a:ext>
            </a:extLst>
          </p:cNvPr>
          <p:cNvSpPr>
            <a:spLocks noGrp="1"/>
          </p:cNvSpPr>
          <p:nvPr>
            <p:ph type="pic" sz="quarter" idx="15"/>
          </p:nvPr>
        </p:nvSpPr>
        <p:spPr>
          <a:xfrm>
            <a:off x="453677" y="2533692"/>
            <a:ext cx="5502904" cy="3139607"/>
          </a:xfrm>
        </p:spPr>
        <p:txBody>
          <a:bodyPr/>
          <a:lstStyle/>
          <a:p>
            <a:endParaRPr lang="en-US"/>
          </a:p>
        </p:txBody>
      </p:sp>
      <p:sp>
        <p:nvSpPr>
          <p:cNvPr id="25" name="Picture Placeholder 7">
            <a:extLst>
              <a:ext uri="{FF2B5EF4-FFF2-40B4-BE49-F238E27FC236}">
                <a16:creationId xmlns:a16="http://schemas.microsoft.com/office/drawing/2014/main" id="{FE5555DB-83F8-9048-94E7-825C180609A9}"/>
              </a:ext>
            </a:extLst>
          </p:cNvPr>
          <p:cNvSpPr>
            <a:spLocks noGrp="1"/>
          </p:cNvSpPr>
          <p:nvPr>
            <p:ph type="pic" sz="quarter" idx="16"/>
          </p:nvPr>
        </p:nvSpPr>
        <p:spPr>
          <a:xfrm>
            <a:off x="6236927" y="2533692"/>
            <a:ext cx="5502904" cy="3139607"/>
          </a:xfrm>
        </p:spPr>
        <p:txBody>
          <a:bodyPr/>
          <a:lstStyle/>
          <a:p>
            <a:endParaRPr lang="en-US"/>
          </a:p>
        </p:txBody>
      </p:sp>
      <p:sp>
        <p:nvSpPr>
          <p:cNvPr id="2" name="Slide title">
            <a:extLst>
              <a:ext uri="{FF2B5EF4-FFF2-40B4-BE49-F238E27FC236}">
                <a16:creationId xmlns:a16="http://schemas.microsoft.com/office/drawing/2014/main" id="{811BA301-7EDA-314A-4699-6B700723E8A1}"/>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1808922391"/>
      </p:ext>
    </p:extLst>
  </p:cSld>
  <p:clrMapOvr>
    <a:masterClrMapping/>
  </p:clrMapOvr>
  <p:extLst>
    <p:ext uri="{DCECCB84-F9BA-43D5-87BE-67443E8EF086}">
      <p15:sldGuideLst xmlns:p15="http://schemas.microsoft.com/office/powerpoint/2012/main">
        <p15:guide id="1" pos="301">
          <p15:clr>
            <a:srgbClr val="FBAE40"/>
          </p15:clr>
        </p15:guide>
        <p15:guide id="2" pos="778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3 column text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24" name="Picture 23">
            <a:extLst>
              <a:ext uri="{FF2B5EF4-FFF2-40B4-BE49-F238E27FC236}">
                <a16:creationId xmlns:a16="http://schemas.microsoft.com/office/drawing/2014/main" id="{AE2855A5-1FCC-4840-93DC-0E665385EB9B}"/>
              </a:ext>
            </a:extLst>
          </p:cNvPr>
          <p:cNvPicPr>
            <a:picLocks noChangeAspect="1"/>
          </p:cNvPicPr>
          <p:nvPr userDrawn="1"/>
        </p:nvPicPr>
        <p:blipFill>
          <a:blip r:embed="rId2"/>
          <a:stretch>
            <a:fillRect/>
          </a:stretch>
        </p:blipFill>
        <p:spPr>
          <a:xfrm>
            <a:off x="3403570" y="171618"/>
            <a:ext cx="9164642" cy="6435661"/>
          </a:xfrm>
          <a:prstGeom prst="rect">
            <a:avLst/>
          </a:prstGeom>
        </p:spPr>
      </p:pic>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0" name="Rectangle 19">
            <a:extLst>
              <a:ext uri="{FF2B5EF4-FFF2-40B4-BE49-F238E27FC236}">
                <a16:creationId xmlns:a16="http://schemas.microsoft.com/office/drawing/2014/main" id="{5B21CD64-959C-294B-BAD6-BA4A6E4E198A}"/>
              </a:ext>
            </a:extLst>
          </p:cNvPr>
          <p:cNvSpPr/>
          <p:nvPr userDrawn="1"/>
        </p:nvSpPr>
        <p:spPr>
          <a:xfrm>
            <a:off x="8194067"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3"/>
          <a:stretch>
            <a:fillRect/>
          </a:stretch>
        </p:blipFill>
        <p:spPr>
          <a:xfrm>
            <a:off x="453507" y="6289447"/>
            <a:ext cx="1646894" cy="356351"/>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5" name="Slide title">
            <a:extLst>
              <a:ext uri="{FF2B5EF4-FFF2-40B4-BE49-F238E27FC236}">
                <a16:creationId xmlns:a16="http://schemas.microsoft.com/office/drawing/2014/main" id="{E45CB97D-7690-9316-C4F2-9C14776A22AA}"/>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221509485"/>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Solid 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24" name="Picture 23">
            <a:extLst>
              <a:ext uri="{FF2B5EF4-FFF2-40B4-BE49-F238E27FC236}">
                <a16:creationId xmlns:a16="http://schemas.microsoft.com/office/drawing/2014/main" id="{AE2855A5-1FCC-4840-93DC-0E665385EB9B}"/>
              </a:ext>
            </a:extLst>
          </p:cNvPr>
          <p:cNvPicPr>
            <a:picLocks noChangeAspect="1"/>
          </p:cNvPicPr>
          <p:nvPr userDrawn="1"/>
        </p:nvPicPr>
        <p:blipFill>
          <a:blip r:embed="rId2"/>
          <a:stretch>
            <a:fillRect/>
          </a:stretch>
        </p:blipFill>
        <p:spPr>
          <a:xfrm rot="1589238">
            <a:off x="8880453" y="-3468663"/>
            <a:ext cx="9164642" cy="6435661"/>
          </a:xfrm>
          <a:prstGeom prst="rect">
            <a:avLst/>
          </a:prstGeom>
        </p:spPr>
      </p:pic>
      <p:sp>
        <p:nvSpPr>
          <p:cNvPr id="3" name="Slide title"/>
          <p:cNvSpPr>
            <a:spLocks noGrp="1" noChangeArrowheads="1"/>
          </p:cNvSpPr>
          <p:nvPr>
            <p:ph type="title" hasCustomPrompt="1"/>
          </p:nvPr>
        </p:nvSpPr>
        <p:spPr bwMode="gray">
          <a:xfrm>
            <a:off x="2152682" y="2344982"/>
            <a:ext cx="7886637" cy="1725264"/>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gn="ctr">
              <a:defRPr sz="3798">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“This is a sample quote to draw help make a point based on what people are saying”</a:t>
            </a:r>
            <a:endParaRPr lang="en-CA" noProof="1"/>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pic>
        <p:nvPicPr>
          <p:cNvPr id="2" name="Picture 1">
            <a:extLst>
              <a:ext uri="{FF2B5EF4-FFF2-40B4-BE49-F238E27FC236}">
                <a16:creationId xmlns:a16="http://schemas.microsoft.com/office/drawing/2014/main" id="{27559270-809D-37E8-15CC-0BD03E2B0AA5}"/>
              </a:ext>
            </a:extLst>
          </p:cNvPr>
          <p:cNvPicPr>
            <a:picLocks noChangeAspect="1"/>
          </p:cNvPicPr>
          <p:nvPr userDrawn="1"/>
        </p:nvPicPr>
        <p:blipFill>
          <a:blip r:embed="rId2"/>
          <a:stretch>
            <a:fillRect/>
          </a:stretch>
        </p:blipFill>
        <p:spPr>
          <a:xfrm rot="1589238">
            <a:off x="-4582321" y="2805470"/>
            <a:ext cx="9164642" cy="6435661"/>
          </a:xfrm>
          <a:prstGeom prst="rect">
            <a:avLst/>
          </a:prstGeom>
        </p:spPr>
      </p:pic>
      <p:sp>
        <p:nvSpPr>
          <p:cNvPr id="7" name="Slide title">
            <a:extLst>
              <a:ext uri="{FF2B5EF4-FFF2-40B4-BE49-F238E27FC236}">
                <a16:creationId xmlns:a16="http://schemas.microsoft.com/office/drawing/2014/main" id="{26FCEBF3-9EB5-0D50-D6B3-B98914F5F922}"/>
              </a:ext>
            </a:extLst>
          </p:cNvPr>
          <p:cNvSpPr txBox="1">
            <a:spLocks noChangeArrowheads="1"/>
          </p:cNvSpPr>
          <p:nvPr userDrawn="1"/>
        </p:nvSpPr>
        <p:spPr bwMode="gray">
          <a:xfrm>
            <a:off x="2152682" y="4311149"/>
            <a:ext cx="7886637" cy="592675"/>
          </a:xfrm>
          <a:prstGeom prst="rect">
            <a:avLst/>
          </a:prstGeom>
          <a:noFill/>
          <a:ln w="9525">
            <a:noFill/>
            <a:miter lim="800000"/>
            <a:headEnd/>
            <a:tailEnd/>
          </a:ln>
          <a:effectLst/>
        </p:spPr>
        <p:txBody>
          <a:bodyPr vert="horz" wrap="square" lIns="0" tIns="0" rIns="68360" bIns="0" numCol="1" anchor="t" anchorCtr="0" compatLnSpc="1">
            <a:prstTxWarp prst="textNoShape">
              <a:avLst/>
            </a:prstTxWarp>
          </a:bodyPr>
          <a:lstStyle>
            <a:lvl1pPr algn="ctr" defTabSz="981334" rtl="0" eaLnBrk="1" latinLnBrk="0" hangingPunct="1">
              <a:lnSpc>
                <a:spcPts val="4400"/>
              </a:lnSpc>
              <a:spcBef>
                <a:spcPct val="0"/>
              </a:spcBef>
              <a:buNone/>
              <a:defRPr sz="4000" b="1" i="0" kern="12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r>
              <a:rPr lang="en-US" sz="1709" b="0" noProof="1"/>
              <a:t>Jane Doe</a:t>
            </a:r>
            <a:endParaRPr lang="en-CA" sz="1709" b="0" noProof="1"/>
          </a:p>
        </p:txBody>
      </p:sp>
    </p:spTree>
    <p:extLst>
      <p:ext uri="{BB962C8B-B14F-4D97-AF65-F5344CB8AC3E}">
        <p14:creationId xmlns:p14="http://schemas.microsoft.com/office/powerpoint/2010/main" val="2486852774"/>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3 column text – Chartreu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192000" cy="6858000"/>
          </a:xfrm>
          <a:prstGeom prst="rect">
            <a:avLst/>
          </a:prstGeom>
          <a:solidFill>
            <a:srgbClr val="E1F4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1" name="Picture 10">
            <a:extLst>
              <a:ext uri="{FF2B5EF4-FFF2-40B4-BE49-F238E27FC236}">
                <a16:creationId xmlns:a16="http://schemas.microsoft.com/office/drawing/2014/main" id="{AEDED3FD-7692-5346-A7FB-FE36A0361CFC}"/>
              </a:ext>
            </a:extLst>
          </p:cNvPr>
          <p:cNvPicPr>
            <a:picLocks noChangeAspect="1"/>
          </p:cNvPicPr>
          <p:nvPr userDrawn="1"/>
        </p:nvPicPr>
        <p:blipFill>
          <a:blip r:embed="rId2"/>
          <a:stretch>
            <a:fillRect/>
          </a:stretch>
        </p:blipFill>
        <p:spPr>
          <a:xfrm>
            <a:off x="3403570" y="171618"/>
            <a:ext cx="9164642" cy="6435661"/>
          </a:xfrm>
          <a:prstGeom prst="rect">
            <a:avLst/>
          </a:prstGeom>
        </p:spPr>
      </p:pic>
      <p:pic>
        <p:nvPicPr>
          <p:cNvPr id="2" name="Picture 1">
            <a:extLst>
              <a:ext uri="{FF2B5EF4-FFF2-40B4-BE49-F238E27FC236}">
                <a16:creationId xmlns:a16="http://schemas.microsoft.com/office/drawing/2014/main" id="{A519D1C5-C019-F44C-B63D-77788D97C1FD}"/>
              </a:ext>
            </a:extLst>
          </p:cNvPr>
          <p:cNvPicPr>
            <a:picLocks noChangeAspect="1"/>
          </p:cNvPicPr>
          <p:nvPr userDrawn="1"/>
        </p:nvPicPr>
        <p:blipFill>
          <a:blip r:embed="rId3"/>
          <a:stretch>
            <a:fillRect/>
          </a:stretch>
        </p:blipFill>
        <p:spPr>
          <a:xfrm>
            <a:off x="453678" y="6291957"/>
            <a:ext cx="1656167" cy="358357"/>
          </a:xfrm>
          <a:prstGeom prst="rect">
            <a:avLst/>
          </a:prstGeom>
        </p:spPr>
      </p:pic>
      <p:sp>
        <p:nvSpPr>
          <p:cNvPr id="20" name="Rectangle 19">
            <a:extLst>
              <a:ext uri="{FF2B5EF4-FFF2-40B4-BE49-F238E27FC236}">
                <a16:creationId xmlns:a16="http://schemas.microsoft.com/office/drawing/2014/main" id="{5B21CD64-959C-294B-BAD6-BA4A6E4E198A}"/>
              </a:ext>
            </a:extLst>
          </p:cNvPr>
          <p:cNvSpPr/>
          <p:nvPr userDrawn="1"/>
        </p:nvSpPr>
        <p:spPr>
          <a:xfrm>
            <a:off x="8194067" y="1717684"/>
            <a:ext cx="3289703" cy="38554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1717684"/>
            <a:ext cx="3289703" cy="38554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1717684"/>
            <a:ext cx="3289703" cy="38554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1"/>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5" name="Slide title">
            <a:extLst>
              <a:ext uri="{FF2B5EF4-FFF2-40B4-BE49-F238E27FC236}">
                <a16:creationId xmlns:a16="http://schemas.microsoft.com/office/drawing/2014/main" id="{F005F9A8-780C-7A49-EDF6-A4766D28889E}"/>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2590359632"/>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3 column text with ic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21CD64-959C-294B-BAD6-BA4A6E4E198A}"/>
              </a:ext>
            </a:extLst>
          </p:cNvPr>
          <p:cNvSpPr/>
          <p:nvPr userDrawn="1"/>
        </p:nvSpPr>
        <p:spPr>
          <a:xfrm>
            <a:off x="8194067" y="3183318"/>
            <a:ext cx="3289703" cy="2389821"/>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343575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429250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3183318"/>
            <a:ext cx="3289703" cy="2389821"/>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343575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429250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3183318"/>
            <a:ext cx="3289703" cy="2389821"/>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343575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429250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Picture Placeholder 7">
            <a:extLst>
              <a:ext uri="{FF2B5EF4-FFF2-40B4-BE49-F238E27FC236}">
                <a16:creationId xmlns:a16="http://schemas.microsoft.com/office/drawing/2014/main" id="{3B834D68-FFAF-6143-B592-FAF90258A77F}"/>
              </a:ext>
            </a:extLst>
          </p:cNvPr>
          <p:cNvSpPr>
            <a:spLocks noGrp="1"/>
          </p:cNvSpPr>
          <p:nvPr>
            <p:ph type="pic" sz="quarter" idx="10"/>
          </p:nvPr>
        </p:nvSpPr>
        <p:spPr>
          <a:xfrm>
            <a:off x="1447404" y="1592292"/>
            <a:ext cx="1302248" cy="1302266"/>
          </a:xfrm>
        </p:spPr>
        <p:txBody>
          <a:bodyPr/>
          <a:lstStyle/>
          <a:p>
            <a:endParaRPr lang="en-US" dirty="0"/>
          </a:p>
        </p:txBody>
      </p:sp>
      <p:sp>
        <p:nvSpPr>
          <p:cNvPr id="24" name="Picture Placeholder 7">
            <a:extLst>
              <a:ext uri="{FF2B5EF4-FFF2-40B4-BE49-F238E27FC236}">
                <a16:creationId xmlns:a16="http://schemas.microsoft.com/office/drawing/2014/main" id="{7849D335-81F1-B34D-9E52-1FCD80E90759}"/>
              </a:ext>
            </a:extLst>
          </p:cNvPr>
          <p:cNvSpPr>
            <a:spLocks noGrp="1"/>
          </p:cNvSpPr>
          <p:nvPr>
            <p:ph type="pic" sz="quarter" idx="11"/>
          </p:nvPr>
        </p:nvSpPr>
        <p:spPr>
          <a:xfrm>
            <a:off x="5281049" y="1592292"/>
            <a:ext cx="1302248" cy="1302266"/>
          </a:xfrm>
        </p:spPr>
        <p:txBody>
          <a:bodyPr/>
          <a:lstStyle/>
          <a:p>
            <a:endParaRPr lang="en-US" dirty="0"/>
          </a:p>
        </p:txBody>
      </p:sp>
      <p:sp>
        <p:nvSpPr>
          <p:cNvPr id="25" name="Picture Placeholder 7">
            <a:extLst>
              <a:ext uri="{FF2B5EF4-FFF2-40B4-BE49-F238E27FC236}">
                <a16:creationId xmlns:a16="http://schemas.microsoft.com/office/drawing/2014/main" id="{42877F6E-3990-4642-983C-7AA2A64F8213}"/>
              </a:ext>
            </a:extLst>
          </p:cNvPr>
          <p:cNvSpPr>
            <a:spLocks noGrp="1"/>
          </p:cNvSpPr>
          <p:nvPr>
            <p:ph type="pic" sz="quarter" idx="12"/>
          </p:nvPr>
        </p:nvSpPr>
        <p:spPr>
          <a:xfrm>
            <a:off x="9187794" y="1592292"/>
            <a:ext cx="1302248" cy="1302266"/>
          </a:xfrm>
        </p:spPr>
        <p:txBody>
          <a:bodyPr/>
          <a:lstStyle/>
          <a:p>
            <a:endParaRPr lang="en-US" dirty="0"/>
          </a:p>
        </p:txBody>
      </p:sp>
      <p:sp>
        <p:nvSpPr>
          <p:cNvPr id="26" name="SlideNumber">
            <a:extLst>
              <a:ext uri="{FF2B5EF4-FFF2-40B4-BE49-F238E27FC236}">
                <a16:creationId xmlns:a16="http://schemas.microsoft.com/office/drawing/2014/main" id="{CE275198-59B1-4B4C-B211-AA62A19D30A6}"/>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8" name="Text Placeholder 9">
            <a:extLst>
              <a:ext uri="{FF2B5EF4-FFF2-40B4-BE49-F238E27FC236}">
                <a16:creationId xmlns:a16="http://schemas.microsoft.com/office/drawing/2014/main" id="{FA98B802-E4C7-B943-BA2B-01EE0FEDB34E}"/>
              </a:ext>
            </a:extLst>
          </p:cNvPr>
          <p:cNvSpPr>
            <a:spLocks noGrp="1"/>
          </p:cNvSpPr>
          <p:nvPr>
            <p:ph type="body" sz="quarter" idx="19"/>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4732BF7B-AF5D-3122-602D-3A15E91FC059}"/>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solidFill>
                  <a:srgbClr val="324DC7"/>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833316160"/>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eak Slide Whi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19EA5E8-E560-784D-A947-2F9CB4173AC3}"/>
              </a:ext>
            </a:extLst>
          </p:cNvPr>
          <p:cNvSpPr>
            <a:spLocks noGrp="1"/>
          </p:cNvSpPr>
          <p:nvPr>
            <p:ph type="body" sz="quarter" idx="14"/>
          </p:nvPr>
        </p:nvSpPr>
        <p:spPr>
          <a:xfrm>
            <a:off x="4886447" y="1988067"/>
            <a:ext cx="5380818" cy="2999433"/>
          </a:xfrm>
        </p:spPr>
        <p:txBody>
          <a:bodyPr anchor="ctr" anchorCtr="0">
            <a:normAutofit/>
          </a:bodyPr>
          <a:lstStyle>
            <a:lvl1pPr marL="0" indent="0">
              <a:buNone/>
              <a:defRPr sz="3418"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4"/>
            <a:ext cx="10909029" cy="564448"/>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1537693" y="2039207"/>
            <a:ext cx="2954559" cy="2917482"/>
          </a:xfrm>
        </p:spPr>
        <p:txBody>
          <a:bodyPr/>
          <a:lstStyle/>
          <a:p>
            <a:endParaRPr lang="en-US"/>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Tree>
    <p:extLst>
      <p:ext uri="{BB962C8B-B14F-4D97-AF65-F5344CB8AC3E}">
        <p14:creationId xmlns:p14="http://schemas.microsoft.com/office/powerpoint/2010/main" val="1729896044"/>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reak Slide Half Photo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279057" cy="6858000"/>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9346"/>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3987"/>
              </a:lnSpc>
              <a:defRPr sz="4177">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52497" y="4415470"/>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10" name="Picture Placeholder 7">
            <a:extLst>
              <a:ext uri="{FF2B5EF4-FFF2-40B4-BE49-F238E27FC236}">
                <a16:creationId xmlns:a16="http://schemas.microsoft.com/office/drawing/2014/main" id="{91010BF5-4DB7-C146-94AF-2740897CEC8A}"/>
              </a:ext>
            </a:extLst>
          </p:cNvPr>
          <p:cNvSpPr>
            <a:spLocks noGrp="1"/>
          </p:cNvSpPr>
          <p:nvPr>
            <p:ph type="pic" sz="quarter" idx="10"/>
          </p:nvPr>
        </p:nvSpPr>
        <p:spPr>
          <a:xfrm>
            <a:off x="6289680" y="0"/>
            <a:ext cx="5902320" cy="6858000"/>
          </a:xfrm>
        </p:spPr>
        <p:txBody>
          <a:bodyPr/>
          <a:lstStyle/>
          <a:p>
            <a:endParaRPr lang="en-US"/>
          </a:p>
        </p:txBody>
      </p:sp>
    </p:spTree>
    <p:extLst>
      <p:ext uri="{BB962C8B-B14F-4D97-AF65-F5344CB8AC3E}">
        <p14:creationId xmlns:p14="http://schemas.microsoft.com/office/powerpoint/2010/main" val="248696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100"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9488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reak Slide Half Photo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279057"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9346"/>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3987"/>
              </a:lnSpc>
              <a:defRPr sz="4177">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52497" y="4415470"/>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8" name="Picture Placeholder 7">
            <a:extLst>
              <a:ext uri="{FF2B5EF4-FFF2-40B4-BE49-F238E27FC236}">
                <a16:creationId xmlns:a16="http://schemas.microsoft.com/office/drawing/2014/main" id="{45685CF7-C926-824B-A92E-1D830104BAF4}"/>
              </a:ext>
            </a:extLst>
          </p:cNvPr>
          <p:cNvSpPr>
            <a:spLocks noGrp="1"/>
          </p:cNvSpPr>
          <p:nvPr>
            <p:ph type="pic" sz="quarter" idx="10"/>
          </p:nvPr>
        </p:nvSpPr>
        <p:spPr>
          <a:xfrm>
            <a:off x="6289680" y="0"/>
            <a:ext cx="5902320" cy="6858000"/>
          </a:xfrm>
        </p:spPr>
        <p:txBody>
          <a:bodyPr/>
          <a:lstStyle/>
          <a:p>
            <a:endParaRPr lang="en-US"/>
          </a:p>
        </p:txBody>
      </p:sp>
    </p:spTree>
    <p:extLst>
      <p:ext uri="{BB962C8B-B14F-4D97-AF65-F5344CB8AC3E}">
        <p14:creationId xmlns:p14="http://schemas.microsoft.com/office/powerpoint/2010/main" val="225964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reak Slide Half Photo - Chartreus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299248" cy="6858000"/>
          </a:xfrm>
          <a:prstGeom prst="rect">
            <a:avLst/>
          </a:prstGeom>
          <a:solidFill>
            <a:srgbClr val="E1F4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pic>
        <p:nvPicPr>
          <p:cNvPr id="11" name="Picture 10">
            <a:extLst>
              <a:ext uri="{FF2B5EF4-FFF2-40B4-BE49-F238E27FC236}">
                <a16:creationId xmlns:a16="http://schemas.microsoft.com/office/drawing/2014/main" id="{C69E9716-19DB-F04A-9225-56B9F3A26162}"/>
              </a:ext>
            </a:extLst>
          </p:cNvPr>
          <p:cNvPicPr>
            <a:picLocks noChangeAspect="1"/>
          </p:cNvPicPr>
          <p:nvPr userDrawn="1"/>
        </p:nvPicPr>
        <p:blipFill>
          <a:blip r:embed="rId2"/>
          <a:stretch>
            <a:fillRect/>
          </a:stretch>
        </p:blipFill>
        <p:spPr>
          <a:xfrm>
            <a:off x="0" y="0"/>
            <a:ext cx="6199027" cy="6858000"/>
          </a:xfrm>
          <a:prstGeom prst="rect">
            <a:avLst/>
          </a:prstGeom>
        </p:spPr>
      </p:pic>
      <p:sp>
        <p:nvSpPr>
          <p:cNvPr id="3" name="Slide title"/>
          <p:cNvSpPr>
            <a:spLocks noGrp="1" noChangeArrowheads="1"/>
          </p:cNvSpPr>
          <p:nvPr>
            <p:ph type="title"/>
          </p:nvPr>
        </p:nvSpPr>
        <p:spPr bwMode="gray">
          <a:xfrm>
            <a:off x="552497" y="1929346"/>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3987"/>
              </a:lnSpc>
              <a:defRPr sz="4177">
                <a:solidFill>
                  <a:sysClr val="windowText" lastClr="000000"/>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52497" y="4415470"/>
            <a:ext cx="4963903" cy="441870"/>
          </a:xfrm>
          <a:prstGeom prst="rect">
            <a:avLst/>
          </a:prstGeom>
        </p:spPr>
        <p:txBody>
          <a:bodyPr lIns="0" rIns="0">
            <a:noAutofit/>
          </a:bodyPr>
          <a:lstStyle>
            <a:lvl1pPr marL="0" indent="0" algn="l">
              <a:buNone/>
              <a:defRPr sz="1709" b="0">
                <a:solidFill>
                  <a:sysClr val="windowText" lastClr="000000"/>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8" name="Picture Placeholder 7">
            <a:extLst>
              <a:ext uri="{FF2B5EF4-FFF2-40B4-BE49-F238E27FC236}">
                <a16:creationId xmlns:a16="http://schemas.microsoft.com/office/drawing/2014/main" id="{A6CB823F-A57F-E346-B92A-C66E320B6138}"/>
              </a:ext>
            </a:extLst>
          </p:cNvPr>
          <p:cNvSpPr>
            <a:spLocks noGrp="1"/>
          </p:cNvSpPr>
          <p:nvPr>
            <p:ph type="pic" sz="quarter" idx="10"/>
          </p:nvPr>
        </p:nvSpPr>
        <p:spPr>
          <a:xfrm>
            <a:off x="6289680" y="0"/>
            <a:ext cx="5902320" cy="6858000"/>
          </a:xfrm>
        </p:spPr>
        <p:txBody>
          <a:bodyPr/>
          <a:lstStyle/>
          <a:p>
            <a:endParaRPr lang="en-US"/>
          </a:p>
        </p:txBody>
      </p:sp>
    </p:spTree>
    <p:extLst>
      <p:ext uri="{BB962C8B-B14F-4D97-AF65-F5344CB8AC3E}">
        <p14:creationId xmlns:p14="http://schemas.microsoft.com/office/powerpoint/2010/main" val="13988423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reak Slide – Full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1A1069-EC13-0540-84F7-B5FCD3FBD741}"/>
              </a:ext>
            </a:extLst>
          </p:cNvPr>
          <p:cNvSpPr>
            <a:spLocks noGrp="1"/>
          </p:cNvSpPr>
          <p:nvPr>
            <p:ph type="pic" sz="quarter" idx="10"/>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4EAA2A46-D762-614D-B468-274DF1E14019}"/>
              </a:ext>
            </a:extLst>
          </p:cNvPr>
          <p:cNvSpPr>
            <a:spLocks noGrp="1"/>
          </p:cNvSpPr>
          <p:nvPr>
            <p:ph type="title"/>
          </p:nvPr>
        </p:nvSpPr>
        <p:spPr>
          <a:xfrm>
            <a:off x="356461" y="-1"/>
            <a:ext cx="6074022" cy="6858603"/>
          </a:xfrm>
        </p:spPr>
        <p:txBody>
          <a:bodyPr anchor="ctr" anchorCtr="0"/>
          <a:lstStyle>
            <a:lvl1pPr>
              <a:lnSpc>
                <a:spcPts val="6456"/>
              </a:lnSpc>
              <a:defRPr sz="6836">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2058922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1A1069-EC13-0540-84F7-B5FCD3FBD741}"/>
              </a:ext>
            </a:extLst>
          </p:cNvPr>
          <p:cNvSpPr>
            <a:spLocks noGrp="1"/>
          </p:cNvSpPr>
          <p:nvPr>
            <p:ph type="pic" sz="quarter" idx="10"/>
          </p:nvPr>
        </p:nvSpPr>
        <p:spPr>
          <a:xfrm>
            <a:off x="0" y="1"/>
            <a:ext cx="12192000" cy="607724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5" name="Rectangle 4">
            <a:extLst>
              <a:ext uri="{FF2B5EF4-FFF2-40B4-BE49-F238E27FC236}">
                <a16:creationId xmlns:a16="http://schemas.microsoft.com/office/drawing/2014/main" id="{5D439C42-7D36-114F-948C-DA04095E9C56}"/>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6" name="Picture 5">
            <a:extLst>
              <a:ext uri="{FF2B5EF4-FFF2-40B4-BE49-F238E27FC236}">
                <a16:creationId xmlns:a16="http://schemas.microsoft.com/office/drawing/2014/main" id="{4A297EC6-6BDD-0040-B1A5-807B22A5D063}"/>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7" name="Text Placeholder 9">
            <a:extLst>
              <a:ext uri="{FF2B5EF4-FFF2-40B4-BE49-F238E27FC236}">
                <a16:creationId xmlns:a16="http://schemas.microsoft.com/office/drawing/2014/main" id="{6F862EE9-EE9E-2A43-A536-A483E172717D}"/>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C526DA45-8153-D448-B630-BC1E4590B16F}"/>
              </a:ext>
            </a:extLst>
          </p:cNvPr>
          <p:cNvSpPr>
            <a:spLocks noGrp="1"/>
          </p:cNvSpPr>
          <p:nvPr>
            <p:ph type="body" sz="quarter" idx="14"/>
          </p:nvPr>
        </p:nvSpPr>
        <p:spPr>
          <a:xfrm>
            <a:off x="595357" y="827482"/>
            <a:ext cx="6057565" cy="2645228"/>
          </a:xfrm>
        </p:spPr>
        <p:txBody>
          <a:bodyPr lIns="0" tIns="0" rIns="0" bIns="0">
            <a:normAutofit/>
          </a:bodyPr>
          <a:lstStyle>
            <a:lvl1pPr marL="0" indent="0">
              <a:lnSpc>
                <a:spcPts val="2336"/>
              </a:lnSpc>
              <a:buNone/>
              <a:defRPr sz="2658" b="1" i="0">
                <a:latin typeface="Roboto" panose="02000000000000000000" pitchFamily="2" charset="0"/>
                <a:ea typeface="Roboto" panose="02000000000000000000" pitchFamily="2" charset="0"/>
                <a:cs typeface="Roboto" panose="02000000000000000000" pitchFamily="2" charset="0"/>
              </a:defRPr>
            </a:lvl1pPr>
          </a:lstStyle>
          <a:p>
            <a:pPr lvl="0"/>
            <a:r>
              <a:rPr lang="en-US" dirty="0"/>
              <a:t>Edit Master text style</a:t>
            </a:r>
          </a:p>
        </p:txBody>
      </p:sp>
      <p:sp>
        <p:nvSpPr>
          <p:cNvPr id="14" name="Text Placeholder 13">
            <a:extLst>
              <a:ext uri="{FF2B5EF4-FFF2-40B4-BE49-F238E27FC236}">
                <a16:creationId xmlns:a16="http://schemas.microsoft.com/office/drawing/2014/main" id="{5CE8A67B-BF53-2640-8047-1D8BEFCE5911}"/>
              </a:ext>
            </a:extLst>
          </p:cNvPr>
          <p:cNvSpPr>
            <a:spLocks noGrp="1"/>
          </p:cNvSpPr>
          <p:nvPr>
            <p:ph type="body" sz="quarter" idx="15"/>
          </p:nvPr>
        </p:nvSpPr>
        <p:spPr>
          <a:xfrm>
            <a:off x="584807" y="3704827"/>
            <a:ext cx="6117855" cy="838033"/>
          </a:xfrm>
        </p:spPr>
        <p:txBody>
          <a:bodyPr lIns="0" tIns="0" rIns="0" bIns="0">
            <a:normAutofit/>
          </a:bodyPr>
          <a:lstStyle>
            <a:lvl1pPr marL="0" indent="0">
              <a:buNone/>
              <a:defRPr sz="2279"/>
            </a:lvl1pPr>
          </a:lstStyle>
          <a:p>
            <a:pPr lvl="0"/>
            <a:r>
              <a:rPr lang="en-US" dirty="0"/>
              <a:t>Edit Master text styles</a:t>
            </a:r>
          </a:p>
        </p:txBody>
      </p:sp>
    </p:spTree>
    <p:extLst>
      <p:ext uri="{BB962C8B-B14F-4D97-AF65-F5344CB8AC3E}">
        <p14:creationId xmlns:p14="http://schemas.microsoft.com/office/powerpoint/2010/main" val="37969503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9346"/>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ECD88312-FEB7-6F46-92C5-FFAFF7083F47}"/>
              </a:ext>
            </a:extLst>
          </p:cNvPr>
          <p:cNvPicPr>
            <a:picLocks noChangeAspect="1"/>
          </p:cNvPicPr>
          <p:nvPr userDrawn="1"/>
        </p:nvPicPr>
        <p:blipFill>
          <a:blip r:embed="rId3"/>
          <a:stretch>
            <a:fillRect/>
          </a:stretch>
        </p:blipFill>
        <p:spPr>
          <a:xfrm>
            <a:off x="6824186" y="-1140744"/>
            <a:ext cx="6428012" cy="7280807"/>
          </a:xfrm>
          <a:prstGeom prst="rect">
            <a:avLst/>
          </a:prstGeom>
        </p:spPr>
      </p:pic>
    </p:spTree>
    <p:extLst>
      <p:ext uri="{BB962C8B-B14F-4D97-AF65-F5344CB8AC3E}">
        <p14:creationId xmlns:p14="http://schemas.microsoft.com/office/powerpoint/2010/main" val="6620368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FC427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0010"/>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9AF596F4-276C-7E45-AB4B-AE974FC02728}"/>
              </a:ext>
            </a:extLst>
          </p:cNvPr>
          <p:cNvPicPr>
            <a:picLocks noChangeAspect="1"/>
          </p:cNvPicPr>
          <p:nvPr userDrawn="1"/>
        </p:nvPicPr>
        <p:blipFill>
          <a:blip r:embed="rId3"/>
          <a:stretch>
            <a:fillRect/>
          </a:stretch>
        </p:blipFill>
        <p:spPr>
          <a:xfrm>
            <a:off x="7584935" y="-115161"/>
            <a:ext cx="5407264" cy="8002861"/>
          </a:xfrm>
          <a:prstGeom prst="rect">
            <a:avLst/>
          </a:prstGeom>
        </p:spPr>
      </p:pic>
    </p:spTree>
    <p:extLst>
      <p:ext uri="{BB962C8B-B14F-4D97-AF65-F5344CB8AC3E}">
        <p14:creationId xmlns:p14="http://schemas.microsoft.com/office/powerpoint/2010/main" val="3614195108"/>
      </p:ext>
    </p:extLst>
  </p:cSld>
  <p:clrMapOvr>
    <a:masterClrMapping/>
  </p:clrMapOvr>
  <p:extLst>
    <p:ext uri="{DCECCB84-F9BA-43D5-87BE-67443E8EF086}">
      <p15:sldGuideLst xmlns:p15="http://schemas.microsoft.com/office/powerpoint/2012/main">
        <p15:guide id="1" orient="horz" pos="2275">
          <p15:clr>
            <a:srgbClr val="FBAE40"/>
          </p15:clr>
        </p15:guide>
        <p15:guide id="2" pos="404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nd Page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0010"/>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9AF596F4-276C-7E45-AB4B-AE974FC02728}"/>
              </a:ext>
            </a:extLst>
          </p:cNvPr>
          <p:cNvPicPr>
            <a:picLocks noChangeAspect="1"/>
          </p:cNvPicPr>
          <p:nvPr userDrawn="1"/>
        </p:nvPicPr>
        <p:blipFill>
          <a:blip r:embed="rId3"/>
          <a:stretch>
            <a:fillRect/>
          </a:stretch>
        </p:blipFill>
        <p:spPr>
          <a:xfrm>
            <a:off x="7584935" y="-115161"/>
            <a:ext cx="5407264" cy="8002861"/>
          </a:xfrm>
          <a:prstGeom prst="rect">
            <a:avLst/>
          </a:prstGeom>
        </p:spPr>
      </p:pic>
    </p:spTree>
    <p:extLst>
      <p:ext uri="{BB962C8B-B14F-4D97-AF65-F5344CB8AC3E}">
        <p14:creationId xmlns:p14="http://schemas.microsoft.com/office/powerpoint/2010/main" val="3590752103"/>
      </p:ext>
    </p:extLst>
  </p:cSld>
  <p:clrMapOvr>
    <a:masterClrMapping/>
  </p:clrMapOvr>
  <p:extLst>
    <p:ext uri="{DCECCB84-F9BA-43D5-87BE-67443E8EF086}">
      <p15:sldGuideLst xmlns:p15="http://schemas.microsoft.com/office/powerpoint/2012/main">
        <p15:guide id="1" orient="horz" pos="2275">
          <p15:clr>
            <a:srgbClr val="FBAE40"/>
          </p15:clr>
        </p15:guide>
        <p15:guide id="2" pos="404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606214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1"/>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301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100"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3036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7644877"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356462"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2" y="538395"/>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2"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931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38"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image" Target="../media/image1.emf"/><Relationship Id="rId3" Type="http://schemas.openxmlformats.org/officeDocument/2006/relationships/slideLayout" Target="../slideLayouts/slideLayout34.xml"/><Relationship Id="rId21" Type="http://schemas.openxmlformats.org/officeDocument/2006/relationships/theme" Target="../theme/theme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oleObject" Target="../embeddings/oleObject2.bin"/><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tags" Target="../tags/tag6.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ags" Target="../tags/tag5.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ags" Target="../tags/tag4.xml"/><Relationship Id="rId27" Type="http://schemas.openxmlformats.org/officeDocument/2006/relationships/image" Target="../media/image1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tags" Target="../tags/tag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theme" Target="../theme/theme3.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182C92D-5AAE-2D85-EE65-DE3C454F8AF0}"/>
              </a:ext>
            </a:extLst>
          </p:cNvPr>
          <p:cNvGraphicFramePr>
            <a:graphicFrameLocks noChangeAspect="1"/>
          </p:cNvGraphicFramePr>
          <p:nvPr userDrawn="1">
            <p:custDataLst>
              <p:tags r:id="rId34"/>
            </p:custDataLst>
            <p:extLst>
              <p:ext uri="{D42A27DB-BD31-4B8C-83A1-F6EECF244321}">
                <p14:modId xmlns:p14="http://schemas.microsoft.com/office/powerpoint/2010/main" val="1620103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592" imgH="591" progId="TCLayout.ActiveDocument.1">
                  <p:embed/>
                </p:oleObj>
              </mc:Choice>
              <mc:Fallback>
                <p:oleObj name="think-cell Slide" r:id="rId36" imgW="592" imgH="591" progId="TCLayout.ActiveDocument.1">
                  <p:embed/>
                  <p:pic>
                    <p:nvPicPr>
                      <p:cNvPr id="2" name="Object 1" hidden="1">
                        <a:extLst>
                          <a:ext uri="{FF2B5EF4-FFF2-40B4-BE49-F238E27FC236}">
                            <a16:creationId xmlns:a16="http://schemas.microsoft.com/office/drawing/2014/main" id="{B182C92D-5AAE-2D85-EE65-DE3C454F8AF0}"/>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22" name="Slide title"/>
          <p:cNvSpPr>
            <a:spLocks noGrp="1" noChangeArrowheads="1"/>
          </p:cNvSpPr>
          <p:nvPr>
            <p:ph type="title"/>
          </p:nvPr>
        </p:nvSpPr>
        <p:spPr bwMode="gray">
          <a:xfrm>
            <a:off x="356462" y="538395"/>
            <a:ext cx="1147907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35"/>
            </p:custDataLst>
          </p:nvPr>
        </p:nvSpPr>
        <p:spPr>
          <a:xfrm>
            <a:off x="356462" y="1213752"/>
            <a:ext cx="11479079"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12" name="Straight Connector 11"/>
          <p:cNvCxnSpPr/>
          <p:nvPr/>
        </p:nvCxnSpPr>
        <p:spPr>
          <a:xfrm>
            <a:off x="356462"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33"/>
    </p:custDataLst>
    <p:extLst>
      <p:ext uri="{BB962C8B-B14F-4D97-AF65-F5344CB8AC3E}">
        <p14:creationId xmlns:p14="http://schemas.microsoft.com/office/powerpoint/2010/main" val="1372925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737" r:id="rId3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30638" rtl="0" eaLnBrk="1" latinLnBrk="0" hangingPunct="1">
        <a:spcBef>
          <a:spcPct val="0"/>
        </a:spcBef>
        <a:buNone/>
        <a:defRPr sz="3414" kern="1200">
          <a:solidFill>
            <a:schemeClr val="tx1"/>
          </a:solidFill>
          <a:latin typeface="+mj-lt"/>
          <a:ea typeface="+mj-ea"/>
          <a:cs typeface="+mj-cs"/>
        </a:defRPr>
      </a:lvl1pPr>
    </p:titleStyle>
    <p:bodyStyle>
      <a:lvl1pPr marL="257439" marR="0" indent="-257439" algn="l" defTabSz="93039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7" b="0" i="0" u="none" strike="noStrike" kern="1200" cap="none" spc="0" normalizeH="0" baseline="0" noProof="1">
          <a:ln>
            <a:noFill/>
          </a:ln>
          <a:solidFill>
            <a:schemeClr val="tx1"/>
          </a:solidFill>
          <a:effectLst/>
          <a:uLnTx/>
          <a:uFillTx/>
          <a:latin typeface="+mn-lt"/>
          <a:ea typeface="+mn-ea"/>
          <a:cs typeface="+mn-cs"/>
        </a:defRPr>
      </a:lvl1pPr>
      <a:lvl2pPr marL="544987" marR="0" indent="-112912" algn="l" defTabSz="93039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7" kern="1200" baseline="0" noProof="1">
          <a:solidFill>
            <a:schemeClr val="tx1"/>
          </a:solidFill>
          <a:latin typeface="+mn-lt"/>
          <a:ea typeface="+mn-ea"/>
          <a:cs typeface="+mn-cs"/>
        </a:defRPr>
      </a:lvl2pPr>
      <a:lvl3pPr marL="998141" marR="0" indent="-272494" algn="l" defTabSz="93039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7" kern="1200" noProof="1">
          <a:solidFill>
            <a:schemeClr val="tx1"/>
          </a:solidFill>
          <a:latin typeface="+mn-lt"/>
          <a:ea typeface="+mn-ea"/>
          <a:cs typeface="+mn-cs"/>
        </a:defRPr>
      </a:lvl3pPr>
      <a:lvl4pPr marL="1378789" marR="0" indent="-199447" algn="l" defTabSz="93063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7" kern="1200">
          <a:solidFill>
            <a:schemeClr val="tx1"/>
          </a:solidFill>
          <a:latin typeface="+mn-lt"/>
          <a:ea typeface="+mn-ea"/>
          <a:cs typeface="+mn-cs"/>
        </a:defRPr>
      </a:lvl4pPr>
      <a:lvl5pPr marL="2093938" indent="-232661" algn="l" defTabSz="930638" rtl="0" eaLnBrk="1" latinLnBrk="0" hangingPunct="1">
        <a:spcBef>
          <a:spcPct val="20000"/>
        </a:spcBef>
        <a:buFont typeface="Arial" pitchFamily="34" charset="0"/>
        <a:buChar char="»"/>
        <a:defRPr sz="2276" kern="1200">
          <a:solidFill>
            <a:schemeClr val="tx1"/>
          </a:solidFill>
          <a:latin typeface="Verdana" pitchFamily="34" charset="0"/>
          <a:ea typeface="+mn-ea"/>
          <a:cs typeface="+mn-cs"/>
        </a:defRPr>
      </a:lvl5pPr>
      <a:lvl6pPr marL="2559257"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6pPr>
      <a:lvl7pPr marL="3024578"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7pPr>
      <a:lvl8pPr marL="3489897"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8pPr>
      <a:lvl9pPr marL="3955216"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9pPr>
    </p:bodyStyle>
    <p:otherStyle>
      <a:defPPr>
        <a:defRPr lang="en-US"/>
      </a:defPPr>
      <a:lvl1pPr marL="0" algn="l" defTabSz="930638" rtl="0" eaLnBrk="1" latinLnBrk="0" hangingPunct="1">
        <a:defRPr sz="1707" kern="1200">
          <a:solidFill>
            <a:schemeClr val="tx1"/>
          </a:solidFill>
          <a:latin typeface="+mn-lt"/>
          <a:ea typeface="+mn-ea"/>
          <a:cs typeface="+mn-cs"/>
        </a:defRPr>
      </a:lvl1pPr>
      <a:lvl2pPr marL="465319" algn="l" defTabSz="930638" rtl="0" eaLnBrk="1" latinLnBrk="0" hangingPunct="1">
        <a:defRPr sz="1802" kern="1200">
          <a:solidFill>
            <a:schemeClr val="tx1"/>
          </a:solidFill>
          <a:latin typeface="+mn-lt"/>
          <a:ea typeface="+mn-ea"/>
          <a:cs typeface="+mn-cs"/>
        </a:defRPr>
      </a:lvl2pPr>
      <a:lvl3pPr marL="930638" algn="l" defTabSz="930638" rtl="0" eaLnBrk="1" latinLnBrk="0" hangingPunct="1">
        <a:defRPr sz="1802" kern="1200">
          <a:solidFill>
            <a:schemeClr val="tx1"/>
          </a:solidFill>
          <a:latin typeface="+mn-lt"/>
          <a:ea typeface="+mn-ea"/>
          <a:cs typeface="+mn-cs"/>
        </a:defRPr>
      </a:lvl3pPr>
      <a:lvl4pPr marL="1395959" algn="l" defTabSz="930638" rtl="0" eaLnBrk="1" latinLnBrk="0" hangingPunct="1">
        <a:defRPr sz="1802" kern="1200">
          <a:solidFill>
            <a:schemeClr val="tx1"/>
          </a:solidFill>
          <a:latin typeface="+mn-lt"/>
          <a:ea typeface="+mn-ea"/>
          <a:cs typeface="+mn-cs"/>
        </a:defRPr>
      </a:lvl4pPr>
      <a:lvl5pPr marL="1861278" algn="l" defTabSz="930638" rtl="0" eaLnBrk="1" latinLnBrk="0" hangingPunct="1">
        <a:defRPr sz="1802" kern="1200">
          <a:solidFill>
            <a:schemeClr val="tx1"/>
          </a:solidFill>
          <a:latin typeface="+mn-lt"/>
          <a:ea typeface="+mn-ea"/>
          <a:cs typeface="+mn-cs"/>
        </a:defRPr>
      </a:lvl5pPr>
      <a:lvl6pPr marL="2326597" algn="l" defTabSz="930638" rtl="0" eaLnBrk="1" latinLnBrk="0" hangingPunct="1">
        <a:defRPr sz="1802" kern="1200">
          <a:solidFill>
            <a:schemeClr val="tx1"/>
          </a:solidFill>
          <a:latin typeface="+mn-lt"/>
          <a:ea typeface="+mn-ea"/>
          <a:cs typeface="+mn-cs"/>
        </a:defRPr>
      </a:lvl6pPr>
      <a:lvl7pPr marL="2791916" algn="l" defTabSz="930638" rtl="0" eaLnBrk="1" latinLnBrk="0" hangingPunct="1">
        <a:defRPr sz="1802" kern="1200">
          <a:solidFill>
            <a:schemeClr val="tx1"/>
          </a:solidFill>
          <a:latin typeface="+mn-lt"/>
          <a:ea typeface="+mn-ea"/>
          <a:cs typeface="+mn-cs"/>
        </a:defRPr>
      </a:lvl7pPr>
      <a:lvl8pPr marL="3257236" algn="l" defTabSz="930638" rtl="0" eaLnBrk="1" latinLnBrk="0" hangingPunct="1">
        <a:defRPr sz="1802" kern="1200">
          <a:solidFill>
            <a:schemeClr val="tx1"/>
          </a:solidFill>
          <a:latin typeface="+mn-lt"/>
          <a:ea typeface="+mn-ea"/>
          <a:cs typeface="+mn-cs"/>
        </a:defRPr>
      </a:lvl8pPr>
      <a:lvl9pPr marL="3722555" algn="l" defTabSz="930638" rtl="0" eaLnBrk="1" latinLnBrk="0" hangingPunct="1">
        <a:defRPr sz="180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6CD744E-1C8A-4270-B899-07DB6370D8F4}"/>
              </a:ext>
            </a:extLst>
          </p:cNvPr>
          <p:cNvGraphicFramePr>
            <a:graphicFrameLocks noChangeAspect="1"/>
          </p:cNvGraphicFramePr>
          <p:nvPr userDrawn="1">
            <p:custDataLst>
              <p:tags r:id="rId23"/>
            </p:custDataLst>
            <p:extLst>
              <p:ext uri="{D42A27DB-BD31-4B8C-83A1-F6EECF244321}">
                <p14:modId xmlns:p14="http://schemas.microsoft.com/office/powerpoint/2010/main" val="605036349"/>
              </p:ext>
            </p:extLst>
          </p:nvPr>
        </p:nvGraphicFramePr>
        <p:xfrm>
          <a:off x="1508" y="1508"/>
          <a:ext cx="1508" cy="1508"/>
        </p:xfrm>
        <a:graphic>
          <a:graphicData uri="http://schemas.openxmlformats.org/presentationml/2006/ole">
            <mc:AlternateContent xmlns:mc="http://schemas.openxmlformats.org/markup-compatibility/2006">
              <mc:Choice xmlns:v="urn:schemas-microsoft-com:vml" Requires="v">
                <p:oleObj name="think-cell Slide" r:id="rId25" imgW="592" imgH="591" progId="TCLayout.ActiveDocument.1">
                  <p:embed/>
                </p:oleObj>
              </mc:Choice>
              <mc:Fallback>
                <p:oleObj name="think-cell Slide" r:id="rId25" imgW="592" imgH="591" progId="TCLayout.ActiveDocument.1">
                  <p:embed/>
                  <p:pic>
                    <p:nvPicPr>
                      <p:cNvPr id="3" name="Object 2" hidden="1">
                        <a:extLst>
                          <a:ext uri="{FF2B5EF4-FFF2-40B4-BE49-F238E27FC236}">
                            <a16:creationId xmlns:a16="http://schemas.microsoft.com/office/drawing/2014/main" id="{16CD744E-1C8A-4270-B899-07DB6370D8F4}"/>
                          </a:ext>
                        </a:extLst>
                      </p:cNvPr>
                      <p:cNvPicPr/>
                      <p:nvPr/>
                    </p:nvPicPr>
                    <p:blipFill>
                      <a:blip r:embed="rId26"/>
                      <a:stretch>
                        <a:fillRect/>
                      </a:stretch>
                    </p:blipFill>
                    <p:spPr>
                      <a:xfrm>
                        <a:off x="1508" y="1508"/>
                        <a:ext cx="1508" cy="1508"/>
                      </a:xfrm>
                      <a:prstGeom prst="rect">
                        <a:avLst/>
                      </a:prstGeom>
                    </p:spPr>
                  </p:pic>
                </p:oleObj>
              </mc:Fallback>
            </mc:AlternateContent>
          </a:graphicData>
        </a:graphic>
      </p:graphicFrame>
      <p:pic>
        <p:nvPicPr>
          <p:cNvPr id="8" name="Picture 7"/>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22"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4"/>
            </p:custDataLst>
          </p:nvPr>
        </p:nvSpPr>
        <p:spPr>
          <a:xfrm>
            <a:off x="356461" y="1213751"/>
            <a:ext cx="11302958"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22"/>
    </p:custDataLst>
    <p:extLst>
      <p:ext uri="{BB962C8B-B14F-4D97-AF65-F5344CB8AC3E}">
        <p14:creationId xmlns:p14="http://schemas.microsoft.com/office/powerpoint/2010/main" val="371130776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Lst>
  <p:txStyles>
    <p:titleStyle>
      <a:lvl1pPr algn="l" defTabSz="931592" rtl="0" eaLnBrk="1" latinLnBrk="0" hangingPunct="1">
        <a:spcBef>
          <a:spcPct val="0"/>
        </a:spcBef>
        <a:buNone/>
        <a:defRPr sz="3418" kern="1200">
          <a:solidFill>
            <a:schemeClr val="tx1"/>
          </a:solidFill>
          <a:latin typeface="+mj-lt"/>
          <a:ea typeface="+mj-ea"/>
          <a:cs typeface="+mj-cs"/>
        </a:defRPr>
      </a:lvl1pPr>
    </p:titleStyle>
    <p:bodyStyle>
      <a:lvl1pPr marL="257703" marR="0" indent="-257703" algn="l" defTabSz="931347"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46" marR="0" indent="-113028" algn="l" defTabSz="931347"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164" marR="0" indent="-272774" algn="l" defTabSz="931347"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203" marR="0" indent="-199651" algn="l" defTabSz="931592"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084" indent="-232898" algn="l" defTabSz="931592"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1881"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677"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474"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270"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592" rtl="0" eaLnBrk="1" latinLnBrk="0" hangingPunct="1">
        <a:defRPr sz="1709" kern="1200">
          <a:solidFill>
            <a:schemeClr val="tx1"/>
          </a:solidFill>
          <a:latin typeface="+mn-lt"/>
          <a:ea typeface="+mn-ea"/>
          <a:cs typeface="+mn-cs"/>
        </a:defRPr>
      </a:lvl1pPr>
      <a:lvl2pPr marL="465797" algn="l" defTabSz="931592" rtl="0" eaLnBrk="1" latinLnBrk="0" hangingPunct="1">
        <a:defRPr sz="1804" kern="1200">
          <a:solidFill>
            <a:schemeClr val="tx1"/>
          </a:solidFill>
          <a:latin typeface="+mn-lt"/>
          <a:ea typeface="+mn-ea"/>
          <a:cs typeface="+mn-cs"/>
        </a:defRPr>
      </a:lvl2pPr>
      <a:lvl3pPr marL="931592" algn="l" defTabSz="931592" rtl="0" eaLnBrk="1" latinLnBrk="0" hangingPunct="1">
        <a:defRPr sz="1804" kern="1200">
          <a:solidFill>
            <a:schemeClr val="tx1"/>
          </a:solidFill>
          <a:latin typeface="+mn-lt"/>
          <a:ea typeface="+mn-ea"/>
          <a:cs typeface="+mn-cs"/>
        </a:defRPr>
      </a:lvl3pPr>
      <a:lvl4pPr marL="1397390" algn="l" defTabSz="931592" rtl="0" eaLnBrk="1" latinLnBrk="0" hangingPunct="1">
        <a:defRPr sz="1804" kern="1200">
          <a:solidFill>
            <a:schemeClr val="tx1"/>
          </a:solidFill>
          <a:latin typeface="+mn-lt"/>
          <a:ea typeface="+mn-ea"/>
          <a:cs typeface="+mn-cs"/>
        </a:defRPr>
      </a:lvl4pPr>
      <a:lvl5pPr marL="1863186" algn="l" defTabSz="931592" rtl="0" eaLnBrk="1" latinLnBrk="0" hangingPunct="1">
        <a:defRPr sz="1804" kern="1200">
          <a:solidFill>
            <a:schemeClr val="tx1"/>
          </a:solidFill>
          <a:latin typeface="+mn-lt"/>
          <a:ea typeface="+mn-ea"/>
          <a:cs typeface="+mn-cs"/>
        </a:defRPr>
      </a:lvl5pPr>
      <a:lvl6pPr marL="2328982" algn="l" defTabSz="931592" rtl="0" eaLnBrk="1" latinLnBrk="0" hangingPunct="1">
        <a:defRPr sz="1804" kern="1200">
          <a:solidFill>
            <a:schemeClr val="tx1"/>
          </a:solidFill>
          <a:latin typeface="+mn-lt"/>
          <a:ea typeface="+mn-ea"/>
          <a:cs typeface="+mn-cs"/>
        </a:defRPr>
      </a:lvl6pPr>
      <a:lvl7pPr marL="2794778" algn="l" defTabSz="931592" rtl="0" eaLnBrk="1" latinLnBrk="0" hangingPunct="1">
        <a:defRPr sz="1804" kern="1200">
          <a:solidFill>
            <a:schemeClr val="tx1"/>
          </a:solidFill>
          <a:latin typeface="+mn-lt"/>
          <a:ea typeface="+mn-ea"/>
          <a:cs typeface="+mn-cs"/>
        </a:defRPr>
      </a:lvl7pPr>
      <a:lvl8pPr marL="3260576" algn="l" defTabSz="931592" rtl="0" eaLnBrk="1" latinLnBrk="0" hangingPunct="1">
        <a:defRPr sz="1804" kern="1200">
          <a:solidFill>
            <a:schemeClr val="tx1"/>
          </a:solidFill>
          <a:latin typeface="+mn-lt"/>
          <a:ea typeface="+mn-ea"/>
          <a:cs typeface="+mn-cs"/>
        </a:defRPr>
      </a:lvl8pPr>
      <a:lvl9pPr marL="3726371" algn="l" defTabSz="931592" rtl="0" eaLnBrk="1" latinLnBrk="0" hangingPunct="1">
        <a:defRPr sz="180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56461" y="538393"/>
            <a:ext cx="11479079" cy="553830"/>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30"/>
            </p:custDataLst>
          </p:nvPr>
        </p:nvSpPr>
        <p:spPr>
          <a:xfrm>
            <a:off x="356461" y="1391120"/>
            <a:ext cx="11479079" cy="4400141"/>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ustDataLst>
      <p:tags r:id="rId29"/>
    </p:custDataLst>
    <p:extLst>
      <p:ext uri="{BB962C8B-B14F-4D97-AF65-F5344CB8AC3E}">
        <p14:creationId xmlns:p14="http://schemas.microsoft.com/office/powerpoint/2010/main" val="264530318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Lst>
  <p:txStyles>
    <p:titleStyle>
      <a:lvl1pPr algn="l" defTabSz="931678" rtl="0" eaLnBrk="1" latinLnBrk="0" hangingPunct="1">
        <a:lnSpc>
          <a:spcPts val="4177"/>
        </a:lnSpc>
        <a:spcBef>
          <a:spcPct val="0"/>
        </a:spcBef>
        <a:buNone/>
        <a:defRPr sz="3987" b="1" i="0" kern="1200">
          <a:solidFill>
            <a:srgbClr val="324DC7"/>
          </a:solidFill>
          <a:latin typeface="Roboto" panose="02000000000000000000" pitchFamily="2" charset="0"/>
          <a:ea typeface="Roboto" panose="02000000000000000000" pitchFamily="2" charset="0"/>
          <a:cs typeface="Roboto" panose="02000000000000000000" pitchFamily="2" charset="0"/>
        </a:defRPr>
      </a:lvl1pPr>
    </p:titleStyle>
    <p:bodyStyle>
      <a:lvl1pPr marL="257727" marR="0" indent="-257727" algn="l" defTabSz="931433"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rgbClr val="324DC7"/>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678" rtl="0" eaLnBrk="1" latinLnBrk="0" hangingPunct="1">
        <a:defRPr sz="1709" kern="1200">
          <a:solidFill>
            <a:schemeClr val="tx1"/>
          </a:solidFill>
          <a:latin typeface="+mn-lt"/>
          <a:ea typeface="+mn-ea"/>
          <a:cs typeface="+mn-cs"/>
        </a:defRPr>
      </a:lvl1pPr>
      <a:lvl2pPr marL="465839" algn="l" defTabSz="931678" rtl="0" eaLnBrk="1" latinLnBrk="0" hangingPunct="1">
        <a:defRPr sz="1804" kern="1200">
          <a:solidFill>
            <a:schemeClr val="tx1"/>
          </a:solidFill>
          <a:latin typeface="+mn-lt"/>
          <a:ea typeface="+mn-ea"/>
          <a:cs typeface="+mn-cs"/>
        </a:defRPr>
      </a:lvl2pPr>
      <a:lvl3pPr marL="931678" algn="l" defTabSz="931678" rtl="0" eaLnBrk="1" latinLnBrk="0" hangingPunct="1">
        <a:defRPr sz="1804" kern="1200">
          <a:solidFill>
            <a:schemeClr val="tx1"/>
          </a:solidFill>
          <a:latin typeface="+mn-lt"/>
          <a:ea typeface="+mn-ea"/>
          <a:cs typeface="+mn-cs"/>
        </a:defRPr>
      </a:lvl3pPr>
      <a:lvl4pPr marL="1397518" algn="l" defTabSz="931678" rtl="0" eaLnBrk="1" latinLnBrk="0" hangingPunct="1">
        <a:defRPr sz="1804" kern="1200">
          <a:solidFill>
            <a:schemeClr val="tx1"/>
          </a:solidFill>
          <a:latin typeface="+mn-lt"/>
          <a:ea typeface="+mn-ea"/>
          <a:cs typeface="+mn-cs"/>
        </a:defRPr>
      </a:lvl4pPr>
      <a:lvl5pPr marL="1863357" algn="l" defTabSz="931678" rtl="0" eaLnBrk="1" latinLnBrk="0" hangingPunct="1">
        <a:defRPr sz="1804" kern="1200">
          <a:solidFill>
            <a:schemeClr val="tx1"/>
          </a:solidFill>
          <a:latin typeface="+mn-lt"/>
          <a:ea typeface="+mn-ea"/>
          <a:cs typeface="+mn-cs"/>
        </a:defRPr>
      </a:lvl5pPr>
      <a:lvl6pPr marL="2329196" algn="l" defTabSz="931678" rtl="0" eaLnBrk="1" latinLnBrk="0" hangingPunct="1">
        <a:defRPr sz="1804" kern="1200">
          <a:solidFill>
            <a:schemeClr val="tx1"/>
          </a:solidFill>
          <a:latin typeface="+mn-lt"/>
          <a:ea typeface="+mn-ea"/>
          <a:cs typeface="+mn-cs"/>
        </a:defRPr>
      </a:lvl6pPr>
      <a:lvl7pPr marL="2795035" algn="l" defTabSz="931678" rtl="0" eaLnBrk="1" latinLnBrk="0" hangingPunct="1">
        <a:defRPr sz="1804" kern="1200">
          <a:solidFill>
            <a:schemeClr val="tx1"/>
          </a:solidFill>
          <a:latin typeface="+mn-lt"/>
          <a:ea typeface="+mn-ea"/>
          <a:cs typeface="+mn-cs"/>
        </a:defRPr>
      </a:lvl7pPr>
      <a:lvl8pPr marL="3260875" algn="l" defTabSz="931678" rtl="0" eaLnBrk="1" latinLnBrk="0" hangingPunct="1">
        <a:defRPr sz="1804" kern="1200">
          <a:solidFill>
            <a:schemeClr val="tx1"/>
          </a:solidFill>
          <a:latin typeface="+mn-lt"/>
          <a:ea typeface="+mn-ea"/>
          <a:cs typeface="+mn-cs"/>
        </a:defRPr>
      </a:lvl8pPr>
      <a:lvl9pPr marL="3726714" algn="l" defTabSz="931678" rtl="0" eaLnBrk="1" latinLnBrk="0" hangingPunct="1">
        <a:defRPr sz="18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satsuite.collegeboard.org/sat-suite-benefits-students-parents/bigfuture-school-mobile-app"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X054QyER59U" TargetMode="External"/><Relationship Id="rId2" Type="http://schemas.openxmlformats.org/officeDocument/2006/relationships/notesSlide" Target="../notesSlides/notesSlide31.xml"/><Relationship Id="rId1" Type="http://schemas.openxmlformats.org/officeDocument/2006/relationships/slideLayout" Target="../slideLayouts/slideLayout31.xml"/><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53.xml"/><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tags" Target="../tags/tag9.xml"/><Relationship Id="rId6" Type="http://schemas.openxmlformats.org/officeDocument/2006/relationships/image" Target="../media/image59.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17B051-7E2D-8DD8-1386-595FDA0336A0}"/>
              </a:ext>
            </a:extLst>
          </p:cNvPr>
          <p:cNvSpPr>
            <a:spLocks noGrp="1"/>
          </p:cNvSpPr>
          <p:nvPr>
            <p:ph type="ctrTitle"/>
          </p:nvPr>
        </p:nvSpPr>
        <p:spPr/>
        <p:txBody>
          <a:bodyPr/>
          <a:lstStyle/>
          <a:p>
            <a:r>
              <a:rPr lang="en-US" sz="4350" dirty="0"/>
              <a:t>Get Ready for College and Career with SAT</a:t>
            </a:r>
            <a:r>
              <a:rPr lang="en-US" sz="4350" baseline="30000" dirty="0">
                <a:solidFill>
                  <a:schemeClr val="tx2"/>
                </a:solidFill>
              </a:rPr>
              <a:t>®</a:t>
            </a:r>
            <a:r>
              <a:rPr lang="en-US" sz="4350" dirty="0"/>
              <a:t> School Day</a:t>
            </a:r>
            <a:endParaRPr lang="en-US" dirty="0"/>
          </a:p>
        </p:txBody>
      </p:sp>
      <p:pic>
        <p:nvPicPr>
          <p:cNvPr id="6" name="Picture Placeholder 6">
            <a:extLst>
              <a:ext uri="{FF2B5EF4-FFF2-40B4-BE49-F238E27FC236}">
                <a16:creationId xmlns:a16="http://schemas.microsoft.com/office/drawing/2014/main" id="{9831A778-4F0E-307B-3831-1F927B5499F2}"/>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2"/>
          <a:srcRect l="16730" r="16730"/>
          <a:stretch/>
        </p:blipFill>
        <p:spPr>
          <a:xfrm>
            <a:off x="6067425" y="341313"/>
            <a:ext cx="5807075" cy="5818187"/>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sp>
        <p:nvSpPr>
          <p:cNvPr id="2" name="Subtitle 3">
            <a:extLst>
              <a:ext uri="{FF2B5EF4-FFF2-40B4-BE49-F238E27FC236}">
                <a16:creationId xmlns:a16="http://schemas.microsoft.com/office/drawing/2014/main" id="{A5C53882-16F2-AABF-B3B1-08DD842DDF9B}"/>
              </a:ext>
            </a:extLst>
          </p:cNvPr>
          <p:cNvSpPr>
            <a:spLocks noGrp="1"/>
          </p:cNvSpPr>
          <p:nvPr>
            <p:ph type="subTitle" idx="1"/>
          </p:nvPr>
        </p:nvSpPr>
        <p:spPr>
          <a:xfrm>
            <a:off x="992474" y="5386927"/>
            <a:ext cx="4680401" cy="534662"/>
          </a:xfrm>
        </p:spPr>
        <p:txBody>
          <a:bodyPr/>
          <a:lstStyle/>
          <a:p>
            <a:r>
              <a:rPr lang="en-US" sz="2000"/>
              <a:t>A lesson plan for school counselors</a:t>
            </a:r>
          </a:p>
        </p:txBody>
      </p:sp>
      <p:sp>
        <p:nvSpPr>
          <p:cNvPr id="5" name="Text Placeholder 4">
            <a:extLst>
              <a:ext uri="{FF2B5EF4-FFF2-40B4-BE49-F238E27FC236}">
                <a16:creationId xmlns:a16="http://schemas.microsoft.com/office/drawing/2014/main" id="{6D32D61F-064B-B194-FCC7-ABB194DB51F5}"/>
              </a:ext>
            </a:extLst>
          </p:cNvPr>
          <p:cNvSpPr>
            <a:spLocks noGrp="1"/>
          </p:cNvSpPr>
          <p:nvPr>
            <p:ph type="body" sz="quarter" idx="11"/>
          </p:nvPr>
        </p:nvSpPr>
        <p:spPr/>
        <p:txBody>
          <a:bodyPr/>
          <a:lstStyle/>
          <a:p>
            <a:r>
              <a:rPr lang="en-US" dirty="0"/>
              <a:t>Spring, 2024</a:t>
            </a:r>
          </a:p>
        </p:txBody>
      </p:sp>
    </p:spTree>
    <p:extLst>
      <p:ext uri="{BB962C8B-B14F-4D97-AF65-F5344CB8AC3E}">
        <p14:creationId xmlns:p14="http://schemas.microsoft.com/office/powerpoint/2010/main" val="2887485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96382-3F28-D1EF-3C5D-79231DFE0875}"/>
              </a:ext>
            </a:extLst>
          </p:cNvPr>
          <p:cNvSpPr>
            <a:spLocks noGrp="1"/>
          </p:cNvSpPr>
          <p:nvPr>
            <p:ph type="title"/>
          </p:nvPr>
        </p:nvSpPr>
        <p:spPr/>
        <p:txBody>
          <a:bodyPr/>
          <a:lstStyle/>
          <a:p>
            <a:r>
              <a:rPr lang="en-US" dirty="0"/>
              <a:t>See Your Scores</a:t>
            </a:r>
          </a:p>
        </p:txBody>
      </p:sp>
      <p:sp>
        <p:nvSpPr>
          <p:cNvPr id="3" name="TextBox 2">
            <a:extLst>
              <a:ext uri="{FF2B5EF4-FFF2-40B4-BE49-F238E27FC236}">
                <a16:creationId xmlns:a16="http://schemas.microsoft.com/office/drawing/2014/main" id="{1DCFC922-8D6E-CA60-A984-2013BE18445E}"/>
              </a:ext>
            </a:extLst>
          </p:cNvPr>
          <p:cNvSpPr txBox="1"/>
          <p:nvPr/>
        </p:nvSpPr>
        <p:spPr>
          <a:xfrm>
            <a:off x="3326005" y="2743200"/>
            <a:ext cx="2049864" cy="380480"/>
          </a:xfrm>
          <a:prstGeom prst="rect">
            <a:avLst/>
          </a:prstGeom>
          <a:noFill/>
        </p:spPr>
        <p:txBody>
          <a:bodyPr wrap="square" lIns="36000" tIns="36000" rIns="36000" bIns="36000" rtlCol="0">
            <a:spAutoFit/>
          </a:bodyPr>
          <a:lstStyle/>
          <a:p>
            <a:r>
              <a:rPr lang="en-US" sz="2000" dirty="0"/>
              <a:t>Total Score</a:t>
            </a:r>
          </a:p>
        </p:txBody>
      </p:sp>
      <p:sp>
        <p:nvSpPr>
          <p:cNvPr id="4" name="TextBox 3">
            <a:extLst>
              <a:ext uri="{FF2B5EF4-FFF2-40B4-BE49-F238E27FC236}">
                <a16:creationId xmlns:a16="http://schemas.microsoft.com/office/drawing/2014/main" id="{64F56283-7CB4-D0C4-2BBC-43D94380174D}"/>
              </a:ext>
            </a:extLst>
          </p:cNvPr>
          <p:cNvSpPr txBox="1"/>
          <p:nvPr/>
        </p:nvSpPr>
        <p:spPr>
          <a:xfrm>
            <a:off x="762311" y="4171280"/>
            <a:ext cx="4076537" cy="380480"/>
          </a:xfrm>
          <a:prstGeom prst="rect">
            <a:avLst/>
          </a:prstGeom>
          <a:noFill/>
        </p:spPr>
        <p:txBody>
          <a:bodyPr wrap="square" lIns="36000" tIns="36000" rIns="36000" bIns="36000" rtlCol="0">
            <a:spAutoFit/>
          </a:bodyPr>
          <a:lstStyle/>
          <a:p>
            <a:pPr algn="r"/>
            <a:r>
              <a:rPr lang="en-US" sz="2000" dirty="0"/>
              <a:t>Reading and Writing Score</a:t>
            </a:r>
          </a:p>
        </p:txBody>
      </p:sp>
      <p:pic>
        <p:nvPicPr>
          <p:cNvPr id="1026" name="Picture 2" descr="Cell phone screen shot of the score report in the BigFuture School app.">
            <a:extLst>
              <a:ext uri="{FF2B5EF4-FFF2-40B4-BE49-F238E27FC236}">
                <a16:creationId xmlns:a16="http://schemas.microsoft.com/office/drawing/2014/main" id="{51C11708-607A-B464-24E2-1E6268A47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849" y="1266093"/>
            <a:ext cx="2164448" cy="4713747"/>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50F228-96A5-9CC1-01E9-3F8430EB50D2}"/>
              </a:ext>
            </a:extLst>
          </p:cNvPr>
          <p:cNvSpPr txBox="1"/>
          <p:nvPr/>
        </p:nvSpPr>
        <p:spPr>
          <a:xfrm>
            <a:off x="7326541" y="4171280"/>
            <a:ext cx="2862105" cy="380480"/>
          </a:xfrm>
          <a:prstGeom prst="rect">
            <a:avLst/>
          </a:prstGeom>
          <a:noFill/>
        </p:spPr>
        <p:txBody>
          <a:bodyPr wrap="square" lIns="36000" tIns="36000" rIns="36000" bIns="36000" rtlCol="0">
            <a:spAutoFit/>
          </a:bodyPr>
          <a:lstStyle/>
          <a:p>
            <a:r>
              <a:rPr lang="en-US" sz="2000" dirty="0"/>
              <a:t>Math Score</a:t>
            </a:r>
          </a:p>
        </p:txBody>
      </p:sp>
      <p:sp>
        <p:nvSpPr>
          <p:cNvPr id="6" name="Arrow: Right 5">
            <a:extLst>
              <a:ext uri="{FF2B5EF4-FFF2-40B4-BE49-F238E27FC236}">
                <a16:creationId xmlns:a16="http://schemas.microsoft.com/office/drawing/2014/main" id="{DC8286CF-4969-11E4-A7CC-F401E1228857}"/>
              </a:ext>
              <a:ext uri="{C183D7F6-B498-43B3-948B-1728B52AA6E4}">
                <adec:decorative xmlns:adec="http://schemas.microsoft.com/office/drawing/2017/decorative" val="1"/>
              </a:ext>
            </a:extLst>
          </p:cNvPr>
          <p:cNvSpPr/>
          <p:nvPr/>
        </p:nvSpPr>
        <p:spPr>
          <a:xfrm>
            <a:off x="4004269" y="3106095"/>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
        <p:nvSpPr>
          <p:cNvPr id="7" name="Arrow: Right 6">
            <a:extLst>
              <a:ext uri="{FF2B5EF4-FFF2-40B4-BE49-F238E27FC236}">
                <a16:creationId xmlns:a16="http://schemas.microsoft.com/office/drawing/2014/main" id="{32AD0B23-A6F4-F0A0-09E8-E87BB2B1A38E}"/>
              </a:ext>
              <a:ext uri="{C183D7F6-B498-43B3-948B-1728B52AA6E4}">
                <adec:decorative xmlns:adec="http://schemas.microsoft.com/office/drawing/2017/decorative" val="1"/>
              </a:ext>
            </a:extLst>
          </p:cNvPr>
          <p:cNvSpPr/>
          <p:nvPr/>
        </p:nvSpPr>
        <p:spPr>
          <a:xfrm>
            <a:off x="4004269" y="4459015"/>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
        <p:nvSpPr>
          <p:cNvPr id="8" name="Arrow: Right 7">
            <a:extLst>
              <a:ext uri="{FF2B5EF4-FFF2-40B4-BE49-F238E27FC236}">
                <a16:creationId xmlns:a16="http://schemas.microsoft.com/office/drawing/2014/main" id="{B505C6B5-DCEA-E98C-4E26-2DA9D70A10CE}"/>
              </a:ext>
              <a:ext uri="{C183D7F6-B498-43B3-948B-1728B52AA6E4}">
                <adec:decorative xmlns:adec="http://schemas.microsoft.com/office/drawing/2017/decorative" val="1"/>
              </a:ext>
            </a:extLst>
          </p:cNvPr>
          <p:cNvSpPr/>
          <p:nvPr/>
        </p:nvSpPr>
        <p:spPr>
          <a:xfrm flipH="1">
            <a:off x="7326541" y="4459015"/>
            <a:ext cx="754265"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Tree>
    <p:extLst>
      <p:ext uri="{BB962C8B-B14F-4D97-AF65-F5344CB8AC3E}">
        <p14:creationId xmlns:p14="http://schemas.microsoft.com/office/powerpoint/2010/main" val="1271660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3155690F-5029-642F-D75A-994E62BA672C}"/>
              </a:ext>
            </a:extLst>
          </p:cNvPr>
          <p:cNvSpPr txBox="1">
            <a:spLocks noGrp="1"/>
          </p:cNvSpPr>
          <p:nvPr>
            <p:ph type="title" idx="4294967295"/>
          </p:nvPr>
        </p:nvSpPr>
        <p:spPr bwMode="gray">
          <a:xfrm>
            <a:off x="317961" y="557646"/>
            <a:ext cx="4639049" cy="413175"/>
          </a:xfrm>
          <a:prstGeom prst="rect">
            <a:avLst/>
          </a:prstGeom>
          <a:noFill/>
          <a:ln w="9525">
            <a:noFill/>
            <a:prstDash/>
            <a:miter lim="800000"/>
            <a:headEnd/>
            <a:tailEnd/>
          </a:ln>
          <a:effectLst/>
        </p:spPr>
        <p:txBody>
          <a:bodyPr rot="0" spcFirstLastPara="0" vertOverflow="overflow" horzOverflow="overflow" vert="horz" wrap="square" lIns="0" tIns="0" rIns="72000" bIns="0" numCol="1" spcCol="0" rtlCol="0" fromWordArt="0" anchor="t" anchorCtr="0" forceAA="0" compatLnSpc="1">
            <a:prstTxWarp prst="textNoShape">
              <a:avLst/>
            </a:prstTxWarp>
            <a:noAutofit/>
          </a:bodyPr>
          <a:lstStyle>
            <a:lvl1pPr algn="l" defTabSz="931592" rtl="0" eaLnBrk="1" latinLnBrk="0" hangingPunct="1">
              <a:spcBef>
                <a:spcPct val="0"/>
              </a:spcBef>
              <a:buNone/>
              <a:defRPr sz="3418" kern="1200">
                <a:solidFill>
                  <a:schemeClr val="tx1"/>
                </a:solidFill>
                <a:latin typeface="+mj-lt"/>
                <a:ea typeface="+mj-ea"/>
                <a:cs typeface="+mj-cs"/>
              </a:defRPr>
            </a:lvl1pPr>
          </a:lstStyle>
          <a:p>
            <a:pPr marL="0" marR="0" lvl="0" indent="0" algn="l" defTabSz="93159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Score Comparisons and Percentiles</a:t>
            </a:r>
            <a:br>
              <a:rPr kumimoji="0" lang="en-US" sz="3200" b="0" i="0" u="none" strike="noStrike" kern="1200" cap="none" spc="0" normalizeH="0" baseline="0" noProof="0" dirty="0">
                <a:ln>
                  <a:noFill/>
                </a:ln>
                <a:solidFill>
                  <a:schemeClr val="tx1"/>
                </a:solidFill>
                <a:effectLst/>
                <a:uLnTx/>
                <a:uFillTx/>
                <a:latin typeface="+mj-lt"/>
                <a:ea typeface="+mj-ea"/>
                <a:cs typeface="+mj-cs"/>
              </a:rPr>
            </a:br>
            <a:br>
              <a:rPr kumimoji="0" lang="en-US" sz="3200" b="0" i="0" u="none" strike="noStrike" kern="1200" cap="none" spc="0" normalizeH="0" baseline="0" noProof="0" dirty="0">
                <a:ln>
                  <a:noFill/>
                </a:ln>
                <a:solidFill>
                  <a:schemeClr val="tx1"/>
                </a:solidFill>
                <a:effectLst/>
                <a:uLnTx/>
                <a:uFillTx/>
                <a:latin typeface="+mj-lt"/>
                <a:ea typeface="+mj-ea"/>
                <a:cs typeface="+mj-cs"/>
              </a:rPr>
            </a:b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a:extLst>
              <a:ext uri="{FF2B5EF4-FFF2-40B4-BE49-F238E27FC236}">
                <a16:creationId xmlns:a16="http://schemas.microsoft.com/office/drawing/2014/main" id="{D084CD82-B8DF-8F7F-4987-0C14E1134B49}"/>
              </a:ext>
            </a:extLst>
          </p:cNvPr>
          <p:cNvSpPr txBox="1"/>
          <p:nvPr/>
        </p:nvSpPr>
        <p:spPr>
          <a:xfrm>
            <a:off x="317961" y="2120202"/>
            <a:ext cx="4746408" cy="3150469"/>
          </a:xfrm>
          <a:prstGeom prst="rect">
            <a:avLst/>
          </a:prstGeom>
          <a:noFill/>
        </p:spPr>
        <p:txBody>
          <a:bodyPr wrap="square" lIns="36000" tIns="36000" rIns="36000" bIns="36000" rtlCol="0">
            <a:spAutoFit/>
          </a:bodyPr>
          <a:lstStyle/>
          <a:p>
            <a:pPr marL="342900" indent="-342900">
              <a:buFont typeface="Arial" panose="020B0604020202020204" pitchFamily="34" charset="0"/>
              <a:buChar char="•"/>
            </a:pPr>
            <a:r>
              <a:rPr lang="en-US" sz="2000" b="0" i="0" dirty="0">
                <a:effectLst/>
                <a:latin typeface="Roboto" panose="02000000000000000000" pitchFamily="2" charset="0"/>
              </a:rPr>
              <a:t>Percentile Rank scores </a:t>
            </a:r>
            <a:r>
              <a:rPr lang="en-US" sz="2000" b="1" i="0" dirty="0">
                <a:effectLst/>
                <a:latin typeface="Roboto" panose="02000000000000000000" pitchFamily="2" charset="0"/>
              </a:rPr>
              <a:t>range from 1 to 99 and express student ability relative to the scores of</a:t>
            </a:r>
            <a:r>
              <a:rPr lang="en-US" sz="2000" b="0" i="0" dirty="0">
                <a:effectLst/>
                <a:latin typeface="Roboto" panose="02000000000000000000" pitchFamily="2" charset="0"/>
              </a:rPr>
              <a:t> other students in the same grade.</a:t>
            </a:r>
          </a:p>
          <a:p>
            <a:pPr marL="342900" indent="-342900">
              <a:buFont typeface="Arial" panose="020B0604020202020204" pitchFamily="34" charset="0"/>
              <a:buChar char="•"/>
            </a:pPr>
            <a:endParaRPr lang="en-US" sz="2000" dirty="0">
              <a:latin typeface="Roboto" panose="02000000000000000000" pitchFamily="2" charset="0"/>
            </a:endParaRPr>
          </a:p>
          <a:p>
            <a:pPr marL="342900" indent="-342900">
              <a:buFont typeface="Arial" panose="020B0604020202020204" pitchFamily="34" charset="0"/>
              <a:buChar char="•"/>
            </a:pPr>
            <a:r>
              <a:rPr lang="en-US" sz="2000" b="0" i="0" dirty="0">
                <a:effectLst/>
                <a:latin typeface="Roboto" panose="02000000000000000000" pitchFamily="2" charset="0"/>
              </a:rPr>
              <a:t>If a student has a </a:t>
            </a:r>
            <a:r>
              <a:rPr lang="en-US" sz="2000" b="1" i="0" dirty="0">
                <a:effectLst/>
                <a:latin typeface="Roboto" panose="02000000000000000000" pitchFamily="2" charset="0"/>
              </a:rPr>
              <a:t>percentile rank</a:t>
            </a:r>
            <a:r>
              <a:rPr lang="en-US" sz="2000" b="0" i="0" dirty="0">
                <a:effectLst/>
                <a:latin typeface="Roboto" panose="02000000000000000000" pitchFamily="2" charset="0"/>
              </a:rPr>
              <a:t> of 40%, this indicates the student performed at the same level or better than 40% of students at that grade-level on the test.</a:t>
            </a:r>
            <a:endParaRPr lang="en-US" sz="2000" dirty="0"/>
          </a:p>
        </p:txBody>
      </p:sp>
      <p:pic>
        <p:nvPicPr>
          <p:cNvPr id="3" name="Picture 2" descr="Percentile Comparisons Screenshot">
            <a:extLst>
              <a:ext uri="{FF2B5EF4-FFF2-40B4-BE49-F238E27FC236}">
                <a16:creationId xmlns:a16="http://schemas.microsoft.com/office/drawing/2014/main" id="{37146A1E-6998-AB88-7EA1-664B80F5A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192" y="830826"/>
            <a:ext cx="2397457" cy="5196348"/>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Rectangle 3">
            <a:extLst>
              <a:ext uri="{FF2B5EF4-FFF2-40B4-BE49-F238E27FC236}">
                <a16:creationId xmlns:a16="http://schemas.microsoft.com/office/drawing/2014/main" id="{93849607-211E-20A5-FEF8-1E86C2BE3150}"/>
              </a:ext>
            </a:extLst>
          </p:cNvPr>
          <p:cNvSpPr/>
          <p:nvPr/>
        </p:nvSpPr>
        <p:spPr>
          <a:xfrm>
            <a:off x="8357281" y="4100052"/>
            <a:ext cx="511277" cy="304800"/>
          </a:xfrm>
          <a:prstGeom prst="rect">
            <a:avLst/>
          </a:prstGeom>
          <a:solidFill>
            <a:schemeClr val="tx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85000" lnSpcReduction="20000"/>
          </a:bodyPr>
          <a:lstStyle/>
          <a:p>
            <a:pPr algn="ctr"/>
            <a:r>
              <a:rPr lang="en-US" sz="2000" b="1" dirty="0">
                <a:solidFill>
                  <a:schemeClr val="tx1"/>
                </a:solidFill>
                <a:latin typeface="+mj-lt"/>
              </a:rPr>
              <a:t>40</a:t>
            </a:r>
            <a:r>
              <a:rPr lang="en-US" sz="2000" b="1" baseline="30000" dirty="0">
                <a:solidFill>
                  <a:schemeClr val="tx1"/>
                </a:solidFill>
                <a:latin typeface="+mj-lt"/>
              </a:rPr>
              <a:t>th</a:t>
            </a:r>
          </a:p>
        </p:txBody>
      </p:sp>
      <p:sp>
        <p:nvSpPr>
          <p:cNvPr id="5" name="Rectangle 4">
            <a:extLst>
              <a:ext uri="{FF2B5EF4-FFF2-40B4-BE49-F238E27FC236}">
                <a16:creationId xmlns:a16="http://schemas.microsoft.com/office/drawing/2014/main" id="{E7BD0157-B000-4F43-28D6-214B5CF2849F}"/>
              </a:ext>
              <a:ext uri="{C183D7F6-B498-43B3-948B-1728B52AA6E4}">
                <adec:decorative xmlns:adec="http://schemas.microsoft.com/office/drawing/2017/decorative" val="1"/>
              </a:ext>
            </a:extLst>
          </p:cNvPr>
          <p:cNvSpPr/>
          <p:nvPr/>
        </p:nvSpPr>
        <p:spPr>
          <a:xfrm>
            <a:off x="7551174" y="5161935"/>
            <a:ext cx="2153265" cy="570271"/>
          </a:xfrm>
          <a:prstGeom prst="rect">
            <a:avLst/>
          </a:prstGeom>
          <a:solidFill>
            <a:schemeClr val="tx1">
              <a:lumMod val="10000"/>
              <a:lumOff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Tree>
    <p:extLst>
      <p:ext uri="{BB962C8B-B14F-4D97-AF65-F5344CB8AC3E}">
        <p14:creationId xmlns:p14="http://schemas.microsoft.com/office/powerpoint/2010/main" val="591483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326E5-08D2-50B9-BD2F-3EF3EDFB3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53406-9195-CAC1-610E-C29822A54060}"/>
              </a:ext>
            </a:extLst>
          </p:cNvPr>
          <p:cNvSpPr>
            <a:spLocks noGrp="1"/>
          </p:cNvSpPr>
          <p:nvPr>
            <p:ph type="title"/>
          </p:nvPr>
        </p:nvSpPr>
        <p:spPr/>
        <p:txBody>
          <a:bodyPr/>
          <a:lstStyle/>
          <a:p>
            <a:r>
              <a:rPr lang="en-US" dirty="0"/>
              <a:t>Benchmarks</a:t>
            </a:r>
          </a:p>
        </p:txBody>
      </p:sp>
      <p:pic>
        <p:nvPicPr>
          <p:cNvPr id="5" name="Picture 4" descr="Cell phone screen shot of reading and writing score screen in BigFuture School app.">
            <a:extLst>
              <a:ext uri="{FF2B5EF4-FFF2-40B4-BE49-F238E27FC236}">
                <a16:creationId xmlns:a16="http://schemas.microsoft.com/office/drawing/2014/main" id="{F4A2A812-DA33-477D-C930-3863CC7A2FA5}"/>
              </a:ext>
            </a:extLst>
          </p:cNvPr>
          <p:cNvPicPr>
            <a:picLocks noChangeAspect="1"/>
          </p:cNvPicPr>
          <p:nvPr/>
        </p:nvPicPr>
        <p:blipFill>
          <a:blip r:embed="rId3"/>
          <a:stretch>
            <a:fillRect/>
          </a:stretch>
        </p:blipFill>
        <p:spPr>
          <a:xfrm>
            <a:off x="356461" y="1141666"/>
            <a:ext cx="2542205" cy="4913848"/>
          </a:xfrm>
          <a:prstGeom prst="rect">
            <a:avLst/>
          </a:prstGeom>
        </p:spPr>
      </p:pic>
      <p:graphicFrame>
        <p:nvGraphicFramePr>
          <p:cNvPr id="8" name="Table 7">
            <a:extLst>
              <a:ext uri="{FF2B5EF4-FFF2-40B4-BE49-F238E27FC236}">
                <a16:creationId xmlns:a16="http://schemas.microsoft.com/office/drawing/2014/main" id="{D5B284FA-530E-A503-C5B0-36A8C9C0F33F}"/>
              </a:ext>
            </a:extLst>
          </p:cNvPr>
          <p:cNvGraphicFramePr>
            <a:graphicFrameLocks noGrp="1"/>
          </p:cNvGraphicFramePr>
          <p:nvPr>
            <p:extLst>
              <p:ext uri="{D42A27DB-BD31-4B8C-83A1-F6EECF244321}">
                <p14:modId xmlns:p14="http://schemas.microsoft.com/office/powerpoint/2010/main" val="3458872762"/>
              </p:ext>
            </p:extLst>
          </p:nvPr>
        </p:nvGraphicFramePr>
        <p:xfrm>
          <a:off x="3935874" y="1059006"/>
          <a:ext cx="7161774" cy="2523174"/>
        </p:xfrm>
        <a:graphic>
          <a:graphicData uri="http://schemas.openxmlformats.org/drawingml/2006/table">
            <a:tbl>
              <a:tblPr firstRow="1" firstCol="1" bandRow="1"/>
              <a:tblGrid>
                <a:gridCol w="2796233">
                  <a:extLst>
                    <a:ext uri="{9D8B030D-6E8A-4147-A177-3AD203B41FA5}">
                      <a16:colId xmlns:a16="http://schemas.microsoft.com/office/drawing/2014/main" val="647098857"/>
                    </a:ext>
                  </a:extLst>
                </a:gridCol>
                <a:gridCol w="2362365">
                  <a:extLst>
                    <a:ext uri="{9D8B030D-6E8A-4147-A177-3AD203B41FA5}">
                      <a16:colId xmlns:a16="http://schemas.microsoft.com/office/drawing/2014/main" val="2333578142"/>
                    </a:ext>
                  </a:extLst>
                </a:gridCol>
                <a:gridCol w="2003176">
                  <a:extLst>
                    <a:ext uri="{9D8B030D-6E8A-4147-A177-3AD203B41FA5}">
                      <a16:colId xmlns:a16="http://schemas.microsoft.com/office/drawing/2014/main" val="2170625654"/>
                    </a:ext>
                  </a:extLst>
                </a:gridCol>
              </a:tblGrid>
              <a:tr h="694374">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Assessment – Grade Level</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Reading and Writing </a:t>
                      </a:r>
                    </a:p>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Benchmark</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Math </a:t>
                      </a:r>
                    </a:p>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Benchmark</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669464864"/>
                  </a:ext>
                </a:extLst>
              </a:tr>
              <a:tr h="311330">
                <a:tc>
                  <a:txBody>
                    <a:bodyPr/>
                    <a:lstStyle/>
                    <a:p>
                      <a:pPr marL="0" marR="0">
                        <a:lnSpc>
                          <a:spcPct val="150000"/>
                        </a:lnSpc>
                        <a:spcBef>
                          <a:spcPts val="0"/>
                        </a:spcBef>
                        <a:spcAft>
                          <a:spcPts val="1200"/>
                        </a:spcAft>
                      </a:pPr>
                      <a:r>
                        <a:rPr lang="en-US" sz="1600" dirty="0">
                          <a:effectLst/>
                          <a:latin typeface="+mn-lt"/>
                          <a:ea typeface="Calibri" panose="020F0502020204030204" pitchFamily="34" charset="0"/>
                          <a:cs typeface="Times New Roman" panose="02020603050405020304" pitchFamily="18" charset="0"/>
                        </a:rPr>
                        <a:t>SAT – Grade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530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619062"/>
                  </a:ext>
                </a:extLst>
              </a:tr>
              <a:tr h="311330">
                <a:tc>
                  <a:txBody>
                    <a:bodyPr/>
                    <a:lstStyle/>
                    <a:p>
                      <a:pPr marL="0" marR="0">
                        <a:lnSpc>
                          <a:spcPct val="150000"/>
                        </a:lnSpc>
                        <a:spcBef>
                          <a:spcPts val="0"/>
                        </a:spcBef>
                        <a:spcAft>
                          <a:spcPts val="1200"/>
                        </a:spcAft>
                      </a:pPr>
                      <a:r>
                        <a:rPr lang="en-US" sz="1600" dirty="0">
                          <a:effectLst/>
                          <a:latin typeface="+mn-lt"/>
                          <a:ea typeface="Calibri" panose="020F0502020204030204" pitchFamily="34" charset="0"/>
                          <a:cs typeface="Times New Roman" panose="02020603050405020304" pitchFamily="18" charset="0"/>
                        </a:rPr>
                        <a:t>PSAT/NMSQT – Grade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510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6046314"/>
                  </a:ext>
                </a:extLst>
              </a:tr>
              <a:tr h="311330">
                <a:tc>
                  <a:txBody>
                    <a:bodyPr/>
                    <a:lstStyle/>
                    <a:p>
                      <a:pPr marL="0" marR="0">
                        <a:lnSpc>
                          <a:spcPct val="150000"/>
                        </a:lnSpc>
                        <a:spcBef>
                          <a:spcPts val="0"/>
                        </a:spcBef>
                        <a:spcAft>
                          <a:spcPts val="1200"/>
                        </a:spcAft>
                      </a:pPr>
                      <a:r>
                        <a:rPr lang="en-US" sz="1600">
                          <a:effectLst/>
                          <a:latin typeface="+mn-lt"/>
                          <a:ea typeface="Calibri" panose="020F0502020204030204" pitchFamily="34" charset="0"/>
                          <a:cs typeface="Times New Roman" panose="02020603050405020304" pitchFamily="18" charset="0"/>
                        </a:rPr>
                        <a:t>PSAT 10 – Grade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9417685"/>
                  </a:ext>
                </a:extLst>
              </a:tr>
              <a:tr h="311330">
                <a:tc>
                  <a:txBody>
                    <a:bodyPr/>
                    <a:lstStyle/>
                    <a:p>
                      <a:pPr marL="0" marR="0">
                        <a:lnSpc>
                          <a:spcPct val="150000"/>
                        </a:lnSpc>
                        <a:spcBef>
                          <a:spcPts val="0"/>
                        </a:spcBef>
                        <a:spcAft>
                          <a:spcPts val="1200"/>
                        </a:spcAft>
                      </a:pPr>
                      <a:r>
                        <a:rPr lang="en-US" sz="1600" dirty="0">
                          <a:effectLst/>
                          <a:latin typeface="+mn-lt"/>
                          <a:ea typeface="Calibri" panose="020F0502020204030204" pitchFamily="34" charset="0"/>
                          <a:cs typeface="Times New Roman" panose="02020603050405020304" pitchFamily="18" charset="0"/>
                        </a:rPr>
                        <a:t>PSAT</a:t>
                      </a:r>
                      <a:r>
                        <a:rPr lang="en-US" sz="1600" dirty="0">
                          <a:solidFill>
                            <a:srgbClr val="FF0000"/>
                          </a:solidFill>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8/9 – Grade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8191914"/>
                  </a:ext>
                </a:extLst>
              </a:tr>
              <a:tr h="311330">
                <a:tc>
                  <a:txBody>
                    <a:bodyPr/>
                    <a:lstStyle/>
                    <a:p>
                      <a:pPr marL="0" marR="0">
                        <a:lnSpc>
                          <a:spcPct val="150000"/>
                        </a:lnSpc>
                        <a:spcBef>
                          <a:spcPts val="0"/>
                        </a:spcBef>
                        <a:spcAft>
                          <a:spcPts val="1200"/>
                        </a:spcAft>
                      </a:pPr>
                      <a:r>
                        <a:rPr lang="en-US" sz="1600">
                          <a:effectLst/>
                          <a:latin typeface="+mn-lt"/>
                          <a:ea typeface="Calibri" panose="020F0502020204030204" pitchFamily="34" charset="0"/>
                          <a:cs typeface="Times New Roman" panose="02020603050405020304" pitchFamily="18" charset="0"/>
                        </a:rPr>
                        <a:t>PSAT 8/9 – Grade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390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dirty="0">
                          <a:effectLst/>
                          <a:latin typeface="+mn-lt"/>
                          <a:ea typeface="Calibri" panose="020F0502020204030204" pitchFamily="34" charset="0"/>
                          <a:cs typeface="Times New Roman" panose="02020603050405020304" pitchFamily="18" charset="0"/>
                        </a:rPr>
                        <a:t>430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8621812"/>
                  </a:ext>
                </a:extLst>
              </a:tr>
            </a:tbl>
          </a:graphicData>
        </a:graphic>
      </p:graphicFrame>
      <p:sp>
        <p:nvSpPr>
          <p:cNvPr id="15" name="TextBox 14">
            <a:extLst>
              <a:ext uri="{FF2B5EF4-FFF2-40B4-BE49-F238E27FC236}">
                <a16:creationId xmlns:a16="http://schemas.microsoft.com/office/drawing/2014/main" id="{BB48C70B-127C-01FB-F030-1694FDE1C22D}"/>
              </a:ext>
            </a:extLst>
          </p:cNvPr>
          <p:cNvSpPr txBox="1"/>
          <p:nvPr/>
        </p:nvSpPr>
        <p:spPr>
          <a:xfrm>
            <a:off x="3126658" y="4259262"/>
            <a:ext cx="8780207" cy="1796252"/>
          </a:xfrm>
          <a:prstGeom prst="rect">
            <a:avLst/>
          </a:prstGeom>
          <a:noFill/>
        </p:spPr>
        <p:txBody>
          <a:bodyPr wrap="square" lIns="36000" tIns="36000" rIns="36000" bIns="36000" rtlCol="0">
            <a:spAutoFit/>
          </a:bodyPr>
          <a:lstStyle/>
          <a:p>
            <a:r>
              <a:rPr lang="en-US" sz="1600" dirty="0"/>
              <a:t>The </a:t>
            </a:r>
            <a:r>
              <a:rPr lang="en-US" sz="1600" b="1" dirty="0"/>
              <a:t>SAT Math benchmark </a:t>
            </a:r>
            <a:r>
              <a:rPr lang="en-US" sz="1600" dirty="0"/>
              <a:t>is set to be the minimum score a student can earn on the Math section of the SAT to have a 75% chance of earning at least a C in first-semester, credit-bearing, college-level courses in algebra, statistics, pre-calculus, and/or calculus.   </a:t>
            </a:r>
          </a:p>
          <a:p>
            <a:endParaRPr lang="en-US" sz="1600" dirty="0"/>
          </a:p>
          <a:p>
            <a:r>
              <a:rPr lang="en-US" sz="1600" dirty="0"/>
              <a:t>The </a:t>
            </a:r>
            <a:r>
              <a:rPr lang="en-US" sz="1600" b="1" dirty="0"/>
              <a:t>SAT Reading and Writing </a:t>
            </a:r>
            <a:r>
              <a:rPr lang="en-US" sz="1600" dirty="0"/>
              <a:t>benchmark  is set to be the minimum score a student can earn on the ERW section of the SAT to have a 75% chance of earning at least a C in first-semester, credit-bearing, college-level courses in history, literature, social science, and/or writing. </a:t>
            </a:r>
          </a:p>
        </p:txBody>
      </p:sp>
      <p:sp>
        <p:nvSpPr>
          <p:cNvPr id="6" name="Arrow: Left 5">
            <a:extLst>
              <a:ext uri="{FF2B5EF4-FFF2-40B4-BE49-F238E27FC236}">
                <a16:creationId xmlns:a16="http://schemas.microsoft.com/office/drawing/2014/main" id="{A0F023B8-6B4E-9C42-A815-207F6677AF92}"/>
              </a:ext>
              <a:ext uri="{C183D7F6-B498-43B3-948B-1728B52AA6E4}">
                <adec:decorative xmlns:adec="http://schemas.microsoft.com/office/drawing/2017/decorative" val="1"/>
              </a:ext>
            </a:extLst>
          </p:cNvPr>
          <p:cNvSpPr/>
          <p:nvPr/>
        </p:nvSpPr>
        <p:spPr>
          <a:xfrm>
            <a:off x="2401556" y="4259262"/>
            <a:ext cx="654382" cy="232334"/>
          </a:xfrm>
          <a:prstGeom prst="lef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Tree>
    <p:extLst>
      <p:ext uri="{BB962C8B-B14F-4D97-AF65-F5344CB8AC3E}">
        <p14:creationId xmlns:p14="http://schemas.microsoft.com/office/powerpoint/2010/main" val="65440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256B3-C8B7-284B-E63A-357AEA43C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AD1274-8A68-BA7E-FB23-52633EFFCD7A}"/>
              </a:ext>
            </a:extLst>
          </p:cNvPr>
          <p:cNvSpPr>
            <a:spLocks noGrp="1"/>
          </p:cNvSpPr>
          <p:nvPr>
            <p:ph type="title"/>
          </p:nvPr>
        </p:nvSpPr>
        <p:spPr/>
        <p:txBody>
          <a:bodyPr/>
          <a:lstStyle/>
          <a:p>
            <a:r>
              <a:rPr lang="en-US" dirty="0"/>
              <a:t>Score Range</a:t>
            </a:r>
          </a:p>
        </p:txBody>
      </p:sp>
      <p:sp>
        <p:nvSpPr>
          <p:cNvPr id="32" name="TextBox 31">
            <a:extLst>
              <a:ext uri="{FF2B5EF4-FFF2-40B4-BE49-F238E27FC236}">
                <a16:creationId xmlns:a16="http://schemas.microsoft.com/office/drawing/2014/main" id="{0C1113C7-84DC-02FD-DC19-17EC8C11E17B}"/>
              </a:ext>
            </a:extLst>
          </p:cNvPr>
          <p:cNvSpPr txBox="1"/>
          <p:nvPr/>
        </p:nvSpPr>
        <p:spPr>
          <a:xfrm>
            <a:off x="356461" y="1743773"/>
            <a:ext cx="3243914" cy="2534916"/>
          </a:xfrm>
          <a:prstGeom prst="rect">
            <a:avLst/>
          </a:prstGeom>
          <a:noFill/>
        </p:spPr>
        <p:txBody>
          <a:bodyPr wrap="square" lIns="36000" tIns="36000" rIns="36000" bIns="36000" rtlCol="0">
            <a:spAutoFit/>
          </a:bodyPr>
          <a:lstStyle/>
          <a:p>
            <a:r>
              <a:rPr lang="en-US" sz="2000" dirty="0"/>
              <a:t>Scores should be interpreted as ranges rather than singular points because a student’s score might vary slightly if they had taken different versions of the test under identical conditions.</a:t>
            </a:r>
            <a:endParaRPr lang="en-US" sz="3200" dirty="0"/>
          </a:p>
        </p:txBody>
      </p:sp>
      <p:pic>
        <p:nvPicPr>
          <p:cNvPr id="3" name="Picture 2" descr="Cell phone screenshot of Reading and Writing score.">
            <a:extLst>
              <a:ext uri="{FF2B5EF4-FFF2-40B4-BE49-F238E27FC236}">
                <a16:creationId xmlns:a16="http://schemas.microsoft.com/office/drawing/2014/main" id="{C7F0DC96-88FB-2CEE-11AC-BDF54011FDBF}"/>
              </a:ext>
            </a:extLst>
          </p:cNvPr>
          <p:cNvPicPr>
            <a:picLocks noChangeAspect="1"/>
          </p:cNvPicPr>
          <p:nvPr/>
        </p:nvPicPr>
        <p:blipFill>
          <a:blip r:embed="rId3"/>
          <a:stretch>
            <a:fillRect/>
          </a:stretch>
        </p:blipFill>
        <p:spPr>
          <a:xfrm>
            <a:off x="4615673" y="867658"/>
            <a:ext cx="2542205" cy="4913848"/>
          </a:xfrm>
          <a:prstGeom prst="rect">
            <a:avLst/>
          </a:prstGeom>
        </p:spPr>
      </p:pic>
      <p:sp>
        <p:nvSpPr>
          <p:cNvPr id="6" name="Rectangle 5" descr="Enlarged view of the Reading and Writing score (260) and score range (230-290)">
            <a:extLst>
              <a:ext uri="{FF2B5EF4-FFF2-40B4-BE49-F238E27FC236}">
                <a16:creationId xmlns:a16="http://schemas.microsoft.com/office/drawing/2014/main" id="{C7EA3531-EA05-A98E-5E9B-A14836225B32}"/>
              </a:ext>
            </a:extLst>
          </p:cNvPr>
          <p:cNvSpPr/>
          <p:nvPr/>
        </p:nvSpPr>
        <p:spPr>
          <a:xfrm>
            <a:off x="7895303" y="2251587"/>
            <a:ext cx="3342968" cy="2163097"/>
          </a:xfrm>
          <a:prstGeom prst="rect">
            <a:avLst/>
          </a:prstGeom>
          <a:no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8" name="TextBox 7">
            <a:extLst>
              <a:ext uri="{FF2B5EF4-FFF2-40B4-BE49-F238E27FC236}">
                <a16:creationId xmlns:a16="http://schemas.microsoft.com/office/drawing/2014/main" id="{4B7D4E8C-1FB9-0CE4-98C8-5E91CAB22234}"/>
              </a:ext>
            </a:extLst>
          </p:cNvPr>
          <p:cNvSpPr txBox="1"/>
          <p:nvPr/>
        </p:nvSpPr>
        <p:spPr>
          <a:xfrm>
            <a:off x="8268929" y="2605548"/>
            <a:ext cx="2743200" cy="811367"/>
          </a:xfrm>
          <a:prstGeom prst="rect">
            <a:avLst/>
          </a:prstGeom>
          <a:noFill/>
        </p:spPr>
        <p:txBody>
          <a:bodyPr wrap="square" lIns="36000" tIns="36000" rIns="36000" bIns="36000" rtlCol="0">
            <a:spAutoFit/>
          </a:bodyPr>
          <a:lstStyle/>
          <a:p>
            <a:r>
              <a:rPr lang="en-US" sz="1600" dirty="0">
                <a:latin typeface="Trade Gothic Next Heavy" panose="020F0502020204030204" pitchFamily="34" charset="0"/>
                <a:ea typeface="Roboto Medium" panose="02000000000000000000" pitchFamily="2" charset="0"/>
                <a:cs typeface="Roboto Medium" panose="02000000000000000000" pitchFamily="2" charset="0"/>
              </a:rPr>
              <a:t>Your Reading &amp; Writing Score</a:t>
            </a:r>
          </a:p>
          <a:p>
            <a:r>
              <a:rPr lang="en-US" sz="3200" dirty="0">
                <a:latin typeface="ADLaM Display" panose="02010000000000000000" pitchFamily="2" charset="0"/>
                <a:ea typeface="ADLaM Display" panose="02010000000000000000" pitchFamily="2" charset="0"/>
                <a:cs typeface="ADLaM Display" panose="02010000000000000000" pitchFamily="2" charset="0"/>
              </a:rPr>
              <a:t>260</a:t>
            </a:r>
          </a:p>
        </p:txBody>
      </p:sp>
      <p:sp>
        <p:nvSpPr>
          <p:cNvPr id="12" name="Rectangle: Rounded Corners 11">
            <a:extLst>
              <a:ext uri="{FF2B5EF4-FFF2-40B4-BE49-F238E27FC236}">
                <a16:creationId xmlns:a16="http://schemas.microsoft.com/office/drawing/2014/main" id="{51A8AA96-8AFA-89A1-1BEF-D0C8D3E16B2C}"/>
              </a:ext>
              <a:ext uri="{C183D7F6-B498-43B3-948B-1728B52AA6E4}">
                <adec:decorative xmlns:adec="http://schemas.microsoft.com/office/drawing/2017/decorative" val="1"/>
              </a:ext>
            </a:extLst>
          </p:cNvPr>
          <p:cNvSpPr/>
          <p:nvPr/>
        </p:nvSpPr>
        <p:spPr>
          <a:xfrm>
            <a:off x="9026011" y="3354821"/>
            <a:ext cx="1750143" cy="104418"/>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
        <p:nvSpPr>
          <p:cNvPr id="9" name="Rectangle: Rounded Corners 8">
            <a:extLst>
              <a:ext uri="{FF2B5EF4-FFF2-40B4-BE49-F238E27FC236}">
                <a16:creationId xmlns:a16="http://schemas.microsoft.com/office/drawing/2014/main" id="{1833EC33-4117-7681-841B-AEC6D60747D2}"/>
              </a:ext>
              <a:ext uri="{C183D7F6-B498-43B3-948B-1728B52AA6E4}">
                <adec:decorative xmlns:adec="http://schemas.microsoft.com/office/drawing/2017/decorative" val="1"/>
              </a:ext>
            </a:extLst>
          </p:cNvPr>
          <p:cNvSpPr/>
          <p:nvPr/>
        </p:nvSpPr>
        <p:spPr>
          <a:xfrm>
            <a:off x="8327923" y="3354821"/>
            <a:ext cx="747252" cy="104418"/>
          </a:xfrm>
          <a:prstGeom prst="roundRect">
            <a:avLst/>
          </a:prstGeom>
          <a:solidFill>
            <a:srgbClr val="1C1C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cxnSp>
        <p:nvCxnSpPr>
          <p:cNvPr id="14" name="Straight Connector 13">
            <a:extLst>
              <a:ext uri="{FF2B5EF4-FFF2-40B4-BE49-F238E27FC236}">
                <a16:creationId xmlns:a16="http://schemas.microsoft.com/office/drawing/2014/main" id="{A5D44E6F-D90B-B3BC-14D7-D70308DFE9CE}"/>
              </a:ext>
              <a:ext uri="{C183D7F6-B498-43B3-948B-1728B52AA6E4}">
                <adec:decorative xmlns:adec="http://schemas.microsoft.com/office/drawing/2017/decorative" val="1"/>
              </a:ext>
            </a:extLst>
          </p:cNvPr>
          <p:cNvCxnSpPr/>
          <p:nvPr/>
        </p:nvCxnSpPr>
        <p:spPr>
          <a:xfrm>
            <a:off x="10097730" y="3324582"/>
            <a:ext cx="0" cy="17698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BB8BEEF6-110C-F0E0-BF73-AEBD02076C25}"/>
              </a:ext>
            </a:extLst>
          </p:cNvPr>
          <p:cNvSpPr/>
          <p:nvPr/>
        </p:nvSpPr>
        <p:spPr>
          <a:xfrm>
            <a:off x="8347586" y="3732827"/>
            <a:ext cx="2153260" cy="403122"/>
          </a:xfrm>
          <a:prstGeom prst="roundRect">
            <a:avLst/>
          </a:prstGeom>
          <a:solidFill>
            <a:srgbClr val="1C1C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en-US" sz="1200" b="1" dirty="0">
                <a:solidFill>
                  <a:schemeClr val="tx2"/>
                </a:solidFill>
              </a:rPr>
              <a:t>Your Score Range: 230-290 </a:t>
            </a:r>
          </a:p>
        </p:txBody>
      </p:sp>
      <p:sp>
        <p:nvSpPr>
          <p:cNvPr id="16" name="TextBox 15">
            <a:extLst>
              <a:ext uri="{FF2B5EF4-FFF2-40B4-BE49-F238E27FC236}">
                <a16:creationId xmlns:a16="http://schemas.microsoft.com/office/drawing/2014/main" id="{84821371-4E1D-4483-E359-FEE47E9D92FF}"/>
              </a:ext>
              <a:ext uri="{C183D7F6-B498-43B3-948B-1728B52AA6E4}">
                <adec:decorative xmlns:adec="http://schemas.microsoft.com/office/drawing/2017/decorative" val="1"/>
              </a:ext>
            </a:extLst>
          </p:cNvPr>
          <p:cNvSpPr txBox="1"/>
          <p:nvPr/>
        </p:nvSpPr>
        <p:spPr>
          <a:xfrm>
            <a:off x="8268929" y="3439245"/>
            <a:ext cx="304785" cy="234286"/>
          </a:xfrm>
          <a:prstGeom prst="rect">
            <a:avLst/>
          </a:prstGeom>
          <a:noFill/>
        </p:spPr>
        <p:txBody>
          <a:bodyPr wrap="square" lIns="36000" tIns="36000" rIns="36000" bIns="36000" rtlCol="0">
            <a:spAutoFit/>
          </a:bodyPr>
          <a:lstStyle/>
          <a:p>
            <a:r>
              <a:rPr lang="en-US" sz="1050" dirty="0"/>
              <a:t>130</a:t>
            </a:r>
          </a:p>
        </p:txBody>
      </p:sp>
      <p:sp>
        <p:nvSpPr>
          <p:cNvPr id="17" name="TextBox 16">
            <a:extLst>
              <a:ext uri="{FF2B5EF4-FFF2-40B4-BE49-F238E27FC236}">
                <a16:creationId xmlns:a16="http://schemas.microsoft.com/office/drawing/2014/main" id="{8B3B1A4E-1933-1865-D8EA-18657CAE5540}"/>
              </a:ext>
              <a:ext uri="{C183D7F6-B498-43B3-948B-1728B52AA6E4}">
                <adec:decorative xmlns:adec="http://schemas.microsoft.com/office/drawing/2017/decorative" val="1"/>
              </a:ext>
            </a:extLst>
          </p:cNvPr>
          <p:cNvSpPr txBox="1"/>
          <p:nvPr/>
        </p:nvSpPr>
        <p:spPr>
          <a:xfrm>
            <a:off x="10097730" y="3447154"/>
            <a:ext cx="304785" cy="234286"/>
          </a:xfrm>
          <a:prstGeom prst="rect">
            <a:avLst/>
          </a:prstGeom>
          <a:noFill/>
        </p:spPr>
        <p:txBody>
          <a:bodyPr wrap="square" lIns="36000" tIns="36000" rIns="36000" bIns="36000" rtlCol="0">
            <a:spAutoFit/>
          </a:bodyPr>
          <a:lstStyle/>
          <a:p>
            <a:r>
              <a:rPr lang="en-US" sz="1050" dirty="0"/>
              <a:t>430</a:t>
            </a:r>
          </a:p>
        </p:txBody>
      </p:sp>
      <p:sp>
        <p:nvSpPr>
          <p:cNvPr id="18" name="TextBox 17">
            <a:extLst>
              <a:ext uri="{FF2B5EF4-FFF2-40B4-BE49-F238E27FC236}">
                <a16:creationId xmlns:a16="http://schemas.microsoft.com/office/drawing/2014/main" id="{484E7219-3443-7941-9025-F9836CBD5206}"/>
              </a:ext>
              <a:ext uri="{C183D7F6-B498-43B3-948B-1728B52AA6E4}">
                <adec:decorative xmlns:adec="http://schemas.microsoft.com/office/drawing/2017/decorative" val="1"/>
              </a:ext>
            </a:extLst>
          </p:cNvPr>
          <p:cNvSpPr txBox="1"/>
          <p:nvPr/>
        </p:nvSpPr>
        <p:spPr>
          <a:xfrm>
            <a:off x="10510684" y="3429000"/>
            <a:ext cx="304785" cy="234286"/>
          </a:xfrm>
          <a:prstGeom prst="rect">
            <a:avLst/>
          </a:prstGeom>
          <a:noFill/>
        </p:spPr>
        <p:txBody>
          <a:bodyPr wrap="square" lIns="36000" tIns="36000" rIns="36000" bIns="36000" rtlCol="0">
            <a:spAutoFit/>
          </a:bodyPr>
          <a:lstStyle/>
          <a:p>
            <a:r>
              <a:rPr lang="en-US" sz="1050" dirty="0"/>
              <a:t>730</a:t>
            </a:r>
          </a:p>
        </p:txBody>
      </p:sp>
      <p:cxnSp>
        <p:nvCxnSpPr>
          <p:cNvPr id="20" name="Straight Arrow Connector 19">
            <a:extLst>
              <a:ext uri="{FF2B5EF4-FFF2-40B4-BE49-F238E27FC236}">
                <a16:creationId xmlns:a16="http://schemas.microsoft.com/office/drawing/2014/main" id="{66EB9820-1810-D4E5-F718-E5122FC5E532}"/>
              </a:ext>
              <a:ext uri="{C183D7F6-B498-43B3-948B-1728B52AA6E4}">
                <adec:decorative xmlns:adec="http://schemas.microsoft.com/office/drawing/2017/decorative" val="1"/>
              </a:ext>
            </a:extLst>
          </p:cNvPr>
          <p:cNvCxnSpPr>
            <a:cxnSpLocks/>
          </p:cNvCxnSpPr>
          <p:nvPr/>
        </p:nvCxnSpPr>
        <p:spPr>
          <a:xfrm flipV="1">
            <a:off x="7079226" y="2251587"/>
            <a:ext cx="816077" cy="353961"/>
          </a:xfrm>
          <a:prstGeom prst="straightConnector1">
            <a:avLst/>
          </a:prstGeom>
          <a:ln w="38100">
            <a:solidFill>
              <a:srgbClr val="DDDDDD"/>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EB6F57E-2E9E-3E3D-228B-D68E61B6768D}"/>
              </a:ext>
              <a:ext uri="{C183D7F6-B498-43B3-948B-1728B52AA6E4}">
                <adec:decorative xmlns:adec="http://schemas.microsoft.com/office/drawing/2017/decorative" val="1"/>
              </a:ext>
            </a:extLst>
          </p:cNvPr>
          <p:cNvCxnSpPr>
            <a:cxnSpLocks/>
          </p:cNvCxnSpPr>
          <p:nvPr/>
        </p:nvCxnSpPr>
        <p:spPr>
          <a:xfrm>
            <a:off x="7079226" y="3681440"/>
            <a:ext cx="816077" cy="733244"/>
          </a:xfrm>
          <a:prstGeom prst="straightConnector1">
            <a:avLst/>
          </a:prstGeom>
          <a:ln w="38100">
            <a:solidFill>
              <a:srgbClr val="DDDDD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966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A28F6-BF36-716C-AA21-5274B588D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3BB161-F971-95A9-E7C1-844B84F4184C}"/>
              </a:ext>
            </a:extLst>
          </p:cNvPr>
          <p:cNvSpPr>
            <a:spLocks noGrp="1"/>
          </p:cNvSpPr>
          <p:nvPr>
            <p:ph type="title"/>
          </p:nvPr>
        </p:nvSpPr>
        <p:spPr/>
        <p:txBody>
          <a:bodyPr/>
          <a:lstStyle/>
          <a:p>
            <a:r>
              <a:rPr lang="en-US" dirty="0"/>
              <a:t>Knowledge and Skills Content Domains</a:t>
            </a:r>
          </a:p>
        </p:txBody>
      </p:sp>
      <p:pic>
        <p:nvPicPr>
          <p:cNvPr id="7" name="Picture 6" descr="Cellphone screenshot of the Reading and Writing content domains with bar graphs indicating student performance on each domain.">
            <a:extLst>
              <a:ext uri="{FF2B5EF4-FFF2-40B4-BE49-F238E27FC236}">
                <a16:creationId xmlns:a16="http://schemas.microsoft.com/office/drawing/2014/main" id="{5E190482-5F76-0A8C-A267-E728B9EDB6F0}"/>
              </a:ext>
            </a:extLst>
          </p:cNvPr>
          <p:cNvPicPr>
            <a:picLocks noChangeAspect="1"/>
          </p:cNvPicPr>
          <p:nvPr/>
        </p:nvPicPr>
        <p:blipFill>
          <a:blip r:embed="rId3"/>
          <a:stretch>
            <a:fillRect/>
          </a:stretch>
        </p:blipFill>
        <p:spPr>
          <a:xfrm>
            <a:off x="356461" y="2000139"/>
            <a:ext cx="1781424" cy="3781953"/>
          </a:xfrm>
          <a:prstGeom prst="rect">
            <a:avLst/>
          </a:prstGeom>
        </p:spPr>
      </p:pic>
      <p:sp>
        <p:nvSpPr>
          <p:cNvPr id="3" name="Rectangle: Rounded Corners 2">
            <a:extLst>
              <a:ext uri="{FF2B5EF4-FFF2-40B4-BE49-F238E27FC236}">
                <a16:creationId xmlns:a16="http://schemas.microsoft.com/office/drawing/2014/main" id="{156C7462-A135-77C2-7329-B21EE28B7490}"/>
              </a:ext>
            </a:extLst>
          </p:cNvPr>
          <p:cNvSpPr/>
          <p:nvPr/>
        </p:nvSpPr>
        <p:spPr>
          <a:xfrm>
            <a:off x="2420877" y="2202426"/>
            <a:ext cx="4395020" cy="3159105"/>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chemeClr val="tx1"/>
                </a:solidFill>
                <a:effectLst/>
                <a:uLnTx/>
                <a:uFillTx/>
                <a:latin typeface="Roboto Slab"/>
                <a:ea typeface="+mn-ea"/>
                <a:cs typeface="+mn-cs"/>
              </a:rPr>
              <a:t>Reading and Writing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Roboto Slab"/>
              <a:ea typeface="+mn-ea"/>
              <a:cs typeface="+mn-cs"/>
            </a:endParaRP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Roboto"/>
                <a:ea typeface="+mn-ea"/>
                <a:cs typeface="+mn-cs"/>
              </a:rPr>
              <a:t>Craft and Structure</a:t>
            </a:r>
          </a:p>
          <a:p>
            <a:pPr lvl="1">
              <a:spcAft>
                <a:spcPts val="1200"/>
              </a:spcAft>
              <a:defRPr/>
            </a:pPr>
            <a:r>
              <a:rPr kumimoji="0" lang="en-US" sz="2400" b="0" i="0" u="none" strike="noStrike" kern="1200" cap="none" spc="0" normalizeH="0" baseline="0" noProof="0" dirty="0">
                <a:ln>
                  <a:noFill/>
                </a:ln>
                <a:solidFill>
                  <a:schemeClr val="tx1"/>
                </a:solidFill>
                <a:effectLst/>
                <a:uLnTx/>
                <a:uFillTx/>
                <a:latin typeface="Roboto"/>
                <a:ea typeface="+mn-ea"/>
                <a:cs typeface="+mn-cs"/>
              </a:rPr>
              <a:t>Explanation of Ideas</a:t>
            </a:r>
          </a:p>
          <a:p>
            <a:pPr lvl="1">
              <a:spcAft>
                <a:spcPts val="1200"/>
              </a:spcAft>
              <a:defRPr/>
            </a:pPr>
            <a:r>
              <a:rPr kumimoji="0" lang="en-US" sz="2400" b="0" i="0" u="none" strike="noStrike" kern="1200" cap="none" spc="0" normalizeH="0" baseline="0" noProof="0" dirty="0">
                <a:ln>
                  <a:noFill/>
                </a:ln>
                <a:solidFill>
                  <a:schemeClr val="tx1"/>
                </a:solidFill>
                <a:effectLst/>
                <a:uLnTx/>
                <a:uFillTx/>
                <a:latin typeface="Roboto"/>
                <a:ea typeface="+mn-ea"/>
                <a:cs typeface="+mn-cs"/>
              </a:rPr>
              <a:t>Information and Ideas</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Roboto"/>
                <a:ea typeface="+mn-ea"/>
                <a:cs typeface="+mn-cs"/>
              </a:rPr>
              <a:t>Standard English Convent</a:t>
            </a:r>
            <a:r>
              <a:rPr kumimoji="0" lang="en-US" sz="2400" b="0" i="0" u="none" strike="noStrike" kern="1200" cap="none" spc="0" normalizeH="0" baseline="0" noProof="0" dirty="0">
                <a:ln>
                  <a:noFill/>
                </a:ln>
                <a:solidFill>
                  <a:srgbClr val="FFFFFF"/>
                </a:solidFill>
                <a:effectLst/>
                <a:uLnTx/>
                <a:uFillTx/>
                <a:latin typeface="Roboto"/>
                <a:ea typeface="+mn-ea"/>
                <a:cs typeface="+mn-cs"/>
              </a:rPr>
              <a:t>ions</a:t>
            </a:r>
          </a:p>
        </p:txBody>
      </p:sp>
      <p:sp>
        <p:nvSpPr>
          <p:cNvPr id="4" name="Rectangle: Rounded Corners 3">
            <a:extLst>
              <a:ext uri="{FF2B5EF4-FFF2-40B4-BE49-F238E27FC236}">
                <a16:creationId xmlns:a16="http://schemas.microsoft.com/office/drawing/2014/main" id="{12945775-3ADC-EAD0-60AA-A12B6CCD1F82}"/>
              </a:ext>
            </a:extLst>
          </p:cNvPr>
          <p:cNvSpPr/>
          <p:nvPr/>
        </p:nvSpPr>
        <p:spPr>
          <a:xfrm>
            <a:off x="7098889" y="2202425"/>
            <a:ext cx="4395020" cy="3159105"/>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b="1" u="sng" dirty="0">
              <a:solidFill>
                <a:srgbClr val="FFFFFF"/>
              </a:solidFill>
              <a:latin typeface="Roboto Slab"/>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sng"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sng" strike="noStrike" kern="1200" cap="none" spc="0" normalizeH="0" baseline="0" noProof="0" dirty="0">
                <a:ln>
                  <a:noFill/>
                </a:ln>
                <a:solidFill>
                  <a:schemeClr val="tx1"/>
                </a:solidFill>
                <a:effectLst/>
                <a:uLnTx/>
                <a:uFillTx/>
                <a:latin typeface="Roboto Slab"/>
                <a:ea typeface="+mn-ea"/>
                <a:cs typeface="+mn-cs"/>
              </a:rPr>
              <a:t>Math</a:t>
            </a:r>
            <a:endParaRPr kumimoji="0" lang="en-US" sz="2400" b="1" i="0" u="sng" strike="noStrike" kern="1200" cap="none" spc="0" normalizeH="0" baseline="0" noProof="0" dirty="0">
              <a:ln>
                <a:noFill/>
              </a:ln>
              <a:solidFill>
                <a:schemeClr val="tx1"/>
              </a:solidFill>
              <a:effectLst/>
              <a:uLnTx/>
              <a:uFillTx/>
              <a:latin typeface="Roboto Slab"/>
              <a:ea typeface="+mn-ea"/>
              <a:cs typeface="+mn-cs"/>
            </a:endParaRPr>
          </a:p>
          <a:p>
            <a:pPr marL="457200" marR="0" lvl="1" indent="0" algn="l" defTabSz="914400" rtl="0" eaLnBrk="1" fontAlgn="auto" latinLnBrk="0" hangingPunct="1">
              <a:lnSpc>
                <a:spcPct val="100000"/>
              </a:lnSpc>
              <a:spcBef>
                <a:spcPts val="0"/>
              </a:spcBef>
              <a:spcAft>
                <a:spcPts val="120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Roboto"/>
              <a:ea typeface="+mn-ea"/>
              <a:cs typeface="+mn-cs"/>
            </a:endParaRP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Roboto"/>
                <a:ea typeface="+mn-ea"/>
                <a:cs typeface="+mn-cs"/>
              </a:rPr>
              <a:t>Algebra</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Roboto"/>
                <a:ea typeface="+mn-ea"/>
                <a:cs typeface="+mn-cs"/>
              </a:rPr>
              <a:t>Advanced Math</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Roboto"/>
                <a:ea typeface="+mn-ea"/>
                <a:cs typeface="+mn-cs"/>
              </a:rPr>
              <a:t>Problem Solving and Data Analysis</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Roboto"/>
                <a:ea typeface="+mn-ea"/>
                <a:cs typeface="+mn-cs"/>
              </a:rPr>
              <a:t>Geometry and Trigonometry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Tree>
    <p:extLst>
      <p:ext uri="{BB962C8B-B14F-4D97-AF65-F5344CB8AC3E}">
        <p14:creationId xmlns:p14="http://schemas.microsoft.com/office/powerpoint/2010/main" val="2514459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7411" y="566970"/>
            <a:ext cx="11286153" cy="413175"/>
          </a:xfrm>
        </p:spPr>
        <p:txBody>
          <a:bodyPr/>
          <a:lstStyle/>
          <a:p>
            <a:r>
              <a:rPr lang="en-US" dirty="0"/>
              <a:t>Career Insights</a:t>
            </a:r>
            <a:endParaRPr lang="en-US" dirty="0">
              <a:solidFill>
                <a:srgbClr val="FF0000"/>
              </a:solidFill>
            </a:endParaRPr>
          </a:p>
        </p:txBody>
      </p:sp>
      <p:pic>
        <p:nvPicPr>
          <p:cNvPr id="6" name="Picture 5" descr="Three cell phone screenshots of career insights in the BigFuture School app.">
            <a:extLst>
              <a:ext uri="{FF2B5EF4-FFF2-40B4-BE49-F238E27FC236}">
                <a16:creationId xmlns:a16="http://schemas.microsoft.com/office/drawing/2014/main" id="{3766A9EA-A800-233A-ABCF-71554EDE01C9}"/>
              </a:ext>
            </a:extLst>
          </p:cNvPr>
          <p:cNvPicPr>
            <a:picLocks noChangeAspect="1"/>
          </p:cNvPicPr>
          <p:nvPr/>
        </p:nvPicPr>
        <p:blipFill>
          <a:blip r:embed="rId3"/>
          <a:stretch>
            <a:fillRect/>
          </a:stretch>
        </p:blipFill>
        <p:spPr>
          <a:xfrm>
            <a:off x="2814637" y="1211036"/>
            <a:ext cx="7477125" cy="4762500"/>
          </a:xfrm>
          <a:prstGeom prst="rect">
            <a:avLst/>
          </a:prstGeom>
        </p:spPr>
      </p:pic>
    </p:spTree>
    <p:extLst>
      <p:ext uri="{BB962C8B-B14F-4D97-AF65-F5344CB8AC3E}">
        <p14:creationId xmlns:p14="http://schemas.microsoft.com/office/powerpoint/2010/main" val="1597077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ED6C60-F70A-3AF1-2069-2CC205399973}"/>
              </a:ext>
            </a:extLst>
          </p:cNvPr>
          <p:cNvSpPr>
            <a:spLocks noGrp="1"/>
          </p:cNvSpPr>
          <p:nvPr>
            <p:ph type="ctrTitle"/>
          </p:nvPr>
        </p:nvSpPr>
        <p:spPr/>
        <p:txBody>
          <a:bodyPr/>
          <a:lstStyle/>
          <a:p>
            <a:r>
              <a:rPr lang="en-US"/>
              <a:t>2. </a:t>
            </a:r>
            <a:r>
              <a:rPr lang="en-US" dirty="0"/>
              <a:t>Accessing Scores on the PDF Score Report</a:t>
            </a:r>
          </a:p>
        </p:txBody>
      </p:sp>
    </p:spTree>
    <p:extLst>
      <p:ext uri="{BB962C8B-B14F-4D97-AF65-F5344CB8AC3E}">
        <p14:creationId xmlns:p14="http://schemas.microsoft.com/office/powerpoint/2010/main" val="3838026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09709-13C4-5607-846E-471EB14E1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4FC785-00D0-5123-01A8-A8FAB82F7307}"/>
              </a:ext>
            </a:extLst>
          </p:cNvPr>
          <p:cNvSpPr>
            <a:spLocks noGrp="1"/>
          </p:cNvSpPr>
          <p:nvPr>
            <p:ph type="title"/>
          </p:nvPr>
        </p:nvSpPr>
        <p:spPr/>
        <p:txBody>
          <a:bodyPr/>
          <a:lstStyle/>
          <a:p>
            <a:r>
              <a:rPr lang="en-US" dirty="0"/>
              <a:t>See Your Scores</a:t>
            </a:r>
          </a:p>
        </p:txBody>
      </p:sp>
      <p:sp>
        <p:nvSpPr>
          <p:cNvPr id="3" name="TextBox 2">
            <a:extLst>
              <a:ext uri="{FF2B5EF4-FFF2-40B4-BE49-F238E27FC236}">
                <a16:creationId xmlns:a16="http://schemas.microsoft.com/office/drawing/2014/main" id="{49625D8B-6E53-47F7-BC3C-46ED7E739084}"/>
              </a:ext>
            </a:extLst>
          </p:cNvPr>
          <p:cNvSpPr txBox="1"/>
          <p:nvPr/>
        </p:nvSpPr>
        <p:spPr>
          <a:xfrm>
            <a:off x="4476197" y="1480678"/>
            <a:ext cx="2049864" cy="3804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Total Score</a:t>
            </a:r>
          </a:p>
        </p:txBody>
      </p:sp>
      <p:sp>
        <p:nvSpPr>
          <p:cNvPr id="4" name="TextBox 3">
            <a:extLst>
              <a:ext uri="{FF2B5EF4-FFF2-40B4-BE49-F238E27FC236}">
                <a16:creationId xmlns:a16="http://schemas.microsoft.com/office/drawing/2014/main" id="{919E868B-A047-323B-C3D4-BCCB53033735}"/>
              </a:ext>
            </a:extLst>
          </p:cNvPr>
          <p:cNvSpPr txBox="1"/>
          <p:nvPr/>
        </p:nvSpPr>
        <p:spPr>
          <a:xfrm>
            <a:off x="1646000" y="3161223"/>
            <a:ext cx="4076537" cy="380480"/>
          </a:xfrm>
          <a:prstGeom prst="rect">
            <a:avLst/>
          </a:prstGeom>
          <a:noFill/>
        </p:spPr>
        <p:txBody>
          <a:bodyPr wrap="square" lIns="36000" tIns="36000" rIns="36000" b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Reading and Writing Score</a:t>
            </a:r>
          </a:p>
        </p:txBody>
      </p:sp>
      <p:sp>
        <p:nvSpPr>
          <p:cNvPr id="6" name="Arrow: Right 5">
            <a:extLst>
              <a:ext uri="{FF2B5EF4-FFF2-40B4-BE49-F238E27FC236}">
                <a16:creationId xmlns:a16="http://schemas.microsoft.com/office/drawing/2014/main" id="{E3B037B9-487C-A1B9-3FA5-71607AAD6195}"/>
              </a:ext>
              <a:ext uri="{C183D7F6-B498-43B3-948B-1728B52AA6E4}">
                <adec:decorative xmlns:adec="http://schemas.microsoft.com/office/drawing/2017/decorative" val="1"/>
              </a:ext>
            </a:extLst>
          </p:cNvPr>
          <p:cNvSpPr/>
          <p:nvPr/>
        </p:nvSpPr>
        <p:spPr>
          <a:xfrm>
            <a:off x="5029201" y="1946315"/>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
        <p:nvSpPr>
          <p:cNvPr id="7" name="Arrow: Right 6">
            <a:extLst>
              <a:ext uri="{FF2B5EF4-FFF2-40B4-BE49-F238E27FC236}">
                <a16:creationId xmlns:a16="http://schemas.microsoft.com/office/drawing/2014/main" id="{5576A580-CB69-C5F0-417E-65AE7758694A}"/>
              </a:ext>
              <a:ext uri="{C183D7F6-B498-43B3-948B-1728B52AA6E4}">
                <adec:decorative xmlns:adec="http://schemas.microsoft.com/office/drawing/2017/decorative" val="1"/>
              </a:ext>
            </a:extLst>
          </p:cNvPr>
          <p:cNvSpPr/>
          <p:nvPr/>
        </p:nvSpPr>
        <p:spPr>
          <a:xfrm>
            <a:off x="5029201" y="3487569"/>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
        <p:nvSpPr>
          <p:cNvPr id="10" name="Rectangle 9">
            <a:extLst>
              <a:ext uri="{FF2B5EF4-FFF2-40B4-BE49-F238E27FC236}">
                <a16:creationId xmlns:a16="http://schemas.microsoft.com/office/drawing/2014/main" id="{2FE01761-E83F-0F84-B41E-D1E787EC4896}"/>
              </a:ext>
              <a:ext uri="{C183D7F6-B498-43B3-948B-1728B52AA6E4}">
                <adec:decorative xmlns:adec="http://schemas.microsoft.com/office/drawing/2017/decorative" val="1"/>
              </a:ext>
            </a:extLst>
          </p:cNvPr>
          <p:cNvSpPr/>
          <p:nvPr/>
        </p:nvSpPr>
        <p:spPr>
          <a:xfrm>
            <a:off x="7939563" y="1979525"/>
            <a:ext cx="480956" cy="3838471"/>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5" name="TextBox 4">
            <a:extLst>
              <a:ext uri="{FF2B5EF4-FFF2-40B4-BE49-F238E27FC236}">
                <a16:creationId xmlns:a16="http://schemas.microsoft.com/office/drawing/2014/main" id="{01CEAE3B-31A0-A2C7-1C82-01B1B8F4D9A8}"/>
              </a:ext>
            </a:extLst>
          </p:cNvPr>
          <p:cNvSpPr txBox="1"/>
          <p:nvPr/>
        </p:nvSpPr>
        <p:spPr>
          <a:xfrm>
            <a:off x="2860432" y="3903830"/>
            <a:ext cx="2862105" cy="380480"/>
          </a:xfrm>
          <a:prstGeom prst="rect">
            <a:avLst/>
          </a:prstGeom>
          <a:noFill/>
        </p:spPr>
        <p:txBody>
          <a:bodyPr wrap="square" lIns="36000" tIns="36000" rIns="36000" b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Math Score</a:t>
            </a:r>
          </a:p>
        </p:txBody>
      </p:sp>
      <p:sp>
        <p:nvSpPr>
          <p:cNvPr id="8" name="Arrow: Right 7">
            <a:extLst>
              <a:ext uri="{FF2B5EF4-FFF2-40B4-BE49-F238E27FC236}">
                <a16:creationId xmlns:a16="http://schemas.microsoft.com/office/drawing/2014/main" id="{FCD47164-566F-E302-E27A-C62D73BD7675}"/>
              </a:ext>
              <a:ext uri="{C183D7F6-B498-43B3-948B-1728B52AA6E4}">
                <adec:decorative xmlns:adec="http://schemas.microsoft.com/office/drawing/2017/decorative" val="1"/>
              </a:ext>
            </a:extLst>
          </p:cNvPr>
          <p:cNvSpPr/>
          <p:nvPr/>
        </p:nvSpPr>
        <p:spPr>
          <a:xfrm>
            <a:off x="5029201" y="4233227"/>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pic>
        <p:nvPicPr>
          <p:cNvPr id="17" name="Picture 16" descr="Upper left corner of the .pdf score report showing total score, reading and writing score and math score.">
            <a:extLst>
              <a:ext uri="{FF2B5EF4-FFF2-40B4-BE49-F238E27FC236}">
                <a16:creationId xmlns:a16="http://schemas.microsoft.com/office/drawing/2014/main" id="{DDBDF2E6-34F4-4C16-3794-E47CFA77CF60}"/>
              </a:ext>
            </a:extLst>
          </p:cNvPr>
          <p:cNvPicPr>
            <a:picLocks noChangeAspect="1"/>
          </p:cNvPicPr>
          <p:nvPr/>
        </p:nvPicPr>
        <p:blipFill>
          <a:blip r:embed="rId3"/>
          <a:stretch>
            <a:fillRect/>
          </a:stretch>
        </p:blipFill>
        <p:spPr>
          <a:xfrm>
            <a:off x="5848800" y="744982"/>
            <a:ext cx="2523428" cy="5334813"/>
          </a:xfrm>
          <a:prstGeom prst="rect">
            <a:avLst/>
          </a:prstGeom>
        </p:spPr>
      </p:pic>
    </p:spTree>
    <p:extLst>
      <p:ext uri="{BB962C8B-B14F-4D97-AF65-F5344CB8AC3E}">
        <p14:creationId xmlns:p14="http://schemas.microsoft.com/office/powerpoint/2010/main" val="4230775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0406-D46B-57D6-0B8E-5A036F986C91}"/>
              </a:ext>
            </a:extLst>
          </p:cNvPr>
          <p:cNvSpPr>
            <a:spLocks noGrp="1"/>
          </p:cNvSpPr>
          <p:nvPr>
            <p:ph type="title"/>
          </p:nvPr>
        </p:nvSpPr>
        <p:spPr/>
        <p:txBody>
          <a:bodyPr/>
          <a:lstStyle/>
          <a:p>
            <a:r>
              <a:rPr lang="en-US" dirty="0"/>
              <a:t>Score Range</a:t>
            </a:r>
          </a:p>
        </p:txBody>
      </p:sp>
      <p:sp>
        <p:nvSpPr>
          <p:cNvPr id="32" name="TextBox 31">
            <a:extLst>
              <a:ext uri="{FF2B5EF4-FFF2-40B4-BE49-F238E27FC236}">
                <a16:creationId xmlns:a16="http://schemas.microsoft.com/office/drawing/2014/main" id="{FCD80CD0-396C-95F6-5B90-25BA46778B95}"/>
              </a:ext>
            </a:extLst>
          </p:cNvPr>
          <p:cNvSpPr txBox="1"/>
          <p:nvPr/>
        </p:nvSpPr>
        <p:spPr>
          <a:xfrm>
            <a:off x="356461" y="2025483"/>
            <a:ext cx="5313875" cy="1611586"/>
          </a:xfrm>
          <a:prstGeom prst="rect">
            <a:avLst/>
          </a:prstGeom>
          <a:noFill/>
        </p:spPr>
        <p:txBody>
          <a:bodyPr wrap="square" lIns="36000" tIns="36000" rIns="36000" bIns="36000" rtlCol="0">
            <a:spAutoFit/>
          </a:bodyPr>
          <a:lstStyle/>
          <a:p>
            <a:r>
              <a:rPr lang="en-US" sz="2000" dirty="0"/>
              <a:t>Scores should be interpreted as ranges rather than singular points because a student’s score might vary slightly if they had taken different versions of the test under identical conditions.</a:t>
            </a:r>
            <a:endParaRPr lang="en-US" sz="3200" dirty="0"/>
          </a:p>
        </p:txBody>
      </p:sp>
      <p:pic>
        <p:nvPicPr>
          <p:cNvPr id="6" name="Picture 5" descr="Upper left corner of the .pdf score report showing score ranges for total, reading and writing, and math scores.">
            <a:extLst>
              <a:ext uri="{FF2B5EF4-FFF2-40B4-BE49-F238E27FC236}">
                <a16:creationId xmlns:a16="http://schemas.microsoft.com/office/drawing/2014/main" id="{52FE4664-718C-2CC5-12AC-0747877B0D3E}"/>
              </a:ext>
            </a:extLst>
          </p:cNvPr>
          <p:cNvPicPr>
            <a:picLocks noChangeAspect="1"/>
          </p:cNvPicPr>
          <p:nvPr/>
        </p:nvPicPr>
        <p:blipFill>
          <a:blip r:embed="rId3"/>
          <a:stretch>
            <a:fillRect/>
          </a:stretch>
        </p:blipFill>
        <p:spPr>
          <a:xfrm>
            <a:off x="6322523" y="601537"/>
            <a:ext cx="2674844" cy="5654926"/>
          </a:xfrm>
          <a:prstGeom prst="rect">
            <a:avLst/>
          </a:prstGeom>
        </p:spPr>
      </p:pic>
    </p:spTree>
    <p:extLst>
      <p:ext uri="{BB962C8B-B14F-4D97-AF65-F5344CB8AC3E}">
        <p14:creationId xmlns:p14="http://schemas.microsoft.com/office/powerpoint/2010/main" val="2512942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C36F0-97F7-02BE-027F-63EB20EF6C99}"/>
            </a:ext>
          </a:extLst>
        </p:cNvPr>
        <p:cNvGrpSpPr/>
        <p:nvPr/>
      </p:nvGrpSpPr>
      <p:grpSpPr>
        <a:xfrm>
          <a:off x="0" y="0"/>
          <a:ext cx="0" cy="0"/>
          <a:chOff x="0" y="0"/>
          <a:chExt cx="0" cy="0"/>
        </a:xfrm>
      </p:grpSpPr>
      <p:sp>
        <p:nvSpPr>
          <p:cNvPr id="8" name="Title 4">
            <a:extLst>
              <a:ext uri="{FF2B5EF4-FFF2-40B4-BE49-F238E27FC236}">
                <a16:creationId xmlns:a16="http://schemas.microsoft.com/office/drawing/2014/main" id="{1DD4D6D6-80E7-A353-984A-47C1A9188604}"/>
              </a:ext>
            </a:extLst>
          </p:cNvPr>
          <p:cNvSpPr txBox="1">
            <a:spLocks noGrp="1"/>
          </p:cNvSpPr>
          <p:nvPr>
            <p:ph type="title" idx="4294967295"/>
          </p:nvPr>
        </p:nvSpPr>
        <p:spPr bwMode="gray">
          <a:xfrm>
            <a:off x="317961" y="557646"/>
            <a:ext cx="4639049" cy="413175"/>
          </a:xfrm>
          <a:prstGeom prst="rect">
            <a:avLst/>
          </a:prstGeom>
          <a:noFill/>
          <a:ln w="9525">
            <a:noFill/>
            <a:prstDash/>
            <a:miter lim="800000"/>
            <a:headEnd/>
            <a:tailEnd/>
          </a:ln>
          <a:effectLst/>
        </p:spPr>
        <p:txBody>
          <a:bodyPr rot="0" spcFirstLastPara="0" vertOverflow="overflow" horzOverflow="overflow" vert="horz" wrap="square" lIns="0" tIns="0" rIns="72000" bIns="0" numCol="1" spcCol="0" rtlCol="0" fromWordArt="0" anchor="t" anchorCtr="0" forceAA="0" compatLnSpc="1">
            <a:prstTxWarp prst="textNoShape">
              <a:avLst/>
            </a:prstTxWarp>
            <a:noAutofit/>
          </a:bodyPr>
          <a:lstStyle>
            <a:lvl1pPr algn="l" defTabSz="931592" rtl="0" eaLnBrk="1" latinLnBrk="0" hangingPunct="1">
              <a:spcBef>
                <a:spcPct val="0"/>
              </a:spcBef>
              <a:buNone/>
              <a:defRPr sz="3418" kern="1200">
                <a:solidFill>
                  <a:schemeClr val="tx1"/>
                </a:solidFill>
                <a:latin typeface="+mj-lt"/>
                <a:ea typeface="+mj-ea"/>
                <a:cs typeface="+mj-cs"/>
              </a:defRPr>
            </a:lvl1pPr>
          </a:lstStyle>
          <a:p>
            <a:pPr marL="0" marR="0" lvl="0" indent="0" algn="l" defTabSz="93159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Score Comparisons and Percentiles</a:t>
            </a:r>
            <a:br>
              <a:rPr kumimoji="0" lang="en-US" sz="3200" b="0" i="0" u="none" strike="noStrike" kern="1200" cap="none" spc="0" normalizeH="0" baseline="0" noProof="0" dirty="0">
                <a:ln>
                  <a:noFill/>
                </a:ln>
                <a:solidFill>
                  <a:schemeClr val="tx1"/>
                </a:solidFill>
                <a:effectLst/>
                <a:uLnTx/>
                <a:uFillTx/>
                <a:latin typeface="+mj-lt"/>
                <a:ea typeface="+mj-ea"/>
                <a:cs typeface="+mj-cs"/>
              </a:rPr>
            </a:br>
            <a:br>
              <a:rPr kumimoji="0" lang="en-US" sz="3200" b="0" i="0" u="none" strike="noStrike" kern="1200" cap="none" spc="0" normalizeH="0" baseline="0" noProof="0" dirty="0">
                <a:ln>
                  <a:noFill/>
                </a:ln>
                <a:solidFill>
                  <a:schemeClr val="tx1"/>
                </a:solidFill>
                <a:effectLst/>
                <a:uLnTx/>
                <a:uFillTx/>
                <a:latin typeface="+mj-lt"/>
                <a:ea typeface="+mj-ea"/>
                <a:cs typeface="+mj-cs"/>
              </a:rPr>
            </a:b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a:extLst>
              <a:ext uri="{FF2B5EF4-FFF2-40B4-BE49-F238E27FC236}">
                <a16:creationId xmlns:a16="http://schemas.microsoft.com/office/drawing/2014/main" id="{12444FF4-8D4B-61A4-DBC1-996EA0251FD5}"/>
              </a:ext>
            </a:extLst>
          </p:cNvPr>
          <p:cNvSpPr txBox="1"/>
          <p:nvPr/>
        </p:nvSpPr>
        <p:spPr>
          <a:xfrm>
            <a:off x="317961" y="2120202"/>
            <a:ext cx="4746408" cy="3150469"/>
          </a:xfrm>
          <a:prstGeom prst="rect">
            <a:avLst/>
          </a:prstGeom>
          <a:noFill/>
        </p:spPr>
        <p:txBody>
          <a:bodyPr wrap="square" lIns="36000" tIns="36000" rIns="36000" bIns="36000" rtlCol="0">
            <a:spAutoFit/>
          </a:bodyPr>
          <a:lstStyle/>
          <a:p>
            <a:pPr marL="342900" indent="-342900">
              <a:buFont typeface="Arial" panose="020B0604020202020204" pitchFamily="34" charset="0"/>
              <a:buChar char="•"/>
            </a:pPr>
            <a:r>
              <a:rPr lang="en-US" sz="2000" b="0" i="0" dirty="0">
                <a:effectLst/>
                <a:latin typeface="Roboto" panose="02000000000000000000" pitchFamily="2" charset="0"/>
              </a:rPr>
              <a:t>Percentile Rank scores </a:t>
            </a:r>
            <a:r>
              <a:rPr lang="en-US" sz="2000" b="1" i="0" dirty="0">
                <a:effectLst/>
                <a:latin typeface="Roboto" panose="02000000000000000000" pitchFamily="2" charset="0"/>
              </a:rPr>
              <a:t>range from 1 to 99 and express student ability relative to the scores of</a:t>
            </a:r>
            <a:r>
              <a:rPr lang="en-US" sz="2000" b="0" i="0" dirty="0">
                <a:effectLst/>
                <a:latin typeface="Roboto" panose="02000000000000000000" pitchFamily="2" charset="0"/>
              </a:rPr>
              <a:t> other students in the same grade.</a:t>
            </a:r>
          </a:p>
          <a:p>
            <a:pPr marL="342900" indent="-342900">
              <a:buFont typeface="Arial" panose="020B0604020202020204" pitchFamily="34" charset="0"/>
              <a:buChar char="•"/>
            </a:pPr>
            <a:endParaRPr lang="en-US" sz="2000" dirty="0">
              <a:latin typeface="Roboto" panose="02000000000000000000" pitchFamily="2" charset="0"/>
            </a:endParaRPr>
          </a:p>
          <a:p>
            <a:pPr marL="342900" indent="-342900">
              <a:buFont typeface="Arial" panose="020B0604020202020204" pitchFamily="34" charset="0"/>
              <a:buChar char="•"/>
            </a:pPr>
            <a:r>
              <a:rPr lang="en-US" sz="2000" b="0" i="0" dirty="0">
                <a:effectLst/>
                <a:latin typeface="Roboto" panose="02000000000000000000" pitchFamily="2" charset="0"/>
              </a:rPr>
              <a:t>If a student has a </a:t>
            </a:r>
            <a:r>
              <a:rPr lang="en-US" sz="2000" b="1" i="0" dirty="0">
                <a:effectLst/>
                <a:latin typeface="Roboto" panose="02000000000000000000" pitchFamily="2" charset="0"/>
              </a:rPr>
              <a:t>percentile rank</a:t>
            </a:r>
            <a:r>
              <a:rPr lang="en-US" sz="2000" b="0" i="0" dirty="0">
                <a:effectLst/>
                <a:latin typeface="Roboto" panose="02000000000000000000" pitchFamily="2" charset="0"/>
              </a:rPr>
              <a:t> of 40%, this indicates the student performed at the same level or better than 40% of students at that grade-level on the test.</a:t>
            </a:r>
            <a:endParaRPr lang="en-US" sz="2000" dirty="0"/>
          </a:p>
        </p:txBody>
      </p:sp>
      <p:pic>
        <p:nvPicPr>
          <p:cNvPr id="4" name="Picture 3" descr="Cell phone screenshot of .pdf score report with blue squares highlighting percentile ranks.">
            <a:extLst>
              <a:ext uri="{FF2B5EF4-FFF2-40B4-BE49-F238E27FC236}">
                <a16:creationId xmlns:a16="http://schemas.microsoft.com/office/drawing/2014/main" id="{1779E902-3146-782E-5E06-841DB32ADE08}"/>
              </a:ext>
            </a:extLst>
          </p:cNvPr>
          <p:cNvPicPr>
            <a:picLocks noChangeAspect="1"/>
          </p:cNvPicPr>
          <p:nvPr/>
        </p:nvPicPr>
        <p:blipFill>
          <a:blip r:embed="rId3"/>
          <a:stretch>
            <a:fillRect/>
          </a:stretch>
        </p:blipFill>
        <p:spPr>
          <a:xfrm>
            <a:off x="6267824" y="739036"/>
            <a:ext cx="2601399" cy="5499653"/>
          </a:xfrm>
          <a:prstGeom prst="rect">
            <a:avLst/>
          </a:prstGeom>
        </p:spPr>
      </p:pic>
      <p:sp>
        <p:nvSpPr>
          <p:cNvPr id="9" name="Rectangle 8">
            <a:extLst>
              <a:ext uri="{FF2B5EF4-FFF2-40B4-BE49-F238E27FC236}">
                <a16:creationId xmlns:a16="http://schemas.microsoft.com/office/drawing/2014/main" id="{D19F0196-D50C-3539-7E02-244BCA7AC10A}"/>
              </a:ext>
              <a:ext uri="{C183D7F6-B498-43B3-948B-1728B52AA6E4}">
                <adec:decorative xmlns:adec="http://schemas.microsoft.com/office/drawing/2017/decorative" val="1"/>
              </a:ext>
            </a:extLst>
          </p:cNvPr>
          <p:cNvSpPr/>
          <p:nvPr/>
        </p:nvSpPr>
        <p:spPr>
          <a:xfrm>
            <a:off x="7948436" y="1833875"/>
            <a:ext cx="633046" cy="481531"/>
          </a:xfrm>
          <a:prstGeom prst="rect">
            <a:avLst/>
          </a:prstGeom>
          <a:noFill/>
          <a:ln w="28575">
            <a:solidFill>
              <a:srgbClr val="1C1C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10" name="Rectangle 9">
            <a:extLst>
              <a:ext uri="{FF2B5EF4-FFF2-40B4-BE49-F238E27FC236}">
                <a16:creationId xmlns:a16="http://schemas.microsoft.com/office/drawing/2014/main" id="{477E4D6A-E156-644E-0E2D-30921057DD6F}"/>
              </a:ext>
              <a:ext uri="{C183D7F6-B498-43B3-948B-1728B52AA6E4}">
                <adec:decorative xmlns:adec="http://schemas.microsoft.com/office/drawing/2017/decorative" val="1"/>
              </a:ext>
            </a:extLst>
          </p:cNvPr>
          <p:cNvSpPr/>
          <p:nvPr/>
        </p:nvSpPr>
        <p:spPr>
          <a:xfrm>
            <a:off x="7428232" y="3302967"/>
            <a:ext cx="633046" cy="371789"/>
          </a:xfrm>
          <a:prstGeom prst="rect">
            <a:avLst/>
          </a:prstGeom>
          <a:noFill/>
          <a:ln w="28575">
            <a:solidFill>
              <a:srgbClr val="1C1C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lnSpcReduction="10000"/>
          </a:bodyPr>
          <a:lstStyle/>
          <a:p>
            <a:pPr algn="ctr"/>
            <a:endParaRPr lang="en-US" sz="2000" b="1" dirty="0">
              <a:solidFill>
                <a:schemeClr val="tx2"/>
              </a:solidFill>
              <a:latin typeface="+mj-lt"/>
            </a:endParaRPr>
          </a:p>
        </p:txBody>
      </p:sp>
      <p:sp>
        <p:nvSpPr>
          <p:cNvPr id="11" name="Rectangle 10">
            <a:extLst>
              <a:ext uri="{FF2B5EF4-FFF2-40B4-BE49-F238E27FC236}">
                <a16:creationId xmlns:a16="http://schemas.microsoft.com/office/drawing/2014/main" id="{E95B1648-E5DE-D4B5-CAD9-B2A2FB58735B}"/>
              </a:ext>
              <a:ext uri="{C183D7F6-B498-43B3-948B-1728B52AA6E4}">
                <adec:decorative xmlns:adec="http://schemas.microsoft.com/office/drawing/2017/decorative" val="1"/>
              </a:ext>
            </a:extLst>
          </p:cNvPr>
          <p:cNvSpPr/>
          <p:nvPr/>
        </p:nvSpPr>
        <p:spPr>
          <a:xfrm>
            <a:off x="7343245" y="4290528"/>
            <a:ext cx="633046" cy="371789"/>
          </a:xfrm>
          <a:prstGeom prst="rect">
            <a:avLst/>
          </a:prstGeom>
          <a:noFill/>
          <a:ln w="28575">
            <a:solidFill>
              <a:srgbClr val="1C1C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lnSpcReduction="10000"/>
          </a:bodyPr>
          <a:lstStyle/>
          <a:p>
            <a:pPr algn="ctr"/>
            <a:endParaRPr lang="en-US" sz="2000" b="1" dirty="0">
              <a:solidFill>
                <a:schemeClr val="tx2"/>
              </a:solidFill>
              <a:latin typeface="+mj-lt"/>
            </a:endParaRPr>
          </a:p>
        </p:txBody>
      </p:sp>
    </p:spTree>
    <p:extLst>
      <p:ext uri="{BB962C8B-B14F-4D97-AF65-F5344CB8AC3E}">
        <p14:creationId xmlns:p14="http://schemas.microsoft.com/office/powerpoint/2010/main" val="3674973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7711-4D12-1DC1-1A57-4CFF7D4EB417}"/>
              </a:ext>
            </a:extLst>
          </p:cNvPr>
          <p:cNvSpPr>
            <a:spLocks noGrp="1"/>
          </p:cNvSpPr>
          <p:nvPr>
            <p:ph type="title"/>
          </p:nvPr>
        </p:nvSpPr>
        <p:spPr>
          <a:xfrm>
            <a:off x="356462" y="546487"/>
            <a:ext cx="6915440" cy="413175"/>
          </a:xfrm>
        </p:spPr>
        <p:txBody>
          <a:bodyPr/>
          <a:lstStyle/>
          <a:p>
            <a:r>
              <a:rPr lang="en-US" sz="3000" dirty="0"/>
              <a:t>SAT School Day - Scores for Students</a:t>
            </a:r>
          </a:p>
        </p:txBody>
      </p:sp>
      <p:sp>
        <p:nvSpPr>
          <p:cNvPr id="4" name="Subtitle 3">
            <a:extLst>
              <a:ext uri="{FF2B5EF4-FFF2-40B4-BE49-F238E27FC236}">
                <a16:creationId xmlns:a16="http://schemas.microsoft.com/office/drawing/2014/main" id="{F384CFF8-3068-757E-D7D6-80A622613375}"/>
              </a:ext>
            </a:extLst>
          </p:cNvPr>
          <p:cNvSpPr>
            <a:spLocks noGrp="1"/>
          </p:cNvSpPr>
          <p:nvPr>
            <p:ph type="subTitle" idx="4294967295"/>
          </p:nvPr>
        </p:nvSpPr>
        <p:spPr>
          <a:xfrm>
            <a:off x="0" y="1079500"/>
            <a:ext cx="6510338" cy="533400"/>
          </a:xfrm>
        </p:spPr>
        <p:txBody>
          <a:bodyPr/>
          <a:lstStyle/>
          <a:p>
            <a:pPr marL="0" indent="0">
              <a:buNone/>
            </a:pPr>
            <a:r>
              <a:rPr lang="en-US"/>
              <a:t>     </a:t>
            </a:r>
            <a:r>
              <a:rPr lang="en-US" sz="2400"/>
              <a:t>A lesson plan for school counselors</a:t>
            </a:r>
            <a:endParaRPr lang="en-US"/>
          </a:p>
        </p:txBody>
      </p:sp>
      <p:sp>
        <p:nvSpPr>
          <p:cNvPr id="3" name="Text Placeholder 2">
            <a:extLst>
              <a:ext uri="{FF2B5EF4-FFF2-40B4-BE49-F238E27FC236}">
                <a16:creationId xmlns:a16="http://schemas.microsoft.com/office/drawing/2014/main" id="{E7F40900-FE71-2BDF-4E99-6D5117B923FC}"/>
              </a:ext>
            </a:extLst>
          </p:cNvPr>
          <p:cNvSpPr>
            <a:spLocks noGrp="1"/>
          </p:cNvSpPr>
          <p:nvPr>
            <p:ph type="body" sz="quarter" idx="10"/>
          </p:nvPr>
        </p:nvSpPr>
        <p:spPr/>
        <p:txBody>
          <a:bodyPr>
            <a:normAutofit fontScale="92500"/>
          </a:bodyPr>
          <a:lstStyle/>
          <a:p>
            <a:pPr marL="0" indent="0">
              <a:buNone/>
            </a:pPr>
            <a:r>
              <a:rPr lang="en-US" b="1" dirty="0"/>
              <a:t>Objective</a:t>
            </a:r>
            <a:r>
              <a:rPr lang="en-US" dirty="0"/>
              <a:t>: Walk students through their score reports. Help them understand their next steps on the path to college and career readiness.</a:t>
            </a:r>
          </a:p>
          <a:p>
            <a:pPr marL="0" indent="0">
              <a:buNone/>
            </a:pPr>
            <a:r>
              <a:rPr lang="en-US" b="1" dirty="0"/>
              <a:t>Notes</a:t>
            </a:r>
            <a:r>
              <a:rPr lang="en-US" dirty="0"/>
              <a:t>: </a:t>
            </a:r>
          </a:p>
          <a:p>
            <a:r>
              <a:rPr lang="en-US" dirty="0"/>
              <a:t>Students who provided their mobile phone number during exam setup can review their SAT School Day score report on their mobile phones using the BigFuture School app. They can also view a .pdf report.</a:t>
            </a:r>
          </a:p>
          <a:p>
            <a:r>
              <a:rPr lang="en-US" sz="1600" dirty="0"/>
              <a:t>Those who did not provide their number may receive a printed .pdf score report (available for printing in the K12 Score Reporting Portal). S</a:t>
            </a:r>
            <a:r>
              <a:rPr lang="en-US" altLang="zh-CN" dirty="0"/>
              <a:t>tudents age 13 and older may use a personal College Board student account to view additional insights online. </a:t>
            </a:r>
          </a:p>
          <a:p>
            <a:r>
              <a:rPr lang="en-US" dirty="0"/>
              <a:t>This lesson plan includes screenshots from BigFuture School and the PDF score reports. Information is similar in each type of score report.</a:t>
            </a:r>
          </a:p>
          <a:p>
            <a:r>
              <a:rPr lang="en-US" dirty="0"/>
              <a:t>Each slide includes talking points in the notes to help you guide your students through the information in the score reports.</a:t>
            </a:r>
          </a:p>
        </p:txBody>
      </p:sp>
      <p:sp>
        <p:nvSpPr>
          <p:cNvPr id="6" name="TextBox 5">
            <a:extLst>
              <a:ext uri="{FF2B5EF4-FFF2-40B4-BE49-F238E27FC236}">
                <a16:creationId xmlns:a16="http://schemas.microsoft.com/office/drawing/2014/main" id="{2598BEF0-C7B8-316A-E753-9481E4F24939}"/>
              </a:ext>
            </a:extLst>
          </p:cNvPr>
          <p:cNvSpPr txBox="1"/>
          <p:nvPr/>
        </p:nvSpPr>
        <p:spPr>
          <a:xfrm>
            <a:off x="7733841" y="470862"/>
            <a:ext cx="4263527" cy="6524863"/>
          </a:xfrm>
          <a:prstGeom prst="rect">
            <a:avLst/>
          </a:prstGeom>
          <a:noFill/>
        </p:spPr>
        <p:txBody>
          <a:bodyPr wrap="square">
            <a:spAutoFit/>
          </a:bodyPr>
          <a:lstStyle/>
          <a:p>
            <a:pPr marL="0" indent="0">
              <a:buNone/>
            </a:pPr>
            <a:r>
              <a:rPr lang="en-US" sz="1600" b="1" dirty="0"/>
              <a:t>Time</a:t>
            </a:r>
            <a:r>
              <a:rPr lang="en-US" sz="1600" dirty="0"/>
              <a:t>: 30 minutes</a:t>
            </a:r>
          </a:p>
          <a:p>
            <a:pPr marL="0" indent="0">
              <a:buNone/>
            </a:pPr>
            <a:endParaRPr lang="en-US" sz="1200" b="1" dirty="0"/>
          </a:p>
          <a:p>
            <a:pPr marL="0" indent="0">
              <a:buNone/>
            </a:pPr>
            <a:r>
              <a:rPr lang="en-US" sz="1600" b="1" dirty="0"/>
              <a:t>Materials</a:t>
            </a:r>
            <a:r>
              <a:rPr lang="en-US" sz="1600" dirty="0"/>
              <a:t>: </a:t>
            </a:r>
          </a:p>
          <a:p>
            <a:pPr marL="0" indent="0">
              <a:buNone/>
            </a:pPr>
            <a:r>
              <a:rPr lang="en-US" sz="1600" dirty="0"/>
              <a:t>This PowerPoint presentation </a:t>
            </a:r>
          </a:p>
          <a:p>
            <a:pPr marL="0" indent="0">
              <a:buNone/>
            </a:pPr>
            <a:r>
              <a:rPr lang="en-US" sz="1600" dirty="0"/>
              <a:t>	  </a:t>
            </a:r>
          </a:p>
          <a:p>
            <a:pPr marL="0" indent="0">
              <a:buNone/>
            </a:pPr>
            <a:r>
              <a:rPr lang="en-US" sz="1600" dirty="0"/>
              <a:t>Recommend one or more from list below.</a:t>
            </a:r>
          </a:p>
          <a:p>
            <a:pPr marL="285750" indent="-285750">
              <a:buFont typeface="Arial" panose="020B0604020202020204" pitchFamily="34" charset="0"/>
              <a:buChar char="•"/>
            </a:pPr>
            <a:r>
              <a:rPr lang="en-US" sz="1600" dirty="0"/>
              <a:t>Mobile phone access for eligible students with the BigFuture School app installed  </a:t>
            </a:r>
          </a:p>
          <a:p>
            <a:pPr marL="285750" indent="-285750">
              <a:buFont typeface="Arial" panose="020B0604020202020204" pitchFamily="34" charset="0"/>
              <a:buChar char="•"/>
            </a:pPr>
            <a:r>
              <a:rPr lang="en-US" sz="1600" dirty="0"/>
              <a:t>Printed Sample Student Score Report</a:t>
            </a:r>
          </a:p>
          <a:p>
            <a:pPr marL="285750" indent="-285750">
              <a:buFont typeface="Arial" panose="020B0604020202020204" pitchFamily="34" charset="0"/>
              <a:buChar char="•"/>
            </a:pPr>
            <a:r>
              <a:rPr lang="en-US" sz="1600" dirty="0"/>
              <a:t>Printed student PDF score reports provided through K−12 Score Reporting Portal</a:t>
            </a:r>
          </a:p>
          <a:p>
            <a:pPr marL="0" indent="0">
              <a:buNone/>
            </a:pPr>
            <a:endParaRPr lang="en-US" sz="1600" dirty="0"/>
          </a:p>
          <a:p>
            <a:pPr marL="0" indent="0">
              <a:buNone/>
            </a:pPr>
            <a:r>
              <a:rPr lang="en-US" sz="1600" b="1" dirty="0"/>
              <a:t>Additional Resources:</a:t>
            </a:r>
          </a:p>
          <a:p>
            <a:pPr marL="0" indent="0">
              <a:buNone/>
            </a:pPr>
            <a:r>
              <a:rPr lang="en-US" sz="1600" dirty="0"/>
              <a:t>Video:  </a:t>
            </a:r>
            <a:r>
              <a:rPr lang="en-US" sz="1600" dirty="0">
                <a:hlinkClick r:id="rId3"/>
              </a:rPr>
              <a:t>https://satsuite.collegeboard.org/sat-suite-benefits-students-parents/bigfuture-school-mobile-app</a:t>
            </a:r>
            <a:endParaRPr lang="en-US" sz="1600" dirty="0"/>
          </a:p>
          <a:p>
            <a:pPr marL="0" indent="0">
              <a:buNone/>
            </a:pPr>
            <a:endParaRPr lang="en-US" sz="1600" dirty="0"/>
          </a:p>
          <a:p>
            <a:pPr marL="0" indent="0">
              <a:buNone/>
            </a:pPr>
            <a:r>
              <a:rPr lang="en-US" sz="1200" b="1" dirty="0"/>
              <a:t>ASCA Professional Standards​ for Counselors</a:t>
            </a:r>
          </a:p>
          <a:p>
            <a:pPr marL="0" indent="0">
              <a:buNone/>
            </a:pPr>
            <a:r>
              <a:rPr lang="en-US" sz="1200" dirty="0"/>
              <a:t>Provide appraisal and advisement in large-group, classroom, small group, and individual settings.  (B-SS2)​</a:t>
            </a:r>
          </a:p>
          <a:p>
            <a:pPr marL="0" indent="0">
              <a:buNone/>
            </a:pPr>
            <a:endParaRPr lang="en-US" sz="1200" dirty="0"/>
          </a:p>
          <a:p>
            <a:pPr marL="0" indent="0">
              <a:buNone/>
            </a:pPr>
            <a:r>
              <a:rPr lang="en-US" sz="1200" b="1" dirty="0"/>
              <a:t>ASCA Competencies​</a:t>
            </a:r>
          </a:p>
          <a:p>
            <a:pPr marL="0" indent="0">
              <a:buNone/>
            </a:pPr>
            <a:r>
              <a:rPr lang="en-US" sz="1200" dirty="0"/>
              <a:t>Use assessments to help students understand their abilities, values, and career interests. (B-SS2.a)​</a:t>
            </a:r>
          </a:p>
          <a:p>
            <a:pPr marL="0" indent="0">
              <a:buNone/>
            </a:pPr>
            <a:endParaRPr lang="en-US" sz="1600" dirty="0"/>
          </a:p>
          <a:p>
            <a:pPr marL="0" indent="0">
              <a:buNone/>
            </a:pPr>
            <a:r>
              <a:rPr lang="en-US" sz="1600" dirty="0"/>
              <a:t>​</a:t>
            </a:r>
          </a:p>
          <a:p>
            <a:pPr marL="0" indent="0">
              <a:buNone/>
            </a:pPr>
            <a:endParaRPr lang="en-US" sz="1600" dirty="0"/>
          </a:p>
        </p:txBody>
      </p:sp>
    </p:spTree>
    <p:extLst>
      <p:ext uri="{BB962C8B-B14F-4D97-AF65-F5344CB8AC3E}">
        <p14:creationId xmlns:p14="http://schemas.microsoft.com/office/powerpoint/2010/main" val="417114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C025-E953-EDEE-CA8C-F7AE0210BEF4}"/>
              </a:ext>
            </a:extLst>
          </p:cNvPr>
          <p:cNvSpPr>
            <a:spLocks noGrp="1"/>
          </p:cNvSpPr>
          <p:nvPr>
            <p:ph type="title"/>
          </p:nvPr>
        </p:nvSpPr>
        <p:spPr/>
        <p:txBody>
          <a:bodyPr/>
          <a:lstStyle/>
          <a:p>
            <a:r>
              <a:rPr lang="en-US" dirty="0"/>
              <a:t>Knowledge and Skills Content Domains</a:t>
            </a:r>
          </a:p>
        </p:txBody>
      </p:sp>
      <p:pic>
        <p:nvPicPr>
          <p:cNvPr id="6" name="Picture 5" descr="Upper center portion of the .pdf score report, called Knowledge and Skills, showing student performance in each of the eight content domains,">
            <a:extLst>
              <a:ext uri="{FF2B5EF4-FFF2-40B4-BE49-F238E27FC236}">
                <a16:creationId xmlns:a16="http://schemas.microsoft.com/office/drawing/2014/main" id="{F80928C8-6F4C-A8D1-FCCF-CD0542B30051}"/>
              </a:ext>
            </a:extLst>
          </p:cNvPr>
          <p:cNvPicPr>
            <a:picLocks noChangeAspect="1"/>
          </p:cNvPicPr>
          <p:nvPr/>
        </p:nvPicPr>
        <p:blipFill>
          <a:blip r:embed="rId3"/>
          <a:stretch>
            <a:fillRect/>
          </a:stretch>
        </p:blipFill>
        <p:spPr>
          <a:xfrm>
            <a:off x="356461" y="1557526"/>
            <a:ext cx="6524115" cy="3753509"/>
          </a:xfrm>
          <a:prstGeom prst="rect">
            <a:avLst/>
          </a:prstGeom>
          <a:ln>
            <a:noFill/>
          </a:ln>
          <a:effectLst>
            <a:outerShdw blurRad="292100" dist="139700" dir="2700000" algn="tl" rotWithShape="0">
              <a:srgbClr val="333333">
                <a:alpha val="65000"/>
              </a:srgbClr>
            </a:outerShdw>
          </a:effectLst>
        </p:spPr>
      </p:pic>
      <p:sp>
        <p:nvSpPr>
          <p:cNvPr id="3" name="Rectangle: Rounded Corners 2">
            <a:extLst>
              <a:ext uri="{FF2B5EF4-FFF2-40B4-BE49-F238E27FC236}">
                <a16:creationId xmlns:a16="http://schemas.microsoft.com/office/drawing/2014/main" id="{DAAB227E-DA73-5B29-C3BC-EE7614297002}"/>
              </a:ext>
            </a:extLst>
          </p:cNvPr>
          <p:cNvSpPr/>
          <p:nvPr/>
        </p:nvSpPr>
        <p:spPr>
          <a:xfrm>
            <a:off x="7063991" y="1260700"/>
            <a:ext cx="3613981" cy="2125961"/>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chemeClr val="tx1"/>
                </a:solidFill>
                <a:effectLst/>
                <a:uLnTx/>
                <a:uFillTx/>
                <a:latin typeface="Roboto Slab"/>
                <a:ea typeface="+mn-ea"/>
                <a:cs typeface="+mn-cs"/>
              </a:rPr>
              <a:t>Reading and Writing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Roboto Slab"/>
              <a:ea typeface="+mn-ea"/>
              <a:cs typeface="+mn-cs"/>
            </a:endParaRP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Craft and Structure</a:t>
            </a:r>
          </a:p>
          <a:p>
            <a:pPr lvl="1">
              <a:spcAft>
                <a:spcPts val="1200"/>
              </a:spcAf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Explanation of Ideas</a:t>
            </a:r>
          </a:p>
          <a:p>
            <a:pPr lvl="1">
              <a:spcAft>
                <a:spcPts val="1200"/>
              </a:spcAf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Information and Ideas</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Standard English Convent</a:t>
            </a:r>
            <a:r>
              <a:rPr kumimoji="0" lang="en-US" sz="1600" b="0" i="0" u="none" strike="noStrike" kern="1200" cap="none" spc="0" normalizeH="0" baseline="0" noProof="0" dirty="0">
                <a:ln>
                  <a:noFill/>
                </a:ln>
                <a:solidFill>
                  <a:srgbClr val="FFFFFF"/>
                </a:solidFill>
                <a:effectLst/>
                <a:uLnTx/>
                <a:uFillTx/>
                <a:latin typeface="Roboto"/>
                <a:ea typeface="+mn-ea"/>
                <a:cs typeface="+mn-cs"/>
              </a:rPr>
              <a:t>ions</a:t>
            </a:r>
          </a:p>
        </p:txBody>
      </p:sp>
      <p:sp>
        <p:nvSpPr>
          <p:cNvPr id="4" name="Rectangle: Rounded Corners 3">
            <a:extLst>
              <a:ext uri="{FF2B5EF4-FFF2-40B4-BE49-F238E27FC236}">
                <a16:creationId xmlns:a16="http://schemas.microsoft.com/office/drawing/2014/main" id="{ADDA1ED4-745E-C97C-D267-16CDB5C25026}"/>
              </a:ext>
            </a:extLst>
          </p:cNvPr>
          <p:cNvSpPr/>
          <p:nvPr/>
        </p:nvSpPr>
        <p:spPr>
          <a:xfrm>
            <a:off x="7063991" y="3606092"/>
            <a:ext cx="3613981" cy="2368823"/>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b="1" u="sng" dirty="0">
              <a:solidFill>
                <a:srgbClr val="FFFFFF"/>
              </a:solidFill>
              <a:latin typeface="Roboto Slab"/>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sng"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400" b="1" i="0" u="sng" strike="noStrike" kern="1200" cap="none" spc="0" normalizeH="0" baseline="0" noProof="0" dirty="0">
                <a:ln>
                  <a:noFill/>
                </a:ln>
                <a:solidFill>
                  <a:schemeClr val="tx1"/>
                </a:solidFill>
                <a:effectLst/>
                <a:uLnTx/>
                <a:uFillTx/>
                <a:latin typeface="Roboto Slab"/>
                <a:ea typeface="+mn-ea"/>
                <a:cs typeface="+mn-cs"/>
              </a:rPr>
              <a:t>Math</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Algebra</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Advanced Math</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Problem Solving and Data Analysis</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Geometry and Trigonometry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Tree>
    <p:extLst>
      <p:ext uri="{BB962C8B-B14F-4D97-AF65-F5344CB8AC3E}">
        <p14:creationId xmlns:p14="http://schemas.microsoft.com/office/powerpoint/2010/main" val="599565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8D159-BF8A-397A-0E49-A76DEE91BF22}"/>
              </a:ext>
            </a:extLst>
          </p:cNvPr>
          <p:cNvSpPr>
            <a:spLocks noGrp="1"/>
          </p:cNvSpPr>
          <p:nvPr>
            <p:ph type="title"/>
          </p:nvPr>
        </p:nvSpPr>
        <p:spPr/>
        <p:txBody>
          <a:bodyPr/>
          <a:lstStyle/>
          <a:p>
            <a:r>
              <a:rPr lang="en-US" dirty="0"/>
              <a:t>State Score Information</a:t>
            </a:r>
          </a:p>
        </p:txBody>
      </p:sp>
      <p:pic>
        <p:nvPicPr>
          <p:cNvPr id="10" name="Picture 9" descr="Student score report, .pdf version">
            <a:extLst>
              <a:ext uri="{FF2B5EF4-FFF2-40B4-BE49-F238E27FC236}">
                <a16:creationId xmlns:a16="http://schemas.microsoft.com/office/drawing/2014/main" id="{2A579739-49E1-A813-5EFE-D1369E312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394" y="1124237"/>
            <a:ext cx="3457143" cy="4609524"/>
          </a:xfrm>
          <a:prstGeom prst="rect">
            <a:avLst/>
          </a:prstGeom>
        </p:spPr>
      </p:pic>
      <p:sp>
        <p:nvSpPr>
          <p:cNvPr id="13" name="Rectangle 12" descr="Student score report, .pdf version, showing state scoring information, if your state requires this information.">
            <a:extLst>
              <a:ext uri="{FF2B5EF4-FFF2-40B4-BE49-F238E27FC236}">
                <a16:creationId xmlns:a16="http://schemas.microsoft.com/office/drawing/2014/main" id="{F6543A82-882D-52EE-AA1A-AA96D09BB43F}"/>
              </a:ext>
            </a:extLst>
          </p:cNvPr>
          <p:cNvSpPr/>
          <p:nvPr/>
        </p:nvSpPr>
        <p:spPr>
          <a:xfrm>
            <a:off x="5098093" y="1991638"/>
            <a:ext cx="710299" cy="1590806"/>
          </a:xfrm>
          <a:prstGeom prst="rect">
            <a:avLst/>
          </a:prstGeom>
          <a:no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pic>
        <p:nvPicPr>
          <p:cNvPr id="8" name="Picture 7" descr="Enlarged view of Essay Scores">
            <a:extLst>
              <a:ext uri="{FF2B5EF4-FFF2-40B4-BE49-F238E27FC236}">
                <a16:creationId xmlns:a16="http://schemas.microsoft.com/office/drawing/2014/main" id="{0C0375AC-058F-7BB2-03FE-0DFA162605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100" y="1061579"/>
            <a:ext cx="1791223" cy="3582445"/>
          </a:xfrm>
          <a:prstGeom prst="rect">
            <a:avLst/>
          </a:prstGeom>
        </p:spPr>
      </p:pic>
      <p:pic>
        <p:nvPicPr>
          <p:cNvPr id="12" name="Picture 11" descr="Enlarged view of Analysis in Science score (West Virginia only)">
            <a:extLst>
              <a:ext uri="{FF2B5EF4-FFF2-40B4-BE49-F238E27FC236}">
                <a16:creationId xmlns:a16="http://schemas.microsoft.com/office/drawing/2014/main" id="{F2BA60BA-4D54-89B8-D81D-1A47626784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7983" y="2828999"/>
            <a:ext cx="1619048" cy="2904762"/>
          </a:xfrm>
          <a:prstGeom prst="rect">
            <a:avLst/>
          </a:prstGeom>
        </p:spPr>
      </p:pic>
    </p:spTree>
    <p:extLst>
      <p:ext uri="{BB962C8B-B14F-4D97-AF65-F5344CB8AC3E}">
        <p14:creationId xmlns:p14="http://schemas.microsoft.com/office/powerpoint/2010/main" val="2494593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icture of the lower portion of the .pdf score report showing Career Insights Snapshot, with 6 occupations and the yearly income, number of jobs, and most common education level.">
            <a:extLst>
              <a:ext uri="{FF2B5EF4-FFF2-40B4-BE49-F238E27FC236}">
                <a16:creationId xmlns:a16="http://schemas.microsoft.com/office/drawing/2014/main" id="{8B2B7C01-ED42-BE83-804A-F2F78BA8AA0D}"/>
              </a:ext>
            </a:extLst>
          </p:cNvPr>
          <p:cNvSpPr>
            <a:spLocks noGrp="1"/>
          </p:cNvSpPr>
          <p:nvPr>
            <p:ph type="title"/>
          </p:nvPr>
        </p:nvSpPr>
        <p:spPr/>
        <p:txBody>
          <a:bodyPr/>
          <a:lstStyle/>
          <a:p>
            <a:r>
              <a:rPr lang="en-US" sz="3200" dirty="0">
                <a:ea typeface="Roboto Slab"/>
                <a:cs typeface="Roboto Slab"/>
              </a:rPr>
              <a:t>Career Insights Snapshot </a:t>
            </a:r>
            <a:endParaRPr lang="en-US" dirty="0"/>
          </a:p>
        </p:txBody>
      </p:sp>
      <p:sp>
        <p:nvSpPr>
          <p:cNvPr id="4" name="Subtitle 3">
            <a:extLst>
              <a:ext uri="{FF2B5EF4-FFF2-40B4-BE49-F238E27FC236}">
                <a16:creationId xmlns:a16="http://schemas.microsoft.com/office/drawing/2014/main" id="{B185CF37-452F-C148-ADC7-2F31DD115ACB}"/>
              </a:ext>
            </a:extLst>
          </p:cNvPr>
          <p:cNvSpPr>
            <a:spLocks noGrp="1"/>
          </p:cNvSpPr>
          <p:nvPr>
            <p:ph type="subTitle" idx="1"/>
          </p:nvPr>
        </p:nvSpPr>
        <p:spPr/>
        <p:txBody>
          <a:bodyPr/>
          <a:lstStyle/>
          <a:p>
            <a:r>
              <a:rPr lang="en-US" sz="1800" b="1" dirty="0">
                <a:solidFill>
                  <a:schemeClr val="accent3"/>
                </a:solidFill>
              </a:rPr>
              <a:t>Relevant Careers in The State</a:t>
            </a:r>
          </a:p>
          <a:p>
            <a:endParaRPr lang="en-US" dirty="0"/>
          </a:p>
        </p:txBody>
      </p:sp>
      <p:pic>
        <p:nvPicPr>
          <p:cNvPr id="6" name="Picture 5" descr="Student score report, .pdf version, showing Career Insights Snapshot, which includes six career examples, median yearly income, number of jobs, and most common education level.">
            <a:extLst>
              <a:ext uri="{FF2B5EF4-FFF2-40B4-BE49-F238E27FC236}">
                <a16:creationId xmlns:a16="http://schemas.microsoft.com/office/drawing/2014/main" id="{5D1B6139-3787-3BE0-3F34-D20E619846E3}"/>
              </a:ext>
            </a:extLst>
          </p:cNvPr>
          <p:cNvPicPr>
            <a:picLocks noChangeAspect="1"/>
          </p:cNvPicPr>
          <p:nvPr/>
        </p:nvPicPr>
        <p:blipFill>
          <a:blip r:embed="rId3"/>
          <a:stretch>
            <a:fillRect/>
          </a:stretch>
        </p:blipFill>
        <p:spPr>
          <a:xfrm>
            <a:off x="732213" y="1613388"/>
            <a:ext cx="10839189" cy="4521771"/>
          </a:xfrm>
          <a:prstGeom prst="rect">
            <a:avLst/>
          </a:prstGeom>
        </p:spPr>
      </p:pic>
    </p:spTree>
    <p:extLst>
      <p:ext uri="{BB962C8B-B14F-4D97-AF65-F5344CB8AC3E}">
        <p14:creationId xmlns:p14="http://schemas.microsoft.com/office/powerpoint/2010/main" val="263480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9C6C0A-DAA5-4B15-F661-A6483AD74D87}"/>
              </a:ext>
            </a:extLst>
          </p:cNvPr>
          <p:cNvSpPr>
            <a:spLocks noGrp="1"/>
          </p:cNvSpPr>
          <p:nvPr>
            <p:ph type="ctrTitle"/>
          </p:nvPr>
        </p:nvSpPr>
        <p:spPr/>
        <p:txBody>
          <a:bodyPr/>
          <a:lstStyle/>
          <a:p>
            <a:r>
              <a:rPr lang="en-US" dirty="0"/>
              <a:t>Next Steps</a:t>
            </a:r>
          </a:p>
        </p:txBody>
      </p:sp>
    </p:spTree>
    <p:extLst>
      <p:ext uri="{BB962C8B-B14F-4D97-AF65-F5344CB8AC3E}">
        <p14:creationId xmlns:p14="http://schemas.microsoft.com/office/powerpoint/2010/main" val="3565469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Why Taking the SAT</a:t>
            </a:r>
            <a:r>
              <a:rPr lang="en-US" sz="1800" baseline="75000" dirty="0"/>
              <a:t> </a:t>
            </a:r>
            <a:r>
              <a:rPr lang="en-US" sz="3600" dirty="0"/>
              <a:t>matters</a:t>
            </a:r>
            <a:endParaRPr lang="en-US" dirty="0"/>
          </a:p>
        </p:txBody>
      </p:sp>
      <p:sp>
        <p:nvSpPr>
          <p:cNvPr id="2" name="Content Placeholder 1"/>
          <p:cNvSpPr>
            <a:spLocks noGrp="1"/>
          </p:cNvSpPr>
          <p:nvPr>
            <p:ph type="body" sz="quarter" idx="10"/>
          </p:nvPr>
        </p:nvSpPr>
        <p:spPr>
          <a:xfrm>
            <a:off x="4920100" y="1299990"/>
            <a:ext cx="6722515" cy="4849270"/>
          </a:xfrm>
        </p:spPr>
        <p:txBody>
          <a:bodyPr>
            <a:normAutofit/>
          </a:bodyPr>
          <a:lstStyle/>
          <a:p>
            <a:pPr>
              <a:spcBef>
                <a:spcPts val="1600"/>
              </a:spcBef>
              <a:spcAft>
                <a:spcPts val="0"/>
              </a:spcAft>
              <a:buFont typeface="Arial" panose="020B0604020202020204" pitchFamily="34" charset="0"/>
              <a:buChar char="•"/>
            </a:pPr>
            <a:r>
              <a:rPr lang="en-US" sz="2000" dirty="0"/>
              <a:t>Students who take the SAT</a:t>
            </a:r>
            <a:r>
              <a:rPr lang="en-US" sz="2000" dirty="0">
                <a:solidFill>
                  <a:srgbClr val="FF0000"/>
                </a:solidFill>
              </a:rPr>
              <a:t> </a:t>
            </a:r>
            <a:r>
              <a:rPr lang="en-US" sz="2000" dirty="0"/>
              <a:t>demonstrate knowledge and skills research says are most critical for college readiness and success. </a:t>
            </a:r>
          </a:p>
          <a:p>
            <a:pPr>
              <a:spcBef>
                <a:spcPts val="1600"/>
              </a:spcBef>
              <a:spcAft>
                <a:spcPts val="0"/>
              </a:spcAft>
              <a:buFont typeface="Arial" panose="020B0604020202020204" pitchFamily="34" charset="0"/>
              <a:buChar char="•"/>
            </a:pPr>
            <a:r>
              <a:rPr lang="en-US" sz="2000" dirty="0"/>
              <a:t>The SAT continues to play a vital role in the college admissions</a:t>
            </a:r>
            <a:r>
              <a:rPr lang="en-US" sz="2000" dirty="0">
                <a:solidFill>
                  <a:srgbClr val="FF0000"/>
                </a:solidFill>
              </a:rPr>
              <a:t> </a:t>
            </a:r>
            <a:r>
              <a:rPr lang="en-US" sz="2000" dirty="0"/>
              <a:t>process, and it allows you to connect with colleges and scholarships.</a:t>
            </a:r>
          </a:p>
          <a:p>
            <a:pPr>
              <a:spcBef>
                <a:spcPts val="1600"/>
              </a:spcBef>
              <a:spcAft>
                <a:spcPts val="0"/>
              </a:spcAft>
              <a:buFont typeface="Arial" panose="020B0604020202020204" pitchFamily="34" charset="0"/>
              <a:buChar char="•"/>
            </a:pPr>
            <a:r>
              <a:rPr lang="en-US" sz="2000" dirty="0"/>
              <a:t>When viewed within the context of where you live and learn, test scores can help confirm your grades or can even show your strengths beyond what your high school grades show.</a:t>
            </a:r>
          </a:p>
          <a:p>
            <a:pPr>
              <a:spcBef>
                <a:spcPts val="1600"/>
              </a:spcBef>
              <a:spcAft>
                <a:spcPts val="0"/>
              </a:spcAft>
              <a:buFont typeface="Arial" panose="020B0604020202020204" pitchFamily="34" charset="0"/>
              <a:buChar char="•"/>
            </a:pPr>
            <a:r>
              <a:rPr lang="en-US" sz="2000" dirty="0"/>
              <a:t>The SAT allows every student—regardless of where you go to high school—to access opportunities that will shape your life and career.</a:t>
            </a:r>
          </a:p>
          <a:p>
            <a:pPr>
              <a:spcBef>
                <a:spcPts val="1600"/>
              </a:spcBef>
              <a:spcAft>
                <a:spcPts val="0"/>
              </a:spcAft>
              <a:buFont typeface="Arial" panose="020B0604020202020204" pitchFamily="34" charset="0"/>
              <a:buChar char="•"/>
            </a:pPr>
            <a:endParaRPr lang="en-US" sz="2000" dirty="0"/>
          </a:p>
        </p:txBody>
      </p:sp>
      <p:sp>
        <p:nvSpPr>
          <p:cNvPr id="3" name="Slide Number Placeholder 2"/>
          <p:cNvSpPr>
            <a:spLocks noGrp="1"/>
          </p:cNvSpPr>
          <p:nvPr>
            <p:ph type="sldNum" sz="quarter" idx="4294967295"/>
          </p:nvPr>
        </p:nvSpPr>
        <p:spPr>
          <a:xfrm>
            <a:off x="9448800" y="6192838"/>
            <a:ext cx="2743200" cy="365125"/>
          </a:xfrm>
          <a:prstGeom prst="rect">
            <a:avLst/>
          </a:prstGeom>
        </p:spPr>
        <p:txBody>
          <a:bodyPr/>
          <a:lstStyle/>
          <a:p>
            <a:fld id="{017ED8CA-143E-8B40-B3C8-0174DDF149EE}" type="slidenum">
              <a:rPr lang="en-US" smtClean="0"/>
              <a:t>24</a:t>
            </a:fld>
            <a:endParaRPr lang="en-US"/>
          </a:p>
        </p:txBody>
      </p:sp>
    </p:spTree>
    <p:extLst>
      <p:ext uri="{BB962C8B-B14F-4D97-AF65-F5344CB8AC3E}">
        <p14:creationId xmlns:p14="http://schemas.microsoft.com/office/powerpoint/2010/main" val="676769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What’s Next After Taking the SAT</a:t>
            </a:r>
            <a:endParaRPr lang="en-US" dirty="0"/>
          </a:p>
        </p:txBody>
      </p:sp>
      <p:sp>
        <p:nvSpPr>
          <p:cNvPr id="2" name="Content Placeholder 1"/>
          <p:cNvSpPr>
            <a:spLocks noGrp="1"/>
          </p:cNvSpPr>
          <p:nvPr>
            <p:ph type="body" sz="quarter" idx="10"/>
          </p:nvPr>
        </p:nvSpPr>
        <p:spPr/>
        <p:txBody>
          <a:bodyPr>
            <a:normAutofit/>
          </a:bodyPr>
          <a:lstStyle/>
          <a:p>
            <a:pPr>
              <a:spcBef>
                <a:spcPts val="1600"/>
              </a:spcBef>
              <a:spcAft>
                <a:spcPts val="0"/>
              </a:spcAft>
              <a:buFont typeface="Arial" panose="020B0604020202020204" pitchFamily="34" charset="0"/>
              <a:buChar char="•"/>
            </a:pPr>
            <a:r>
              <a:rPr lang="en-US" sz="2000" dirty="0"/>
              <a:t>Connect with </a:t>
            </a:r>
            <a:r>
              <a:rPr lang="en-US" sz="2000" dirty="0" err="1"/>
              <a:t>colleges</a:t>
            </a:r>
            <a:r>
              <a:rPr lang="en-US" sz="2000" dirty="0" err="1">
                <a:latin typeface="Arial" panose="020B0604020202020204" pitchFamily="34" charset="0"/>
                <a:cs typeface="Arial" panose="020B0604020202020204" pitchFamily="34" charset="0"/>
              </a:rPr>
              <a:t>─s</a:t>
            </a:r>
            <a:r>
              <a:rPr lang="en-US" sz="2000" dirty="0" err="1"/>
              <a:t>how</a:t>
            </a:r>
            <a:r>
              <a:rPr lang="en-US" sz="2000" dirty="0"/>
              <a:t> them your strengths.</a:t>
            </a:r>
          </a:p>
          <a:p>
            <a:pPr>
              <a:spcBef>
                <a:spcPts val="1600"/>
              </a:spcBef>
              <a:spcAft>
                <a:spcPts val="0"/>
              </a:spcAft>
              <a:buFont typeface="Arial" panose="020B0604020202020204" pitchFamily="34" charset="0"/>
              <a:buChar char="•"/>
            </a:pPr>
            <a:r>
              <a:rPr lang="en-US" sz="2000" dirty="0"/>
              <a:t>Start getting ready for college with college and career planning tools in BigFuture.</a:t>
            </a:r>
          </a:p>
          <a:p>
            <a:pPr>
              <a:spcBef>
                <a:spcPts val="1600"/>
              </a:spcBef>
              <a:spcAft>
                <a:spcPts val="0"/>
              </a:spcAft>
              <a:buFont typeface="Arial" panose="020B0604020202020204" pitchFamily="34" charset="0"/>
              <a:buChar char="•"/>
            </a:pPr>
            <a:r>
              <a:rPr lang="en-US" sz="2000" dirty="0"/>
              <a:t>Begin thinking about paying for college: Search for scholarship and financial aid information in BigFuture</a:t>
            </a:r>
            <a:r>
              <a:rPr lang="en-US" sz="2000" dirty="0">
                <a:solidFill>
                  <a:srgbClr val="FF0000"/>
                </a:solidFill>
              </a:rPr>
              <a:t>.</a:t>
            </a:r>
          </a:p>
          <a:p>
            <a:pPr>
              <a:spcBef>
                <a:spcPts val="1600"/>
              </a:spcBef>
              <a:spcAft>
                <a:spcPts val="0"/>
              </a:spcAft>
              <a:buFont typeface="Arial" panose="020B0604020202020204" pitchFamily="34" charset="0"/>
              <a:buChar char="•"/>
            </a:pPr>
            <a:r>
              <a:rPr lang="en-US" sz="2000" dirty="0"/>
              <a:t>Build your college and career readiness skills with Official Digital SAT Prep on Khan Academy</a:t>
            </a:r>
            <a:r>
              <a:rPr lang="en-US" sz="2000" dirty="0">
                <a:solidFill>
                  <a:srgbClr val="FF0000"/>
                </a:solidFill>
              </a:rPr>
              <a:t>.</a:t>
            </a:r>
            <a:r>
              <a:rPr lang="en-US" sz="1600" b="1" baseline="55000" dirty="0"/>
              <a:t>®</a:t>
            </a:r>
            <a:r>
              <a:rPr lang="en-US" sz="2000" dirty="0"/>
              <a:t> </a:t>
            </a:r>
          </a:p>
          <a:p>
            <a:pPr>
              <a:spcBef>
                <a:spcPts val="1600"/>
              </a:spcBef>
              <a:spcAft>
                <a:spcPts val="0"/>
              </a:spcAft>
            </a:pPr>
            <a:endParaRPr lang="en-US" sz="2000" dirty="0"/>
          </a:p>
        </p:txBody>
      </p:sp>
      <p:sp>
        <p:nvSpPr>
          <p:cNvPr id="3" name="Slide Number Placeholder 2"/>
          <p:cNvSpPr>
            <a:spLocks noGrp="1"/>
          </p:cNvSpPr>
          <p:nvPr>
            <p:ph type="sldNum" sz="quarter" idx="4294967295"/>
          </p:nvPr>
        </p:nvSpPr>
        <p:spPr>
          <a:xfrm>
            <a:off x="9448800" y="6192838"/>
            <a:ext cx="2743200" cy="365125"/>
          </a:xfrm>
          <a:prstGeom prst="rect">
            <a:avLst/>
          </a:prstGeom>
        </p:spPr>
        <p:txBody>
          <a:bodyPr/>
          <a:lstStyle/>
          <a:p>
            <a:fld id="{017ED8CA-143E-8B40-B3C8-0174DDF149EE}" type="slidenum">
              <a:rPr lang="en-US" smtClean="0"/>
              <a:t>25</a:t>
            </a:fld>
            <a:endParaRPr lang="en-US" dirty="0"/>
          </a:p>
        </p:txBody>
      </p:sp>
    </p:spTree>
    <p:extLst>
      <p:ext uri="{BB962C8B-B14F-4D97-AF65-F5344CB8AC3E}">
        <p14:creationId xmlns:p14="http://schemas.microsoft.com/office/powerpoint/2010/main" val="2892403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6A0C-FD90-AE7B-E71A-2182603A0254}"/>
              </a:ext>
            </a:extLst>
          </p:cNvPr>
          <p:cNvSpPr>
            <a:spLocks noGrp="1"/>
          </p:cNvSpPr>
          <p:nvPr>
            <p:ph type="title"/>
          </p:nvPr>
        </p:nvSpPr>
        <p:spPr>
          <a:xfrm>
            <a:off x="356461" y="538395"/>
            <a:ext cx="9038059" cy="413175"/>
          </a:xfrm>
        </p:spPr>
        <p:txBody>
          <a:bodyPr/>
          <a:lstStyle/>
          <a:p>
            <a:r>
              <a:rPr lang="en-US" dirty="0"/>
              <a:t>Connect with Colleges by Sending Scores</a:t>
            </a:r>
          </a:p>
        </p:txBody>
      </p:sp>
      <p:pic>
        <p:nvPicPr>
          <p:cNvPr id="3078" name="Picture 5" descr="A screenshot of a sat score&#10;&#10;Description automatically generated">
            <a:extLst>
              <a:ext uri="{FF2B5EF4-FFF2-40B4-BE49-F238E27FC236}">
                <a16:creationId xmlns:a16="http://schemas.microsoft.com/office/drawing/2014/main" id="{3439DE67-2AF8-D093-1E27-E28EEABC6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1612468"/>
            <a:ext cx="5048250" cy="4010025"/>
          </a:xfrm>
          <a:prstGeom prst="rect">
            <a:avLst/>
          </a:prstGeom>
          <a:noFill/>
          <a:ln w="31750">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204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1A02B-9DC4-0D20-2829-244BF8B5CE3E}"/>
              </a:ext>
            </a:extLst>
          </p:cNvPr>
          <p:cNvSpPr>
            <a:spLocks noGrp="1"/>
          </p:cNvSpPr>
          <p:nvPr>
            <p:ph type="title"/>
          </p:nvPr>
        </p:nvSpPr>
        <p:spPr/>
        <p:txBody>
          <a:bodyPr/>
          <a:lstStyle/>
          <a:p>
            <a:r>
              <a:rPr lang="en-US" dirty="0"/>
              <a:t>Show Colleges Your Strengths</a:t>
            </a:r>
          </a:p>
        </p:txBody>
      </p:sp>
      <p:pic>
        <p:nvPicPr>
          <p:cNvPr id="4" name="Picture 3" descr="Screenshot of College Board student account showing where students click to send their scores.">
            <a:extLst>
              <a:ext uri="{FF2B5EF4-FFF2-40B4-BE49-F238E27FC236}">
                <a16:creationId xmlns:a16="http://schemas.microsoft.com/office/drawing/2014/main" id="{5479B8D4-42A6-DA8F-C8C0-AA473024CF13}"/>
              </a:ext>
            </a:extLst>
          </p:cNvPr>
          <p:cNvPicPr>
            <a:picLocks noChangeAspect="1"/>
          </p:cNvPicPr>
          <p:nvPr/>
        </p:nvPicPr>
        <p:blipFill>
          <a:blip r:embed="rId3"/>
          <a:stretch>
            <a:fillRect/>
          </a:stretch>
        </p:blipFill>
        <p:spPr>
          <a:xfrm>
            <a:off x="2567835" y="1474884"/>
            <a:ext cx="7286301" cy="4395791"/>
          </a:xfrm>
          <a:prstGeom prst="rect">
            <a:avLst/>
          </a:prstGeom>
        </p:spPr>
      </p:pic>
      <p:sp>
        <p:nvSpPr>
          <p:cNvPr id="6" name="TextBox 5">
            <a:extLst>
              <a:ext uri="{FF2B5EF4-FFF2-40B4-BE49-F238E27FC236}">
                <a16:creationId xmlns:a16="http://schemas.microsoft.com/office/drawing/2014/main" id="{EFC00A6A-1658-E443-755C-EA4C54618AE0}"/>
              </a:ext>
            </a:extLst>
          </p:cNvPr>
          <p:cNvSpPr txBox="1"/>
          <p:nvPr/>
        </p:nvSpPr>
        <p:spPr>
          <a:xfrm>
            <a:off x="1757982" y="5950273"/>
            <a:ext cx="8906005" cy="369332"/>
          </a:xfrm>
          <a:prstGeom prst="rect">
            <a:avLst/>
          </a:prstGeom>
          <a:noFill/>
        </p:spPr>
        <p:txBody>
          <a:bodyPr wrap="square">
            <a:spAutoFit/>
          </a:bodyPr>
          <a:lstStyle/>
          <a:p>
            <a:r>
              <a:rPr lang="en-US" dirty="0"/>
              <a:t>https://satsuite.collegeboard.org/sat/scores/send-scores-to-colleges/score-choice</a:t>
            </a:r>
          </a:p>
        </p:txBody>
      </p:sp>
      <p:sp>
        <p:nvSpPr>
          <p:cNvPr id="7" name="Rectangle 6">
            <a:extLst>
              <a:ext uri="{FF2B5EF4-FFF2-40B4-BE49-F238E27FC236}">
                <a16:creationId xmlns:a16="http://schemas.microsoft.com/office/drawing/2014/main" id="{B4449D65-1B61-5EAD-7094-81161489CEE9}"/>
              </a:ext>
              <a:ext uri="{C183D7F6-B498-43B3-948B-1728B52AA6E4}">
                <adec:decorative xmlns:adec="http://schemas.microsoft.com/office/drawing/2017/decorative" val="1"/>
              </a:ext>
            </a:extLst>
          </p:cNvPr>
          <p:cNvSpPr/>
          <p:nvPr/>
        </p:nvSpPr>
        <p:spPr>
          <a:xfrm>
            <a:off x="2906038" y="4070959"/>
            <a:ext cx="6613743" cy="676405"/>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Tree>
    <p:extLst>
      <p:ext uri="{BB962C8B-B14F-4D97-AF65-F5344CB8AC3E}">
        <p14:creationId xmlns:p14="http://schemas.microsoft.com/office/powerpoint/2010/main" val="746996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Connect with Colleges using Connections</a:t>
            </a:r>
            <a:endParaRPr lang="en-US" dirty="0">
              <a:solidFill>
                <a:srgbClr val="FF0000"/>
              </a:solidFill>
            </a:endParaRPr>
          </a:p>
        </p:txBody>
      </p:sp>
      <p:pic>
        <p:nvPicPr>
          <p:cNvPr id="6" name="Picture 5" descr="Three cell phone screenshots of Connections with various views in the BigFuture School app.">
            <a:extLst>
              <a:ext uri="{FF2B5EF4-FFF2-40B4-BE49-F238E27FC236}">
                <a16:creationId xmlns:a16="http://schemas.microsoft.com/office/drawing/2014/main" id="{2320103E-25A5-BBB7-42E6-FDA33685626E}"/>
              </a:ext>
            </a:extLst>
          </p:cNvPr>
          <p:cNvPicPr>
            <a:picLocks noChangeAspect="1"/>
          </p:cNvPicPr>
          <p:nvPr/>
        </p:nvPicPr>
        <p:blipFill>
          <a:blip r:embed="rId3"/>
          <a:stretch>
            <a:fillRect/>
          </a:stretch>
        </p:blipFill>
        <p:spPr>
          <a:xfrm>
            <a:off x="2715746" y="1495957"/>
            <a:ext cx="8059830" cy="4200759"/>
          </a:xfrm>
          <a:prstGeom prst="rect">
            <a:avLst/>
          </a:prstGeom>
        </p:spPr>
      </p:pic>
    </p:spTree>
    <p:extLst>
      <p:ext uri="{BB962C8B-B14F-4D97-AF65-F5344CB8AC3E}">
        <p14:creationId xmlns:p14="http://schemas.microsoft.com/office/powerpoint/2010/main" val="2321719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1E3A-EEDF-B138-C258-3D278B9A5614}"/>
              </a:ext>
            </a:extLst>
          </p:cNvPr>
          <p:cNvSpPr>
            <a:spLocks noGrp="1"/>
          </p:cNvSpPr>
          <p:nvPr>
            <p:ph type="title"/>
          </p:nvPr>
        </p:nvSpPr>
        <p:spPr/>
        <p:txBody>
          <a:bodyPr/>
          <a:lstStyle/>
          <a:p>
            <a:r>
              <a:rPr lang="en-US" dirty="0"/>
              <a:t>College and Career Planning Tools</a:t>
            </a:r>
          </a:p>
        </p:txBody>
      </p:sp>
      <p:sp>
        <p:nvSpPr>
          <p:cNvPr id="3" name="Subtitle 2">
            <a:extLst>
              <a:ext uri="{FF2B5EF4-FFF2-40B4-BE49-F238E27FC236}">
                <a16:creationId xmlns:a16="http://schemas.microsoft.com/office/drawing/2014/main" id="{90BE9FF1-0E4C-6B7B-FF22-A675089E3FA5}"/>
              </a:ext>
            </a:extLst>
          </p:cNvPr>
          <p:cNvSpPr>
            <a:spLocks noGrp="1"/>
          </p:cNvSpPr>
          <p:nvPr>
            <p:ph type="subTitle" idx="1"/>
          </p:nvPr>
        </p:nvSpPr>
        <p:spPr>
          <a:xfrm>
            <a:off x="356540" y="1078759"/>
            <a:ext cx="7554537" cy="534655"/>
          </a:xfrm>
        </p:spPr>
        <p:txBody>
          <a:bodyPr/>
          <a:lstStyle/>
          <a:p>
            <a:r>
              <a:rPr lang="en-US" sz="1999"/>
              <a:t>Separate, but complementary, resources to help students plan</a:t>
            </a:r>
          </a:p>
        </p:txBody>
      </p:sp>
      <p:grpSp>
        <p:nvGrpSpPr>
          <p:cNvPr id="8" name="Group 7" descr="Blue circle with white cell phone icon.">
            <a:extLst>
              <a:ext uri="{FF2B5EF4-FFF2-40B4-BE49-F238E27FC236}">
                <a16:creationId xmlns:a16="http://schemas.microsoft.com/office/drawing/2014/main" id="{F94724A7-1A69-CC7C-9AF2-21A4C8D6B570}"/>
              </a:ext>
            </a:extLst>
          </p:cNvPr>
          <p:cNvGrpSpPr/>
          <p:nvPr/>
        </p:nvGrpSpPr>
        <p:grpSpPr>
          <a:xfrm>
            <a:off x="2509808" y="2247490"/>
            <a:ext cx="1866404" cy="1854516"/>
            <a:chOff x="1770223" y="4506948"/>
            <a:chExt cx="736209" cy="731520"/>
          </a:xfrm>
        </p:grpSpPr>
        <p:sp>
          <p:nvSpPr>
            <p:cNvPr id="9" name="Oval 8">
              <a:extLst>
                <a:ext uri="{FF2B5EF4-FFF2-40B4-BE49-F238E27FC236}">
                  <a16:creationId xmlns:a16="http://schemas.microsoft.com/office/drawing/2014/main" id="{00F8055F-0402-E4DB-3210-BFEC18E149A2}"/>
                </a:ext>
              </a:extLst>
            </p:cNvPr>
            <p:cNvSpPr/>
            <p:nvPr/>
          </p:nvSpPr>
          <p:spPr>
            <a:xfrm>
              <a:off x="1774912" y="4506948"/>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a:ln>
                  <a:noFill/>
                </a:ln>
                <a:solidFill>
                  <a:srgbClr val="FFFFFF"/>
                </a:solidFill>
                <a:effectLst/>
                <a:uLnTx/>
                <a:uFillTx/>
                <a:latin typeface="Roboto Slab"/>
                <a:ea typeface="+mn-ea"/>
                <a:cs typeface="+mn-cs"/>
              </a:endParaRPr>
            </a:p>
          </p:txBody>
        </p:sp>
        <p:pic>
          <p:nvPicPr>
            <p:cNvPr id="10" name="Picture 9">
              <a:extLst>
                <a:ext uri="{FF2B5EF4-FFF2-40B4-BE49-F238E27FC236}">
                  <a16:creationId xmlns:a16="http://schemas.microsoft.com/office/drawing/2014/main" id="{37E4044D-EAB5-6AA9-EC25-E7A04B3E3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223" y="4506948"/>
              <a:ext cx="736209" cy="731520"/>
            </a:xfrm>
            <a:prstGeom prst="rect">
              <a:avLst/>
            </a:prstGeom>
          </p:spPr>
        </p:pic>
      </p:grpSp>
      <p:grpSp>
        <p:nvGrpSpPr>
          <p:cNvPr id="11" name="Group 10" descr="Blue circle with white computer monitor icon.">
            <a:extLst>
              <a:ext uri="{FF2B5EF4-FFF2-40B4-BE49-F238E27FC236}">
                <a16:creationId xmlns:a16="http://schemas.microsoft.com/office/drawing/2014/main" id="{9C699F18-21BB-F3D5-6340-E4E5DB2E36AF}"/>
              </a:ext>
            </a:extLst>
          </p:cNvPr>
          <p:cNvGrpSpPr/>
          <p:nvPr/>
        </p:nvGrpSpPr>
        <p:grpSpPr>
          <a:xfrm>
            <a:off x="8010501" y="2163764"/>
            <a:ext cx="1873135" cy="1866156"/>
            <a:chOff x="4708477" y="6334142"/>
            <a:chExt cx="734256" cy="731520"/>
          </a:xfrm>
        </p:grpSpPr>
        <p:sp>
          <p:nvSpPr>
            <p:cNvPr id="12" name="Oval 11">
              <a:extLst>
                <a:ext uri="{FF2B5EF4-FFF2-40B4-BE49-F238E27FC236}">
                  <a16:creationId xmlns:a16="http://schemas.microsoft.com/office/drawing/2014/main" id="{586C8E7C-ACB0-A5A6-F39F-AD10CEEA6F9D}"/>
                </a:ext>
              </a:extLst>
            </p:cNvPr>
            <p:cNvSpPr/>
            <p:nvPr/>
          </p:nvSpPr>
          <p:spPr>
            <a:xfrm>
              <a:off x="4708477" y="6334142"/>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a:ln>
                  <a:noFill/>
                </a:ln>
                <a:solidFill>
                  <a:srgbClr val="FFFFFF"/>
                </a:solidFill>
                <a:effectLst/>
                <a:uLnTx/>
                <a:uFillTx/>
                <a:latin typeface="Roboto Slab"/>
                <a:ea typeface="+mn-ea"/>
                <a:cs typeface="+mn-cs"/>
              </a:endParaRPr>
            </a:p>
          </p:txBody>
        </p:sp>
        <p:pic>
          <p:nvPicPr>
            <p:cNvPr id="13" name="Picture 12">
              <a:extLst>
                <a:ext uri="{FF2B5EF4-FFF2-40B4-BE49-F238E27FC236}">
                  <a16:creationId xmlns:a16="http://schemas.microsoft.com/office/drawing/2014/main" id="{BA97885F-0D8E-B743-AD47-975CA9B94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213" y="6334142"/>
              <a:ext cx="731520" cy="731520"/>
            </a:xfrm>
            <a:prstGeom prst="rect">
              <a:avLst/>
            </a:prstGeom>
          </p:spPr>
        </p:pic>
      </p:grpSp>
      <p:sp>
        <p:nvSpPr>
          <p:cNvPr id="16" name="TextBox 15">
            <a:extLst>
              <a:ext uri="{FF2B5EF4-FFF2-40B4-BE49-F238E27FC236}">
                <a16:creationId xmlns:a16="http://schemas.microsoft.com/office/drawing/2014/main" id="{C6A3FF69-6D6C-474C-420E-0A1E60F36F10}"/>
              </a:ext>
            </a:extLst>
          </p:cNvPr>
          <p:cNvSpPr txBox="1"/>
          <p:nvPr/>
        </p:nvSpPr>
        <p:spPr>
          <a:xfrm>
            <a:off x="1669043" y="4567783"/>
            <a:ext cx="3886146" cy="1488347"/>
          </a:xfrm>
          <a:prstGeom prst="rect">
            <a:avLst/>
          </a:prstGeom>
          <a:noFill/>
        </p:spPr>
        <p:txBody>
          <a:bodyPr wrap="square" lIns="36000" tIns="36000" rIns="36000" bIns="36000" rtlCol="0">
            <a:sp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a:ln>
                  <a:noFill/>
                </a:ln>
                <a:solidFill>
                  <a:srgbClr val="1E1E1E"/>
                </a:solidFill>
                <a:effectLst/>
                <a:uLnTx/>
                <a:uFillTx/>
                <a:latin typeface="Roboto"/>
                <a:ea typeface="+mn-ea"/>
                <a:cs typeface="+mn-cs"/>
              </a:rPr>
              <a:t>Start with BigFuture School</a:t>
            </a:r>
          </a:p>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E1E1E"/>
                </a:solidFill>
                <a:effectLst/>
                <a:uLnTx/>
                <a:uFillTx/>
                <a:latin typeface="Roboto"/>
                <a:ea typeface="+mn-ea"/>
                <a:cs typeface="+mn-cs"/>
              </a:rPr>
              <a:t>Quickly and directly access scores, planning information, and messages from colleges.</a:t>
            </a:r>
          </a:p>
          <a:p>
            <a:pPr marL="0" marR="0" lvl="0" indent="0" algn="ctr" defTabSz="91431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Roboto"/>
              <a:ea typeface="+mn-ea"/>
              <a:cs typeface="+mn-cs"/>
            </a:endParaRPr>
          </a:p>
        </p:txBody>
      </p:sp>
      <p:sp>
        <p:nvSpPr>
          <p:cNvPr id="17" name="TextBox 16">
            <a:extLst>
              <a:ext uri="{FF2B5EF4-FFF2-40B4-BE49-F238E27FC236}">
                <a16:creationId xmlns:a16="http://schemas.microsoft.com/office/drawing/2014/main" id="{2561E2F2-5DBC-256D-B385-B81C6A09089A}"/>
              </a:ext>
            </a:extLst>
          </p:cNvPr>
          <p:cNvSpPr txBox="1"/>
          <p:nvPr/>
        </p:nvSpPr>
        <p:spPr>
          <a:xfrm>
            <a:off x="7226555" y="4545844"/>
            <a:ext cx="3650929" cy="1211348"/>
          </a:xfrm>
          <a:prstGeom prst="rect">
            <a:avLst/>
          </a:prstGeom>
          <a:noFill/>
        </p:spPr>
        <p:txBody>
          <a:bodyPr wrap="square" lIns="36000" tIns="36000" rIns="36000" bIns="36000" rtlCol="0">
            <a:sp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a:ln>
                  <a:noFill/>
                </a:ln>
                <a:solidFill>
                  <a:srgbClr val="1E1E1E"/>
                </a:solidFill>
                <a:effectLst/>
                <a:uLnTx/>
                <a:uFillTx/>
                <a:latin typeface="Roboto"/>
                <a:ea typeface="+mn-ea"/>
                <a:cs typeface="+mn-cs"/>
              </a:rPr>
              <a:t>Go deeper on BigFuture.org</a:t>
            </a:r>
          </a:p>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E1E1E"/>
                </a:solidFill>
                <a:effectLst/>
                <a:uLnTx/>
                <a:uFillTx/>
                <a:latin typeface="Roboto"/>
                <a:ea typeface="+mn-ea"/>
                <a:cs typeface="+mn-cs"/>
              </a:rPr>
              <a:t>Go online for additional resources including a career quiz, college search tool, and more.</a:t>
            </a:r>
            <a:endParaRPr kumimoji="0" lang="en-US" sz="1800" b="1" i="0" u="none" strike="noStrike" kern="1200" cap="none" spc="0" normalizeH="0" baseline="0" noProof="0">
              <a:ln>
                <a:noFill/>
              </a:ln>
              <a:solidFill>
                <a:srgbClr val="1E1E1E"/>
              </a:solidFill>
              <a:effectLst/>
              <a:uLnTx/>
              <a:uFillTx/>
              <a:latin typeface="Roboto"/>
              <a:ea typeface="+mn-ea"/>
              <a:cs typeface="+mn-cs"/>
            </a:endParaRPr>
          </a:p>
        </p:txBody>
      </p:sp>
    </p:spTree>
    <p:extLst>
      <p:ext uri="{BB962C8B-B14F-4D97-AF65-F5344CB8AC3E}">
        <p14:creationId xmlns:p14="http://schemas.microsoft.com/office/powerpoint/2010/main" val="64775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310039-FC64-18F8-5369-C2E5247AFF8C}"/>
              </a:ext>
            </a:extLst>
          </p:cNvPr>
          <p:cNvSpPr>
            <a:spLocks noGrp="1"/>
          </p:cNvSpPr>
          <p:nvPr>
            <p:ph type="title"/>
          </p:nvPr>
        </p:nvSpPr>
        <p:spPr>
          <a:xfrm>
            <a:off x="4920116" y="553493"/>
            <a:ext cx="7271801" cy="413170"/>
          </a:xfrm>
        </p:spPr>
        <p:txBody>
          <a:bodyPr/>
          <a:lstStyle/>
          <a:p>
            <a:r>
              <a:rPr lang="en-US" sz="3200" dirty="0"/>
              <a:t>The </a:t>
            </a:r>
            <a:r>
              <a:rPr lang="en-US" sz="3200" b="1" dirty="0"/>
              <a:t>BigFuture School </a:t>
            </a:r>
            <a:r>
              <a:rPr lang="en-US" sz="3200" dirty="0"/>
              <a:t>mobile app:</a:t>
            </a:r>
          </a:p>
        </p:txBody>
      </p:sp>
      <p:pic>
        <p:nvPicPr>
          <p:cNvPr id="4" name="Picture 3" descr="A screenshot of BigFuture School cell phone">
            <a:extLst>
              <a:ext uri="{FF2B5EF4-FFF2-40B4-BE49-F238E27FC236}">
                <a16:creationId xmlns:a16="http://schemas.microsoft.com/office/drawing/2014/main" id="{606323DD-14AC-799B-A509-866CE2BF35BB}"/>
              </a:ext>
            </a:extLst>
          </p:cNvPr>
          <p:cNvPicPr>
            <a:picLocks noChangeAspect="1"/>
          </p:cNvPicPr>
          <p:nvPr/>
        </p:nvPicPr>
        <p:blipFill>
          <a:blip r:embed="rId3"/>
          <a:stretch>
            <a:fillRect/>
          </a:stretch>
        </p:blipFill>
        <p:spPr>
          <a:xfrm>
            <a:off x="91386" y="122110"/>
            <a:ext cx="1901258" cy="4114800"/>
          </a:xfrm>
          <a:prstGeom prst="rect">
            <a:avLst/>
          </a:prstGeom>
          <a:ln>
            <a:noFill/>
          </a:ln>
          <a:effectLst>
            <a:outerShdw blurRad="292100" dist="139700" dir="2700000" algn="tl" rotWithShape="0">
              <a:srgbClr val="333333">
                <a:alpha val="65000"/>
              </a:srgbClr>
            </a:outerShdw>
          </a:effectLst>
        </p:spPr>
      </p:pic>
      <p:pic>
        <p:nvPicPr>
          <p:cNvPr id="5" name="Picture 4" descr="A group of people holding up t-shirts in screenshot of BigFuture School">
            <a:extLst>
              <a:ext uri="{FF2B5EF4-FFF2-40B4-BE49-F238E27FC236}">
                <a16:creationId xmlns:a16="http://schemas.microsoft.com/office/drawing/2014/main" id="{511195CB-0CE1-3924-C009-A891013873B3}"/>
              </a:ext>
            </a:extLst>
          </p:cNvPr>
          <p:cNvPicPr>
            <a:picLocks noChangeAspect="1"/>
          </p:cNvPicPr>
          <p:nvPr/>
        </p:nvPicPr>
        <p:blipFill>
          <a:blip r:embed="rId4"/>
          <a:stretch>
            <a:fillRect/>
          </a:stretch>
        </p:blipFill>
        <p:spPr>
          <a:xfrm>
            <a:off x="2268617" y="122110"/>
            <a:ext cx="1901258" cy="4114800"/>
          </a:xfrm>
          <a:prstGeom prst="rect">
            <a:avLst/>
          </a:prstGeom>
          <a:ln>
            <a:noFill/>
          </a:ln>
          <a:effectLst>
            <a:outerShdw blurRad="292100" dist="139700" dir="2700000" algn="tl" rotWithShape="0">
              <a:srgbClr val="333333">
                <a:alpha val="65000"/>
              </a:srgbClr>
            </a:outerShdw>
          </a:effectLst>
        </p:spPr>
      </p:pic>
      <p:pic>
        <p:nvPicPr>
          <p:cNvPr id="6" name="Picture 5" descr="A screenshot of BigFuture School">
            <a:extLst>
              <a:ext uri="{FF2B5EF4-FFF2-40B4-BE49-F238E27FC236}">
                <a16:creationId xmlns:a16="http://schemas.microsoft.com/office/drawing/2014/main" id="{FEB6FE44-BAD1-F447-484C-35A7C8DD21D1}"/>
              </a:ext>
            </a:extLst>
          </p:cNvPr>
          <p:cNvPicPr>
            <a:picLocks noChangeAspect="1"/>
          </p:cNvPicPr>
          <p:nvPr/>
        </p:nvPicPr>
        <p:blipFill>
          <a:blip r:embed="rId5"/>
          <a:stretch>
            <a:fillRect/>
          </a:stretch>
        </p:blipFill>
        <p:spPr>
          <a:xfrm>
            <a:off x="402412" y="2378052"/>
            <a:ext cx="1901258" cy="4114800"/>
          </a:xfrm>
          <a:prstGeom prst="rect">
            <a:avLst/>
          </a:prstGeom>
          <a:ln>
            <a:noFill/>
          </a:ln>
          <a:effectLst>
            <a:outerShdw blurRad="292100" dist="139700" dir="2700000" algn="tl" rotWithShape="0">
              <a:srgbClr val="333333">
                <a:alpha val="65000"/>
              </a:srgbClr>
            </a:outerShdw>
          </a:effectLst>
        </p:spPr>
      </p:pic>
      <p:pic>
        <p:nvPicPr>
          <p:cNvPr id="8" name="Picture 7" descr="A screenshot of a college profile in BigFuture School">
            <a:extLst>
              <a:ext uri="{FF2B5EF4-FFF2-40B4-BE49-F238E27FC236}">
                <a16:creationId xmlns:a16="http://schemas.microsoft.com/office/drawing/2014/main" id="{9B0CC544-0851-6870-6BAB-513D49DA72B7}"/>
              </a:ext>
            </a:extLst>
          </p:cNvPr>
          <p:cNvPicPr>
            <a:picLocks noChangeAspect="1"/>
          </p:cNvPicPr>
          <p:nvPr/>
        </p:nvPicPr>
        <p:blipFill>
          <a:blip r:embed="rId6"/>
          <a:stretch>
            <a:fillRect/>
          </a:stretch>
        </p:blipFill>
        <p:spPr>
          <a:xfrm>
            <a:off x="2579643" y="2378052"/>
            <a:ext cx="1901258" cy="4114800"/>
          </a:xfrm>
          <a:prstGeom prst="rect">
            <a:avLst/>
          </a:prstGeom>
          <a:ln>
            <a:noFill/>
          </a:ln>
          <a:effectLst>
            <a:outerShdw blurRad="292100" dist="139700" dir="2700000" algn="tl" rotWithShape="0">
              <a:srgbClr val="333333">
                <a:alpha val="65000"/>
              </a:srgbClr>
            </a:outerShdw>
          </a:effectLst>
        </p:spPr>
      </p:pic>
      <p:sp>
        <p:nvSpPr>
          <p:cNvPr id="10" name="Subtitle 12">
            <a:extLst>
              <a:ext uri="{FF2B5EF4-FFF2-40B4-BE49-F238E27FC236}">
                <a16:creationId xmlns:a16="http://schemas.microsoft.com/office/drawing/2014/main" id="{0C2D51D2-CE6F-64C0-4804-4720DB28908E}"/>
              </a:ext>
            </a:extLst>
          </p:cNvPr>
          <p:cNvSpPr txBox="1">
            <a:spLocks/>
          </p:cNvSpPr>
          <p:nvPr/>
        </p:nvSpPr>
        <p:spPr>
          <a:xfrm>
            <a:off x="4920116" y="1492044"/>
            <a:ext cx="6935554" cy="413170"/>
          </a:xfrm>
          <a:prstGeom prst="rect">
            <a:avLst/>
          </a:prstGeom>
        </p:spPr>
        <p:txBody>
          <a:bodyPr/>
          <a:lstStyle>
            <a:lvl1pPr marL="257727" marR="0" indent="-257727" algn="l" defTabSz="93143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marR="0" lvl="0" indent="0" algn="l" defTabSz="931347" rtl="0" eaLnBrk="1" fontAlgn="base" latinLnBrk="0" hangingPunct="1">
              <a:lnSpc>
                <a:spcPct val="100000"/>
              </a:lnSpc>
              <a:spcBef>
                <a:spcPct val="40000"/>
              </a:spcBef>
              <a:spcAft>
                <a:spcPct val="0"/>
              </a:spcAft>
              <a:buClr>
                <a:srgbClr val="006298"/>
              </a:buClr>
              <a:buSzPts val="2400"/>
              <a:buFont typeface="Verdana" pitchFamily="34" charset="0"/>
              <a:buNone/>
              <a:tabLst/>
              <a:defRPr/>
            </a:pPr>
            <a:r>
              <a:rPr kumimoji="0" lang="en-US" altLang="zh-CN" sz="2200" b="1" i="0" u="none" strike="noStrike" kern="1200" cap="none" spc="0" normalizeH="0" baseline="0" noProof="1">
                <a:ln>
                  <a:noFill/>
                </a:ln>
                <a:solidFill>
                  <a:srgbClr val="006298"/>
                </a:solidFill>
                <a:effectLst/>
                <a:uLnTx/>
                <a:uFillTx/>
                <a:latin typeface="Roboto"/>
                <a:ea typeface="+mn-ea"/>
                <a:cs typeface="+mn-cs"/>
              </a:rPr>
              <a:t>The power to plan – in the palm of students’ hands </a:t>
            </a:r>
          </a:p>
        </p:txBody>
      </p:sp>
      <p:sp>
        <p:nvSpPr>
          <p:cNvPr id="9" name="Text Placeholder 8"/>
          <p:cNvSpPr>
            <a:spLocks noGrp="1"/>
          </p:cNvSpPr>
          <p:nvPr>
            <p:ph type="body" sz="quarter" idx="10"/>
          </p:nvPr>
        </p:nvSpPr>
        <p:spPr>
          <a:xfrm>
            <a:off x="4981523" y="2319554"/>
            <a:ext cx="6722423" cy="3642692"/>
          </a:xfrm>
        </p:spPr>
        <p:txBody>
          <a:bodyPr/>
          <a:lstStyle/>
          <a:p>
            <a:pPr marL="257175" indent="-257175"/>
            <a:r>
              <a:rPr lang="en-US" sz="1800" dirty="0"/>
              <a:t>Direct access to digital SAT School Day, PSAT/NMSQT</a:t>
            </a:r>
            <a:r>
              <a:rPr lang="en-US" sz="1800" baseline="30000" dirty="0"/>
              <a:t>®</a:t>
            </a:r>
            <a:r>
              <a:rPr lang="en-US" sz="1800" dirty="0"/>
              <a:t>, and PSAT 10 scores.</a:t>
            </a:r>
            <a:endParaRPr lang="en-US" dirty="0"/>
          </a:p>
          <a:p>
            <a:pPr marL="257175" indent="-257175"/>
            <a:r>
              <a:rPr lang="en-US" sz="1800" dirty="0"/>
              <a:t>Customized career guidance and information about planning and paying for college.</a:t>
            </a:r>
            <a:endParaRPr lang="en-US" sz="1800" dirty="0">
              <a:ea typeface="Roboto"/>
              <a:cs typeface="Roboto"/>
            </a:endParaRPr>
          </a:p>
          <a:p>
            <a:pPr marL="257175" indent="-257175"/>
            <a:r>
              <a:rPr lang="en-US" sz="1800" dirty="0"/>
              <a:t>Connections™:  A program for school day test takers that allows them to hear from nonprofit colleges and scholarship programs that may be a good </a:t>
            </a:r>
            <a:r>
              <a:rPr lang="en-US" sz="1800" dirty="0" err="1"/>
              <a:t>match</a:t>
            </a:r>
            <a:r>
              <a:rPr lang="en-US" sz="1800" dirty="0" err="1">
                <a:latin typeface="Arial" panose="020B0604020202020204" pitchFamily="34" charset="0"/>
                <a:cs typeface="Arial" panose="020B0604020202020204" pitchFamily="34" charset="0"/>
              </a:rPr>
              <a:t>─</a:t>
            </a:r>
            <a:r>
              <a:rPr lang="en-US" sz="1800" dirty="0" err="1"/>
              <a:t>without</a:t>
            </a:r>
            <a:r>
              <a:rPr lang="en-US" sz="1800" dirty="0"/>
              <a:t> sharing personal information.</a:t>
            </a:r>
            <a:endParaRPr lang="en-US" sz="1800" dirty="0">
              <a:ea typeface="Roboto"/>
              <a:cs typeface="Roboto"/>
            </a:endParaRPr>
          </a:p>
          <a:p>
            <a:pPr marL="257175" indent="-257175"/>
            <a:endParaRPr lang="en-US" sz="1800" dirty="0">
              <a:ea typeface="Roboto"/>
              <a:cs typeface="Roboto"/>
            </a:endParaRPr>
          </a:p>
          <a:p>
            <a:pPr marL="0" indent="0">
              <a:buNone/>
            </a:pPr>
            <a:r>
              <a:rPr lang="en-US" sz="1800" dirty="0">
                <a:effectLst/>
                <a:ea typeface="Times New Roman" panose="02020603050405020304" pitchFamily="18" charset="0"/>
              </a:rPr>
              <a:t>.</a:t>
            </a:r>
            <a:endParaRPr lang="en-US" sz="1800" dirty="0"/>
          </a:p>
          <a:p>
            <a:pPr marL="0" indent="0">
              <a:buNone/>
            </a:pPr>
            <a:endParaRPr lang="en-US" sz="1800" dirty="0"/>
          </a:p>
          <a:p>
            <a:pPr marL="0" indent="0">
              <a:buNone/>
            </a:pPr>
            <a:endParaRPr lang="en-US" dirty="0"/>
          </a:p>
        </p:txBody>
      </p:sp>
      <p:sp>
        <p:nvSpPr>
          <p:cNvPr id="2" name="TextBox 1">
            <a:extLst>
              <a:ext uri="{FF2B5EF4-FFF2-40B4-BE49-F238E27FC236}">
                <a16:creationId xmlns:a16="http://schemas.microsoft.com/office/drawing/2014/main" id="{F369E10A-7968-C346-707D-F753761C7A67}"/>
              </a:ext>
            </a:extLst>
          </p:cNvPr>
          <p:cNvSpPr txBox="1"/>
          <p:nvPr/>
        </p:nvSpPr>
        <p:spPr>
          <a:xfrm>
            <a:off x="6228835" y="6308186"/>
            <a:ext cx="5475111" cy="369332"/>
          </a:xfrm>
          <a:prstGeom prst="rect">
            <a:avLst/>
          </a:prstGeom>
          <a:noFill/>
        </p:spPr>
        <p:txBody>
          <a:bodyPr wrap="square">
            <a:spAutoFit/>
          </a:bodyPr>
          <a:lstStyle/>
          <a:p>
            <a:pPr algn="ctr"/>
            <a:r>
              <a:rPr lang="en-US" sz="1800" b="1" u="sng">
                <a:solidFill>
                  <a:schemeClr val="accent3"/>
                </a:solidFill>
              </a:rPr>
              <a:t>https://satsuite.org/k12bigfutureschool</a:t>
            </a:r>
          </a:p>
        </p:txBody>
      </p:sp>
    </p:spTree>
    <p:extLst>
      <p:ext uri="{BB962C8B-B14F-4D97-AF65-F5344CB8AC3E}">
        <p14:creationId xmlns:p14="http://schemas.microsoft.com/office/powerpoint/2010/main" val="13536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4464-3F6B-026E-2D22-4EFEA5A0A523}"/>
              </a:ext>
            </a:extLst>
          </p:cNvPr>
          <p:cNvSpPr>
            <a:spLocks noGrp="1"/>
          </p:cNvSpPr>
          <p:nvPr>
            <p:ph type="title"/>
          </p:nvPr>
        </p:nvSpPr>
        <p:spPr/>
        <p:txBody>
          <a:bodyPr/>
          <a:lstStyle/>
          <a:p>
            <a:r>
              <a:rPr lang="en-US" dirty="0"/>
              <a:t>Get College and Career Planning Tools in BigFuture</a:t>
            </a:r>
          </a:p>
        </p:txBody>
      </p:sp>
      <p:pic>
        <p:nvPicPr>
          <p:cNvPr id="4" name="Picture 3" descr="Screenshot of the link to BigFuture in a College Board student account.">
            <a:extLst>
              <a:ext uri="{FF2B5EF4-FFF2-40B4-BE49-F238E27FC236}">
                <a16:creationId xmlns:a16="http://schemas.microsoft.com/office/drawing/2014/main" id="{E33760AE-A5B2-5849-F2CF-6CBD79B9C438}"/>
              </a:ext>
            </a:extLst>
          </p:cNvPr>
          <p:cNvPicPr>
            <a:picLocks noChangeAspect="1"/>
          </p:cNvPicPr>
          <p:nvPr/>
        </p:nvPicPr>
        <p:blipFill rotWithShape="1">
          <a:blip r:embed="rId3"/>
          <a:srcRect b="3505"/>
          <a:stretch/>
        </p:blipFill>
        <p:spPr>
          <a:xfrm>
            <a:off x="1465106" y="2009966"/>
            <a:ext cx="9663810" cy="2149440"/>
          </a:xfrm>
          <a:prstGeom prst="rect">
            <a:avLst/>
          </a:prstGeom>
        </p:spPr>
      </p:pic>
    </p:spTree>
    <p:extLst>
      <p:ext uri="{BB962C8B-B14F-4D97-AF65-F5344CB8AC3E}">
        <p14:creationId xmlns:p14="http://schemas.microsoft.com/office/powerpoint/2010/main" val="2533762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a:extLst>
              <a:ext uri="{C183D7F6-B498-43B3-948B-1728B52AA6E4}">
                <adec:decorative xmlns:adec="http://schemas.microsoft.com/office/drawing/2017/decorative" val="1"/>
              </a:ext>
            </a:extLst>
          </p:cNvPr>
          <p:cNvSpPr/>
          <p:nvPr/>
        </p:nvSpPr>
        <p:spPr>
          <a:xfrm>
            <a:off x="5519932" y="48"/>
            <a:ext cx="6672068" cy="6077352"/>
          </a:xfrm>
          <a:prstGeom prst="rect">
            <a:avLst/>
          </a:prstGeom>
          <a:solidFill>
            <a:srgbClr val="FE5B00"/>
          </a:solidFill>
          <a:ln>
            <a:noFill/>
          </a:ln>
        </p:spPr>
        <p:txBody>
          <a:bodyPr spcFirstLastPara="1" wrap="square" lIns="86802" tIns="43389" rIns="86802" bIns="43389" anchor="ctr" anchorCtr="0">
            <a:noAutofit/>
          </a:bodyPr>
          <a:lstStyle/>
          <a:p>
            <a:pPr algn="ctr">
              <a:buClr>
                <a:srgbClr val="000000"/>
              </a:buClr>
              <a:buSzPts val="1400"/>
            </a:pPr>
            <a:endParaRPr sz="1329">
              <a:solidFill>
                <a:schemeClr val="lt1"/>
              </a:solidFill>
              <a:latin typeface="Arial"/>
              <a:ea typeface="Arial"/>
              <a:cs typeface="Arial"/>
              <a:sym typeface="Arial"/>
            </a:endParaRPr>
          </a:p>
        </p:txBody>
      </p:sp>
      <p:sp>
        <p:nvSpPr>
          <p:cNvPr id="140" name="Google Shape;140;p3"/>
          <p:cNvSpPr txBox="1">
            <a:spLocks noGrp="1"/>
          </p:cNvSpPr>
          <p:nvPr>
            <p:ph type="title"/>
          </p:nvPr>
        </p:nvSpPr>
        <p:spPr>
          <a:xfrm>
            <a:off x="380813" y="491213"/>
            <a:ext cx="11455870" cy="534655"/>
          </a:xfrm>
          <a:prstGeom prst="rect">
            <a:avLst/>
          </a:prstGeom>
          <a:noFill/>
          <a:ln>
            <a:noFill/>
          </a:ln>
        </p:spPr>
        <p:txBody>
          <a:bodyPr spcFirstLastPara="1" vert="horz" wrap="square" lIns="0" tIns="0" rIns="68360" bIns="0" numCol="1" anchor="t" anchorCtr="0" compatLnSpc="1">
            <a:prstTxWarp prst="textNoShape">
              <a:avLst/>
            </a:prstTxWarp>
            <a:noAutofit/>
          </a:bodyPr>
          <a:lstStyle/>
          <a:p>
            <a:pPr>
              <a:spcBef>
                <a:spcPts val="0"/>
              </a:spcBef>
              <a:buClr>
                <a:schemeClr val="dk1"/>
              </a:buClr>
              <a:buSzPts val="1800"/>
            </a:pPr>
            <a:r>
              <a:rPr lang="en-US" sz="4177" b="1" dirty="0">
                <a:solidFill>
                  <a:srgbClr val="324DC7"/>
                </a:solidFill>
                <a:latin typeface="Roboto"/>
                <a:ea typeface="Roboto"/>
                <a:cs typeface="Roboto"/>
                <a:sym typeface="Roboto"/>
              </a:rPr>
              <a:t>What’s</a:t>
            </a:r>
            <a:br>
              <a:rPr lang="en-US" sz="4177" b="1" dirty="0">
                <a:solidFill>
                  <a:srgbClr val="324DC7"/>
                </a:solidFill>
                <a:latin typeface="Roboto"/>
                <a:ea typeface="Roboto"/>
                <a:cs typeface="Roboto"/>
                <a:sym typeface="Roboto"/>
              </a:rPr>
            </a:br>
            <a:r>
              <a:rPr lang="en-US" sz="4177" b="1" dirty="0" err="1">
                <a:solidFill>
                  <a:srgbClr val="324DC7"/>
                </a:solidFill>
                <a:latin typeface="Roboto"/>
                <a:ea typeface="Roboto"/>
                <a:cs typeface="Roboto"/>
                <a:sym typeface="Roboto"/>
              </a:rPr>
              <a:t>BigFuture</a:t>
            </a:r>
            <a:r>
              <a:rPr lang="en-US" sz="4177" b="1" dirty="0">
                <a:solidFill>
                  <a:srgbClr val="324DC7"/>
                </a:solidFill>
                <a:latin typeface="Roboto"/>
                <a:ea typeface="Roboto"/>
                <a:cs typeface="Roboto"/>
                <a:sym typeface="Roboto"/>
              </a:rPr>
              <a:t>?</a:t>
            </a:r>
            <a:endParaRPr sz="4177" dirty="0">
              <a:latin typeface="Roboto"/>
              <a:ea typeface="Roboto"/>
              <a:cs typeface="Roboto"/>
              <a:sym typeface="Roboto"/>
            </a:endParaRPr>
          </a:p>
        </p:txBody>
      </p:sp>
      <p:sp>
        <p:nvSpPr>
          <p:cNvPr id="141" name="Google Shape;141;p3"/>
          <p:cNvSpPr txBox="1"/>
          <p:nvPr/>
        </p:nvSpPr>
        <p:spPr>
          <a:xfrm>
            <a:off x="356460" y="2947664"/>
            <a:ext cx="3506784" cy="1938314"/>
          </a:xfrm>
          <a:prstGeom prst="rect">
            <a:avLst/>
          </a:prstGeom>
          <a:noFill/>
          <a:ln>
            <a:noFill/>
          </a:ln>
        </p:spPr>
        <p:txBody>
          <a:bodyPr spcFirstLastPara="1" wrap="square" lIns="0" tIns="0" rIns="68360" bIns="0" anchor="t" anchorCtr="0">
            <a:noAutofit/>
          </a:bodyPr>
          <a:lstStyle/>
          <a:p>
            <a:pPr>
              <a:buClr>
                <a:schemeClr val="accent4"/>
              </a:buClr>
              <a:buSzPts val="3200"/>
            </a:pPr>
            <a:r>
              <a:rPr lang="en-US" sz="2279">
                <a:solidFill>
                  <a:srgbClr val="151515"/>
                </a:solidFill>
                <a:latin typeface="Roboto"/>
                <a:ea typeface="Roboto"/>
                <a:cs typeface="Roboto"/>
                <a:sym typeface="Roboto"/>
              </a:rPr>
              <a:t>A free online planning guide to help all students take the right first step after high school</a:t>
            </a:r>
            <a:r>
              <a:rPr lang="en-US" sz="2279">
                <a:solidFill>
                  <a:schemeClr val="lt1"/>
                </a:solidFill>
                <a:latin typeface="Roboto"/>
                <a:ea typeface="Roboto"/>
                <a:cs typeface="Roboto"/>
                <a:sym typeface="Roboto"/>
              </a:rPr>
              <a:t>. </a:t>
            </a:r>
            <a:endParaRPr sz="2279">
              <a:solidFill>
                <a:schemeClr val="dk1"/>
              </a:solidFill>
              <a:latin typeface="Roboto"/>
              <a:ea typeface="Roboto"/>
              <a:cs typeface="Roboto"/>
              <a:sym typeface="Roboto"/>
            </a:endParaRPr>
          </a:p>
        </p:txBody>
      </p:sp>
      <p:pic>
        <p:nvPicPr>
          <p:cNvPr id="142" name="Google Shape;142;p3" descr="Laptop showing BigFuture on the screen"/>
          <p:cNvPicPr preferRelativeResize="0"/>
          <p:nvPr/>
        </p:nvPicPr>
        <p:blipFill rotWithShape="1">
          <a:blip r:embed="rId3">
            <a:alphaModFix/>
          </a:blip>
          <a:srcRect t="12467" r="2184" b="634"/>
          <a:stretch/>
        </p:blipFill>
        <p:spPr>
          <a:xfrm>
            <a:off x="5353126" y="1025868"/>
            <a:ext cx="6838875" cy="4636720"/>
          </a:xfrm>
          <a:prstGeom prst="rect">
            <a:avLst/>
          </a:prstGeom>
          <a:noFill/>
          <a:ln>
            <a:noFill/>
          </a:ln>
        </p:spPr>
      </p:pic>
      <p:pic>
        <p:nvPicPr>
          <p:cNvPr id="1026" name="Picture 2">
            <a:extLst>
              <a:ext uri="{FF2B5EF4-FFF2-40B4-BE49-F238E27FC236}">
                <a16:creationId xmlns:a16="http://schemas.microsoft.com/office/drawing/2014/main" id="{183863DE-E0E6-46E0-A1A2-561D6E8FF318}"/>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647244" y="1578693"/>
            <a:ext cx="4417445" cy="29200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24F92F9-28F8-A831-12B9-BD447B00ED16}"/>
              </a:ext>
            </a:extLst>
          </p:cNvPr>
          <p:cNvSpPr>
            <a:spLocks noGrp="1"/>
          </p:cNvSpPr>
          <p:nvPr>
            <p:ph type="body" sz="quarter" idx="11"/>
          </p:nvPr>
        </p:nvSpPr>
        <p:spPr/>
        <p:txBody>
          <a:bodyPr>
            <a:noAutofit/>
          </a:bodyPr>
          <a:lstStyle/>
          <a:p>
            <a:r>
              <a:rPr lang="en-US" sz="1899" b="1" dirty="0"/>
              <a:t>Bigfuture.org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Title 2">
            <a:extLst>
              <a:ext uri="{FF2B5EF4-FFF2-40B4-BE49-F238E27FC236}">
                <a16:creationId xmlns:a16="http://schemas.microsoft.com/office/drawing/2014/main" id="{BCA39CF4-7B59-8B7E-5E80-04ABEECB0DD7}"/>
              </a:ext>
            </a:extLst>
          </p:cNvPr>
          <p:cNvSpPr>
            <a:spLocks noGrp="1"/>
          </p:cNvSpPr>
          <p:nvPr>
            <p:ph type="title"/>
          </p:nvPr>
        </p:nvSpPr>
        <p:spPr>
          <a:xfrm>
            <a:off x="417504" y="-534662"/>
            <a:ext cx="11455870" cy="534662"/>
          </a:xfrm>
        </p:spPr>
        <p:txBody>
          <a:bodyPr vert="horz" wrap="square" lIns="0" tIns="0" rIns="72000" bIns="0" numCol="1" anchor="b" anchorCtr="0" compatLnSpc="1">
            <a:prstTxWarp prst="textNoShape">
              <a:avLst/>
            </a:prstTxWarp>
          </a:bodyPr>
          <a:lstStyle/>
          <a:p>
            <a:r>
              <a:rPr lang="en-US" dirty="0"/>
              <a:t>BigFuture</a:t>
            </a:r>
          </a:p>
        </p:txBody>
      </p:sp>
      <p:pic>
        <p:nvPicPr>
          <p:cNvPr id="155" name="Google Shape;155;p2" descr="BigFuture logo with acorn"/>
          <p:cNvPicPr preferRelativeResize="0"/>
          <p:nvPr/>
        </p:nvPicPr>
        <p:blipFill rotWithShape="1">
          <a:blip r:embed="rId3">
            <a:alphaModFix/>
          </a:blip>
          <a:srcRect/>
          <a:stretch/>
        </p:blipFill>
        <p:spPr>
          <a:xfrm>
            <a:off x="4119816" y="1017275"/>
            <a:ext cx="3765236" cy="831854"/>
          </a:xfrm>
          <a:prstGeom prst="rect">
            <a:avLst/>
          </a:prstGeom>
          <a:noFill/>
          <a:ln>
            <a:noFill/>
          </a:ln>
        </p:spPr>
      </p:pic>
      <p:pic>
        <p:nvPicPr>
          <p:cNvPr id="158" name="Google Shape;158;p2" descr="Binocular icon"/>
          <p:cNvPicPr preferRelativeResize="0"/>
          <p:nvPr/>
        </p:nvPicPr>
        <p:blipFill rotWithShape="1">
          <a:blip r:embed="rId4">
            <a:alphaModFix/>
          </a:blip>
          <a:srcRect/>
          <a:stretch/>
        </p:blipFill>
        <p:spPr>
          <a:xfrm>
            <a:off x="1332334" y="2781287"/>
            <a:ext cx="1526708" cy="1198042"/>
          </a:xfrm>
          <a:prstGeom prst="rect">
            <a:avLst/>
          </a:prstGeom>
          <a:noFill/>
          <a:ln>
            <a:noFill/>
          </a:ln>
        </p:spPr>
      </p:pic>
      <p:sp>
        <p:nvSpPr>
          <p:cNvPr id="149" name="Google Shape;149;p2"/>
          <p:cNvSpPr txBox="1"/>
          <p:nvPr/>
        </p:nvSpPr>
        <p:spPr>
          <a:xfrm>
            <a:off x="982517" y="4218530"/>
            <a:ext cx="2238241" cy="358009"/>
          </a:xfrm>
          <a:prstGeom prst="rect">
            <a:avLst/>
          </a:prstGeom>
          <a:noFill/>
          <a:ln>
            <a:noFill/>
          </a:ln>
        </p:spPr>
        <p:txBody>
          <a:bodyPr spcFirstLastPara="1" wrap="square" lIns="0" tIns="0" rIns="68360" bIns="0" anchor="t" anchorCtr="0">
            <a:noAutofit/>
          </a:bodyPr>
          <a:lstStyle/>
          <a:p>
            <a:pPr algn="ctr">
              <a:buClr>
                <a:schemeClr val="accent4"/>
              </a:buClr>
              <a:buSzPts val="3200"/>
            </a:pPr>
            <a:r>
              <a:rPr lang="en-US" sz="2658" b="1">
                <a:solidFill>
                  <a:srgbClr val="334CC9"/>
                </a:solidFill>
                <a:latin typeface="Arial"/>
                <a:ea typeface="Arial"/>
                <a:cs typeface="Arial"/>
                <a:sym typeface="Arial"/>
              </a:rPr>
              <a:t>Explore Careers</a:t>
            </a:r>
            <a:endParaRPr sz="1709"/>
          </a:p>
        </p:txBody>
      </p:sp>
      <p:pic>
        <p:nvPicPr>
          <p:cNvPr id="156" name="Google Shape;156;p2" descr="Map/atlas icon"/>
          <p:cNvPicPr preferRelativeResize="0"/>
          <p:nvPr/>
        </p:nvPicPr>
        <p:blipFill rotWithShape="1">
          <a:blip r:embed="rId5">
            <a:alphaModFix/>
          </a:blip>
          <a:srcRect/>
          <a:stretch/>
        </p:blipFill>
        <p:spPr>
          <a:xfrm>
            <a:off x="5177587" y="2781287"/>
            <a:ext cx="1649694" cy="1198042"/>
          </a:xfrm>
          <a:prstGeom prst="rect">
            <a:avLst/>
          </a:prstGeom>
          <a:noFill/>
          <a:ln>
            <a:noFill/>
          </a:ln>
        </p:spPr>
      </p:pic>
      <p:sp>
        <p:nvSpPr>
          <p:cNvPr id="147" name="Google Shape;147;p2"/>
          <p:cNvSpPr txBox="1"/>
          <p:nvPr/>
        </p:nvSpPr>
        <p:spPr>
          <a:xfrm>
            <a:off x="4925663" y="4218529"/>
            <a:ext cx="2238241" cy="355948"/>
          </a:xfrm>
          <a:prstGeom prst="rect">
            <a:avLst/>
          </a:prstGeom>
          <a:noFill/>
          <a:ln>
            <a:noFill/>
          </a:ln>
        </p:spPr>
        <p:txBody>
          <a:bodyPr spcFirstLastPara="1" wrap="square" lIns="0" tIns="0" rIns="68360" bIns="0" anchor="t" anchorCtr="0">
            <a:noAutofit/>
          </a:bodyPr>
          <a:lstStyle/>
          <a:p>
            <a:pPr algn="ctr">
              <a:buClr>
                <a:schemeClr val="accent4"/>
              </a:buClr>
              <a:buSzPts val="3200"/>
            </a:pPr>
            <a:r>
              <a:rPr lang="en-US" sz="2658" b="1">
                <a:solidFill>
                  <a:srgbClr val="334CC9"/>
                </a:solidFill>
                <a:latin typeface="Arial"/>
                <a:ea typeface="Arial"/>
                <a:cs typeface="Arial"/>
                <a:sym typeface="Arial"/>
              </a:rPr>
              <a:t>Plan for College</a:t>
            </a:r>
            <a:endParaRPr sz="2658" b="1">
              <a:solidFill>
                <a:srgbClr val="334CC9"/>
              </a:solidFill>
              <a:latin typeface="Arial"/>
              <a:ea typeface="Arial"/>
              <a:cs typeface="Arial"/>
              <a:sym typeface="Arial"/>
            </a:endParaRPr>
          </a:p>
        </p:txBody>
      </p:sp>
      <p:pic>
        <p:nvPicPr>
          <p:cNvPr id="159" name="Google Shape;159;p2" descr="Calculator icon"/>
          <p:cNvPicPr preferRelativeResize="0"/>
          <p:nvPr/>
        </p:nvPicPr>
        <p:blipFill rotWithShape="1">
          <a:blip r:embed="rId6">
            <a:alphaModFix/>
          </a:blip>
          <a:srcRect/>
          <a:stretch/>
        </p:blipFill>
        <p:spPr>
          <a:xfrm>
            <a:off x="9132175" y="2781287"/>
            <a:ext cx="1363435" cy="1198042"/>
          </a:xfrm>
          <a:prstGeom prst="rect">
            <a:avLst/>
          </a:prstGeom>
          <a:noFill/>
          <a:ln>
            <a:noFill/>
          </a:ln>
        </p:spPr>
      </p:pic>
      <p:sp>
        <p:nvSpPr>
          <p:cNvPr id="148" name="Google Shape;148;p2"/>
          <p:cNvSpPr txBox="1"/>
          <p:nvPr/>
        </p:nvSpPr>
        <p:spPr>
          <a:xfrm>
            <a:off x="8558753" y="4218530"/>
            <a:ext cx="2597099" cy="358009"/>
          </a:xfrm>
          <a:prstGeom prst="rect">
            <a:avLst/>
          </a:prstGeom>
          <a:noFill/>
          <a:ln>
            <a:noFill/>
          </a:ln>
        </p:spPr>
        <p:txBody>
          <a:bodyPr spcFirstLastPara="1" wrap="square" lIns="0" tIns="0" rIns="68360" bIns="0" anchor="t" anchorCtr="0">
            <a:noAutofit/>
          </a:bodyPr>
          <a:lstStyle/>
          <a:p>
            <a:pPr algn="ctr">
              <a:buClr>
                <a:schemeClr val="accent4"/>
              </a:buClr>
              <a:buSzPts val="3200"/>
            </a:pPr>
            <a:r>
              <a:rPr lang="en-US" sz="2658" b="1">
                <a:solidFill>
                  <a:srgbClr val="334CC9"/>
                </a:solidFill>
                <a:latin typeface="Arial"/>
                <a:ea typeface="Arial"/>
                <a:cs typeface="Arial"/>
                <a:sym typeface="Arial"/>
              </a:rPr>
              <a:t>Pay for </a:t>
            </a:r>
            <a:endParaRPr sz="1709"/>
          </a:p>
          <a:p>
            <a:pPr algn="ctr">
              <a:buClr>
                <a:schemeClr val="accent4"/>
              </a:buClr>
              <a:buSzPts val="3200"/>
            </a:pPr>
            <a:r>
              <a:rPr lang="en-US" sz="2658" b="1">
                <a:solidFill>
                  <a:srgbClr val="334CC9"/>
                </a:solidFill>
                <a:latin typeface="Arial"/>
                <a:ea typeface="Arial"/>
                <a:cs typeface="Arial"/>
                <a:sym typeface="Arial"/>
              </a:rPr>
              <a:t>College</a:t>
            </a:r>
            <a:endParaRPr sz="2658" b="1">
              <a:solidFill>
                <a:srgbClr val="334CC9"/>
              </a:solidFill>
              <a:latin typeface="Arial"/>
              <a:ea typeface="Arial"/>
              <a:cs typeface="Arial"/>
              <a:sym typeface="Arial"/>
            </a:endParaRPr>
          </a:p>
        </p:txBody>
      </p:sp>
      <p:cxnSp>
        <p:nvCxnSpPr>
          <p:cNvPr id="150" name="Google Shape;150;p2">
            <a:extLst>
              <a:ext uri="{C183D7F6-B498-43B3-948B-1728B52AA6E4}">
                <adec:decorative xmlns:adec="http://schemas.microsoft.com/office/drawing/2017/decorative" val="1"/>
              </a:ext>
            </a:extLst>
          </p:cNvPr>
          <p:cNvCxnSpPr/>
          <p:nvPr/>
        </p:nvCxnSpPr>
        <p:spPr>
          <a:xfrm rot="10800000">
            <a:off x="2163963" y="1550444"/>
            <a:ext cx="1403334" cy="0"/>
          </a:xfrm>
          <a:prstGeom prst="straightConnector1">
            <a:avLst/>
          </a:prstGeom>
          <a:noFill/>
          <a:ln w="19050" cap="flat" cmpd="sng">
            <a:solidFill>
              <a:srgbClr val="0C1336"/>
            </a:solidFill>
            <a:prstDash val="dash"/>
            <a:round/>
            <a:headEnd type="none" w="sm" len="sm"/>
            <a:tailEnd type="none" w="sm" len="sm"/>
          </a:ln>
        </p:spPr>
      </p:cxnSp>
      <p:cxnSp>
        <p:nvCxnSpPr>
          <p:cNvPr id="151" name="Google Shape;151;p2">
            <a:extLst>
              <a:ext uri="{C183D7F6-B498-43B3-948B-1728B52AA6E4}">
                <adec:decorative xmlns:adec="http://schemas.microsoft.com/office/drawing/2017/decorative" val="1"/>
              </a:ext>
            </a:extLst>
          </p:cNvPr>
          <p:cNvCxnSpPr/>
          <p:nvPr/>
        </p:nvCxnSpPr>
        <p:spPr>
          <a:xfrm>
            <a:off x="2163962" y="1550444"/>
            <a:ext cx="0" cy="958814"/>
          </a:xfrm>
          <a:prstGeom prst="straightConnector1">
            <a:avLst/>
          </a:prstGeom>
          <a:noFill/>
          <a:ln w="19050" cap="flat" cmpd="sng">
            <a:solidFill>
              <a:srgbClr val="0C1336"/>
            </a:solidFill>
            <a:prstDash val="dash"/>
            <a:round/>
            <a:headEnd type="none" w="sm" len="sm"/>
            <a:tailEnd type="none" w="sm" len="sm"/>
          </a:ln>
        </p:spPr>
      </p:cxnSp>
      <p:cxnSp>
        <p:nvCxnSpPr>
          <p:cNvPr id="152" name="Google Shape;152;p2">
            <a:extLst>
              <a:ext uri="{C183D7F6-B498-43B3-948B-1728B52AA6E4}">
                <adec:decorative xmlns:adec="http://schemas.microsoft.com/office/drawing/2017/decorative" val="1"/>
              </a:ext>
            </a:extLst>
          </p:cNvPr>
          <p:cNvCxnSpPr/>
          <p:nvPr/>
        </p:nvCxnSpPr>
        <p:spPr>
          <a:xfrm rot="10800000">
            <a:off x="8353807" y="1550444"/>
            <a:ext cx="1515319" cy="0"/>
          </a:xfrm>
          <a:prstGeom prst="straightConnector1">
            <a:avLst/>
          </a:prstGeom>
          <a:noFill/>
          <a:ln w="19050" cap="flat" cmpd="sng">
            <a:solidFill>
              <a:srgbClr val="0C1336"/>
            </a:solidFill>
            <a:prstDash val="dash"/>
            <a:round/>
            <a:headEnd type="none" w="sm" len="sm"/>
            <a:tailEnd type="none" w="sm" len="sm"/>
          </a:ln>
        </p:spPr>
      </p:cxnSp>
      <p:cxnSp>
        <p:nvCxnSpPr>
          <p:cNvPr id="153" name="Google Shape;153;p2">
            <a:extLst>
              <a:ext uri="{C183D7F6-B498-43B3-948B-1728B52AA6E4}">
                <adec:decorative xmlns:adec="http://schemas.microsoft.com/office/drawing/2017/decorative" val="1"/>
              </a:ext>
            </a:extLst>
          </p:cNvPr>
          <p:cNvCxnSpPr/>
          <p:nvPr/>
        </p:nvCxnSpPr>
        <p:spPr>
          <a:xfrm>
            <a:off x="6007155" y="1980666"/>
            <a:ext cx="0" cy="528593"/>
          </a:xfrm>
          <a:prstGeom prst="straightConnector1">
            <a:avLst/>
          </a:prstGeom>
          <a:noFill/>
          <a:ln w="19050" cap="flat" cmpd="sng">
            <a:solidFill>
              <a:srgbClr val="0C1336"/>
            </a:solidFill>
            <a:prstDash val="dash"/>
            <a:round/>
            <a:headEnd type="none" w="sm" len="sm"/>
            <a:tailEnd type="none" w="sm" len="sm"/>
          </a:ln>
        </p:spPr>
      </p:cxnSp>
      <p:cxnSp>
        <p:nvCxnSpPr>
          <p:cNvPr id="154" name="Google Shape;154;p2">
            <a:extLst>
              <a:ext uri="{C183D7F6-B498-43B3-948B-1728B52AA6E4}">
                <adec:decorative xmlns:adec="http://schemas.microsoft.com/office/drawing/2017/decorative" val="1"/>
              </a:ext>
            </a:extLst>
          </p:cNvPr>
          <p:cNvCxnSpPr/>
          <p:nvPr/>
        </p:nvCxnSpPr>
        <p:spPr>
          <a:xfrm rot="10800000">
            <a:off x="3220758" y="4207806"/>
            <a:ext cx="1186262" cy="0"/>
          </a:xfrm>
          <a:prstGeom prst="straightConnector1">
            <a:avLst/>
          </a:prstGeom>
          <a:noFill/>
          <a:ln w="19050" cap="flat" cmpd="sng">
            <a:solidFill>
              <a:srgbClr val="0C1336"/>
            </a:solidFill>
            <a:prstDash val="dash"/>
            <a:round/>
            <a:headEnd type="none" w="sm" len="sm"/>
            <a:tailEnd type="none" w="sm" len="sm"/>
          </a:ln>
        </p:spPr>
      </p:cxnSp>
      <p:cxnSp>
        <p:nvCxnSpPr>
          <p:cNvPr id="157" name="Google Shape;157;p2">
            <a:extLst>
              <a:ext uri="{C183D7F6-B498-43B3-948B-1728B52AA6E4}">
                <adec:decorative xmlns:adec="http://schemas.microsoft.com/office/drawing/2017/decorative" val="1"/>
              </a:ext>
            </a:extLst>
          </p:cNvPr>
          <p:cNvCxnSpPr/>
          <p:nvPr/>
        </p:nvCxnSpPr>
        <p:spPr>
          <a:xfrm rot="10800000">
            <a:off x="7487476" y="4207806"/>
            <a:ext cx="1186262" cy="0"/>
          </a:xfrm>
          <a:prstGeom prst="straightConnector1">
            <a:avLst/>
          </a:prstGeom>
          <a:noFill/>
          <a:ln w="19050" cap="flat" cmpd="sng">
            <a:solidFill>
              <a:srgbClr val="0C1336"/>
            </a:solidFill>
            <a:prstDash val="dash"/>
            <a:round/>
            <a:headEnd type="none" w="sm" len="sm"/>
            <a:tailEnd type="none" w="sm" len="sm"/>
          </a:ln>
        </p:spPr>
      </p:cxnSp>
      <p:cxnSp>
        <p:nvCxnSpPr>
          <p:cNvPr id="160" name="Google Shape;160;p2">
            <a:extLst>
              <a:ext uri="{C183D7F6-B498-43B3-948B-1728B52AA6E4}">
                <adec:decorative xmlns:adec="http://schemas.microsoft.com/office/drawing/2017/decorative" val="1"/>
              </a:ext>
            </a:extLst>
          </p:cNvPr>
          <p:cNvCxnSpPr/>
          <p:nvPr/>
        </p:nvCxnSpPr>
        <p:spPr>
          <a:xfrm>
            <a:off x="9869126" y="1550444"/>
            <a:ext cx="0" cy="958814"/>
          </a:xfrm>
          <a:prstGeom prst="straightConnector1">
            <a:avLst/>
          </a:prstGeom>
          <a:noFill/>
          <a:ln w="19050" cap="flat" cmpd="sng">
            <a:solidFill>
              <a:srgbClr val="0C1336"/>
            </a:solidFill>
            <a:prstDash val="dash"/>
            <a:round/>
            <a:headEnd type="none" w="sm" len="sm"/>
            <a:tailEnd type="none" w="sm" len="sm"/>
          </a:ln>
        </p:spPr>
      </p:cxnSp>
      <p:sp>
        <p:nvSpPr>
          <p:cNvPr id="2" name="Text Placeholder 3">
            <a:extLst>
              <a:ext uri="{FF2B5EF4-FFF2-40B4-BE49-F238E27FC236}">
                <a16:creationId xmlns:a16="http://schemas.microsoft.com/office/drawing/2014/main" id="{582EC368-468B-0C30-5C06-8FAD718E87CF}"/>
              </a:ext>
            </a:extLst>
          </p:cNvPr>
          <p:cNvSpPr txBox="1">
            <a:spLocks/>
          </p:cNvSpPr>
          <p:nvPr/>
        </p:nvSpPr>
        <p:spPr>
          <a:xfrm>
            <a:off x="8700327" y="6300668"/>
            <a:ext cx="3136356" cy="289389"/>
          </a:xfrm>
          <a:prstGeom prst="rect">
            <a:avLst/>
          </a:prstGeom>
        </p:spPr>
        <p:txBody>
          <a:bodyPr vert="horz" lIns="86817" tIns="43408" rIns="86817" bIns="43408" rtlCol="0" anchor="t" anchorCtr="0">
            <a:noAutofit/>
          </a:bodyPr>
          <a:lstStyle>
            <a:lvl1pPr marL="0" marR="0" indent="0" algn="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400" b="0" i="0" u="none" strike="noStrike" kern="1200" cap="none" spc="0" normalizeH="0" baseline="0" noProof="1">
                <a:ln>
                  <a:noFill/>
                </a:ln>
                <a:solidFill>
                  <a:schemeClr val="tx2"/>
                </a:solidFill>
                <a:effectLst/>
                <a:uLnTx/>
                <a:uFillTx/>
                <a:latin typeface="Roboto" panose="02000000000000000000" pitchFamily="2" charset="0"/>
                <a:ea typeface="Roboto" panose="02000000000000000000" pitchFamily="2" charset="0"/>
                <a:cs typeface="+mn-cs"/>
              </a:defRPr>
            </a:lvl1pPr>
            <a:lvl2pPr marL="455612" marR="0" indent="0" algn="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2"/>
                </a:solidFill>
                <a:latin typeface="Roboto" panose="02000000000000000000" pitchFamily="2" charset="0"/>
                <a:ea typeface="Roboto" panose="02000000000000000000" pitchFamily="2" charset="0"/>
                <a:cs typeface="+mn-cs"/>
              </a:defRPr>
            </a:lvl2pPr>
            <a:lvl3pPr marL="765175" marR="0" indent="0" algn="r" defTabSz="981075" rtl="0" eaLnBrk="1" fontAlgn="base" latinLnBrk="0" hangingPunct="1">
              <a:lnSpc>
                <a:spcPct val="100000"/>
              </a:lnSpc>
              <a:spcBef>
                <a:spcPct val="20000"/>
              </a:spcBef>
              <a:spcAft>
                <a:spcPct val="0"/>
              </a:spcAft>
              <a:buClr>
                <a:srgbClr val="324DC7"/>
              </a:buClr>
              <a:buSzPts val="2200"/>
              <a:buFont typeface="Marlett" pitchFamily="2" charset="2"/>
              <a:buNone/>
              <a:tabLst/>
              <a:defRPr lang="zh-CN" altLang="en-US" sz="1600" kern="1200" noProof="1">
                <a:solidFill>
                  <a:schemeClr val="tx2"/>
                </a:solidFill>
                <a:latin typeface="Roboto" panose="02000000000000000000" pitchFamily="2" charset="0"/>
                <a:ea typeface="Roboto" panose="02000000000000000000" pitchFamily="2" charset="0"/>
                <a:cs typeface="+mn-cs"/>
              </a:defRPr>
            </a:lvl3pPr>
            <a:lvl4pPr marL="1243584" marR="0" indent="0" algn="r" defTabSz="981334" rtl="0" eaLnBrk="1" fontAlgn="auto" latinLnBrk="0" hangingPunct="1">
              <a:lnSpc>
                <a:spcPct val="100000"/>
              </a:lnSpc>
              <a:spcBef>
                <a:spcPct val="20000"/>
              </a:spcBef>
              <a:spcAft>
                <a:spcPts val="0"/>
              </a:spcAft>
              <a:buClr>
                <a:srgbClr val="324DC7"/>
              </a:buClr>
              <a:buSzTx/>
              <a:buFont typeface="Verdana" pitchFamily="34" charset="0"/>
              <a:buNone/>
              <a:tabLst/>
              <a:defRPr lang="en-CA" altLang="zh-CN" sz="1600" kern="1200">
                <a:solidFill>
                  <a:schemeClr val="tx2"/>
                </a:solidFill>
                <a:latin typeface="Roboto" panose="02000000000000000000" pitchFamily="2" charset="0"/>
                <a:ea typeface="Roboto" panose="02000000000000000000" pitchFamily="2" charset="0"/>
                <a:cs typeface="+mn-cs"/>
              </a:defRPr>
            </a:lvl4pPr>
            <a:lvl5pPr marL="1962668" indent="0" algn="r" defTabSz="981334" rtl="0" eaLnBrk="1" latinLnBrk="0" hangingPunct="1">
              <a:spcBef>
                <a:spcPct val="20000"/>
              </a:spcBef>
              <a:buFont typeface="Arial" pitchFamily="34" charset="0"/>
              <a:buNone/>
              <a:defRPr sz="2400" kern="1200">
                <a:solidFill>
                  <a:schemeClr val="tx2"/>
                </a:solidFill>
                <a:latin typeface="Roboto" panose="02000000000000000000" pitchFamily="2" charset="0"/>
                <a:ea typeface="Roboto" panose="02000000000000000000" pitchFamily="2" charset="0"/>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sz="1899" b="1"/>
              <a:t>Bigfuture.org</a:t>
            </a:r>
            <a:endParaRPr lang="en-US" sz="1899"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a:spLocks noGrp="1"/>
          </p:cNvSpPr>
          <p:nvPr>
            <p:ph type="title" idx="4294967295"/>
          </p:nvPr>
        </p:nvSpPr>
        <p:spPr>
          <a:xfrm>
            <a:off x="229524" y="533218"/>
            <a:ext cx="4941903" cy="943839"/>
          </a:xfrm>
          <a:prstGeom prst="rect">
            <a:avLst/>
          </a:prstGeom>
          <a:noFill/>
          <a:ln>
            <a:noFill/>
            <a:prstDash/>
          </a:ln>
          <a:effectLst/>
        </p:spPr>
        <p:txBody>
          <a:bodyPr rot="0" spcFirstLastPara="1" vertOverflow="overflow" horzOverflow="overflow" vert="horz" wrap="square" lIns="0" tIns="0" rIns="68360" bIns="0" numCol="1" spcCol="0" rtlCol="0" fromWordArt="0" anchor="t" anchorCtr="0" forceAA="0" compatLnSpc="1">
            <a:prstTxWarp prst="textNoShape">
              <a:avLst/>
            </a:prstTxWarp>
            <a:noAutofit/>
          </a:bodyPr>
          <a:lstStyle/>
          <a:p>
            <a:pPr marL="0" marR="0" lvl="0" indent="0" algn="l" defTabSz="868131" rtl="0" eaLnBrk="1" fontAlgn="auto" latinLnBrk="0" hangingPunct="1">
              <a:lnSpc>
                <a:spcPct val="100000"/>
              </a:lnSpc>
              <a:spcBef>
                <a:spcPts val="0"/>
              </a:spcBef>
              <a:spcAft>
                <a:spcPts val="0"/>
              </a:spcAft>
              <a:buClr>
                <a:srgbClr val="000000"/>
              </a:buClr>
              <a:buSzPts val="1800"/>
              <a:buFontTx/>
              <a:buNone/>
              <a:tabLst/>
              <a:defRPr/>
            </a:pPr>
            <a:r>
              <a:rPr kumimoji="0" lang="en-US" sz="3798" b="1" i="0" u="none" strike="noStrike" kern="0" cap="none" spc="0" normalizeH="0" baseline="0" noProof="0" dirty="0">
                <a:ln>
                  <a:noFill/>
                </a:ln>
                <a:solidFill>
                  <a:srgbClr val="1E1E1E"/>
                </a:solidFill>
                <a:effectLst/>
                <a:uLnTx/>
                <a:uFillTx/>
                <a:latin typeface="Roboto"/>
                <a:ea typeface="Roboto"/>
                <a:cs typeface="Roboto"/>
                <a:sym typeface="Roboto"/>
                <a:hlinkClick r:id="rId3">
                  <a:extLst>
                    <a:ext uri="{A12FA001-AC4F-418D-AE19-62706E023703}">
                      <ahyp:hlinkClr xmlns:ahyp="http://schemas.microsoft.com/office/drawing/2018/hyperlinkcolor" val="tx"/>
                    </a:ext>
                  </a:extLst>
                </a:hlinkClick>
              </a:rPr>
              <a:t>BigFuture</a:t>
            </a:r>
            <a:r>
              <a:rPr kumimoji="0" lang="en-US" sz="3798" b="1" i="0" u="none" strike="noStrike" kern="0" cap="none" spc="0" normalizeH="0" baseline="0" noProof="0" dirty="0">
                <a:ln>
                  <a:noFill/>
                </a:ln>
                <a:solidFill>
                  <a:srgbClr val="FF0000"/>
                </a:solidFill>
                <a:effectLst/>
                <a:uLnTx/>
                <a:uFillTx/>
                <a:latin typeface="Roboto"/>
                <a:ea typeface="Roboto"/>
                <a:cs typeface="Roboto"/>
                <a:sym typeface="Roboto"/>
                <a:hlinkClick r:id="rId3">
                  <a:extLst>
                    <a:ext uri="{A12FA001-AC4F-418D-AE19-62706E023703}">
                      <ahyp:hlinkClr xmlns:ahyp="http://schemas.microsoft.com/office/drawing/2018/hyperlinkcolor" val="tx"/>
                    </a:ext>
                  </a:extLst>
                </a:hlinkClick>
              </a:rPr>
              <a:t> </a:t>
            </a:r>
            <a:br>
              <a:rPr kumimoji="0" lang="en-US" sz="3798" b="1" i="0" u="none" strike="noStrike" kern="0" cap="none" spc="0" normalizeH="0" baseline="0" noProof="0" dirty="0">
                <a:ln>
                  <a:noFill/>
                </a:ln>
                <a:solidFill>
                  <a:srgbClr val="1E1E1E"/>
                </a:solidFill>
                <a:effectLst/>
                <a:uLnTx/>
                <a:uFillTx/>
                <a:latin typeface="Roboto"/>
                <a:ea typeface="Roboto"/>
                <a:cs typeface="Roboto"/>
                <a:sym typeface="Roboto"/>
                <a:hlinkClick r:id="rId3">
                  <a:extLst>
                    <a:ext uri="{A12FA001-AC4F-418D-AE19-62706E023703}">
                      <ahyp:hlinkClr xmlns:ahyp="http://schemas.microsoft.com/office/drawing/2018/hyperlinkcolor" val="tx"/>
                    </a:ext>
                  </a:extLst>
                </a:hlinkClick>
              </a:rPr>
            </a:br>
            <a:r>
              <a:rPr kumimoji="0" lang="en-US" sz="3798" b="1" i="0" u="none" strike="noStrike" kern="0" cap="none" spc="0" normalizeH="0" baseline="0" noProof="0" dirty="0">
                <a:ln>
                  <a:noFill/>
                </a:ln>
                <a:solidFill>
                  <a:srgbClr val="1E1E1E"/>
                </a:solidFill>
                <a:effectLst/>
                <a:uLnTx/>
                <a:uFillTx/>
                <a:latin typeface="Roboto"/>
                <a:ea typeface="Roboto"/>
                <a:cs typeface="Roboto"/>
                <a:sym typeface="Roboto"/>
                <a:hlinkClick r:id="rId3">
                  <a:extLst>
                    <a:ext uri="{A12FA001-AC4F-418D-AE19-62706E023703}">
                      <ahyp:hlinkClr xmlns:ahyp="http://schemas.microsoft.com/office/drawing/2018/hyperlinkcolor" val="tx"/>
                    </a:ext>
                  </a:extLst>
                </a:hlinkClick>
              </a:rPr>
              <a:t>Scholarships</a:t>
            </a:r>
            <a:endParaRPr kumimoji="0" lang="en-US" sz="3798"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239" name="Google Shape;239;p32"/>
          <p:cNvSpPr txBox="1"/>
          <p:nvPr/>
        </p:nvSpPr>
        <p:spPr>
          <a:xfrm>
            <a:off x="355014" y="2404180"/>
            <a:ext cx="3726369" cy="2049640"/>
          </a:xfrm>
          <a:prstGeom prst="rect">
            <a:avLst/>
          </a:prstGeom>
          <a:noFill/>
          <a:ln>
            <a:noFill/>
          </a:ln>
        </p:spPr>
        <p:txBody>
          <a:bodyPr spcFirstLastPara="1" wrap="square" lIns="0" tIns="0" rIns="68360" bIns="0" anchor="t" anchorCtr="0">
            <a:noAutofit/>
          </a:bodyPr>
          <a:lstStyle/>
          <a:p>
            <a:pPr defTabSz="868131">
              <a:buClr>
                <a:srgbClr val="FE5B00"/>
              </a:buClr>
              <a:buSzPts val="3200"/>
            </a:pPr>
            <a:r>
              <a:rPr lang="en-US" sz="1899" kern="0" dirty="0">
                <a:solidFill>
                  <a:srgbClr val="000000"/>
                </a:solidFill>
                <a:latin typeface="Roboto"/>
                <a:ea typeface="Roboto"/>
                <a:cs typeface="Roboto"/>
                <a:sym typeface="Roboto"/>
              </a:rPr>
              <a:t>10th, 11th, and 12th graders can earn entries for completing college and career planning steps on their BigFuture dashboard.</a:t>
            </a:r>
            <a:br>
              <a:rPr lang="en-US" sz="1899" kern="0" dirty="0">
                <a:solidFill>
                  <a:srgbClr val="000000"/>
                </a:solidFill>
                <a:latin typeface="Roboto"/>
                <a:ea typeface="Roboto"/>
                <a:cs typeface="Roboto"/>
                <a:sym typeface="Roboto"/>
              </a:rPr>
            </a:br>
            <a:br>
              <a:rPr lang="en-US" sz="1899" kern="0" dirty="0">
                <a:solidFill>
                  <a:srgbClr val="000000"/>
                </a:solidFill>
                <a:latin typeface="Roboto"/>
                <a:ea typeface="Roboto"/>
                <a:cs typeface="Roboto"/>
                <a:sym typeface="Roboto"/>
              </a:rPr>
            </a:br>
            <a:r>
              <a:rPr lang="en-US" sz="1899" kern="0" dirty="0">
                <a:solidFill>
                  <a:srgbClr val="000000"/>
                </a:solidFill>
                <a:latin typeface="Roboto"/>
                <a:ea typeface="Roboto"/>
                <a:cs typeface="Roboto"/>
                <a:sym typeface="Roboto"/>
              </a:rPr>
              <a:t>Two </a:t>
            </a:r>
            <a:r>
              <a:rPr lang="en-US" sz="1899" b="1" kern="0" dirty="0">
                <a:solidFill>
                  <a:srgbClr val="FC417B"/>
                </a:solidFill>
                <a:latin typeface="Roboto"/>
                <a:ea typeface="Roboto"/>
                <a:cs typeface="Roboto"/>
                <a:sym typeface="Roboto"/>
              </a:rPr>
              <a:t>$40,000 </a:t>
            </a:r>
            <a:r>
              <a:rPr lang="en-US" sz="1899" kern="0" dirty="0">
                <a:solidFill>
                  <a:srgbClr val="000000"/>
                </a:solidFill>
                <a:latin typeface="Roboto"/>
                <a:ea typeface="Roboto"/>
                <a:cs typeface="Roboto"/>
                <a:sym typeface="Roboto"/>
              </a:rPr>
              <a:t>scholarships and hundreds of </a:t>
            </a:r>
            <a:r>
              <a:rPr lang="en-US" sz="1899" b="1" kern="0" dirty="0">
                <a:solidFill>
                  <a:srgbClr val="FC417B"/>
                </a:solidFill>
                <a:latin typeface="Roboto"/>
                <a:ea typeface="Roboto"/>
                <a:cs typeface="Roboto"/>
                <a:sym typeface="Roboto"/>
              </a:rPr>
              <a:t>$500 </a:t>
            </a:r>
            <a:r>
              <a:rPr lang="en-US" sz="1899" kern="0" dirty="0">
                <a:solidFill>
                  <a:srgbClr val="000000"/>
                </a:solidFill>
                <a:latin typeface="Roboto"/>
                <a:ea typeface="Roboto"/>
                <a:cs typeface="Roboto"/>
                <a:sym typeface="Roboto"/>
              </a:rPr>
              <a:t>scholarships are awarded each month!</a:t>
            </a:r>
            <a:endParaRPr sz="1899" kern="0" dirty="0">
              <a:solidFill>
                <a:srgbClr val="000000"/>
              </a:solidFill>
              <a:latin typeface="Roboto"/>
              <a:ea typeface="Roboto"/>
              <a:cs typeface="Roboto"/>
              <a:sym typeface="Roboto"/>
            </a:endParaRPr>
          </a:p>
        </p:txBody>
      </p:sp>
      <p:pic>
        <p:nvPicPr>
          <p:cNvPr id="240" name="Google Shape;240;p32" descr="A group of people holding a large sign that reads $40,000 scholarship winner"/>
          <p:cNvPicPr preferRelativeResize="0"/>
          <p:nvPr/>
        </p:nvPicPr>
        <p:blipFill rotWithShape="1">
          <a:blip r:embed="rId4">
            <a:alphaModFix/>
          </a:blip>
          <a:srcRect l="9028" t="8220" r="4193" b="759"/>
          <a:stretch/>
        </p:blipFill>
        <p:spPr>
          <a:xfrm>
            <a:off x="4614542" y="140229"/>
            <a:ext cx="7347934" cy="5780397"/>
          </a:xfrm>
          <a:prstGeom prst="rect">
            <a:avLst/>
          </a:prstGeom>
          <a:noFill/>
          <a:ln>
            <a:noFill/>
          </a:ln>
        </p:spPr>
      </p:pic>
      <p:sp>
        <p:nvSpPr>
          <p:cNvPr id="2" name="Text Placeholder 3">
            <a:extLst>
              <a:ext uri="{FF2B5EF4-FFF2-40B4-BE49-F238E27FC236}">
                <a16:creationId xmlns:a16="http://schemas.microsoft.com/office/drawing/2014/main" id="{354BC330-C4F4-EFDF-8750-28379E258DF5}"/>
              </a:ext>
            </a:extLst>
          </p:cNvPr>
          <p:cNvSpPr txBox="1">
            <a:spLocks/>
          </p:cNvSpPr>
          <p:nvPr/>
        </p:nvSpPr>
        <p:spPr>
          <a:xfrm>
            <a:off x="8700327" y="6300668"/>
            <a:ext cx="3136356" cy="289389"/>
          </a:xfrm>
          <a:prstGeom prst="rect">
            <a:avLst/>
          </a:prstGeom>
        </p:spPr>
        <p:txBody>
          <a:bodyPr>
            <a:noAutofit/>
          </a:bodyPr>
          <a:lstStyle>
            <a:lvl1pPr marL="271463" marR="0" indent="-271463" algn="l" defTabSz="981075"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rgbClr val="324DC7"/>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57727" indent="-257727" algn="r" defTabSz="931433"/>
            <a:r>
              <a:rPr lang="en-US" altLang="zh-CN" sz="1899" b="1">
                <a:solidFill>
                  <a:srgbClr val="FFFFFF"/>
                </a:solidFill>
                <a:latin typeface="Roboto"/>
                <a:sym typeface="Arial"/>
              </a:rPr>
              <a:t>Bigfuture.org</a:t>
            </a:r>
            <a:endParaRPr lang="en-US" altLang="zh-CN" sz="1899" b="1" dirty="0">
              <a:solidFill>
                <a:srgbClr val="FFFFFF"/>
              </a:solidFill>
              <a:latin typeface="Roboto"/>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4EBA5-4432-30F2-C127-B37DD11A0FA7}"/>
              </a:ext>
            </a:extLst>
          </p:cNvPr>
          <p:cNvSpPr>
            <a:spLocks noGrp="1"/>
          </p:cNvSpPr>
          <p:nvPr>
            <p:ph type="title"/>
          </p:nvPr>
        </p:nvSpPr>
        <p:spPr>
          <a:xfrm>
            <a:off x="366186" y="502064"/>
            <a:ext cx="11459630" cy="497805"/>
          </a:xfrm>
        </p:spPr>
        <p:txBody>
          <a:bodyPr/>
          <a:lstStyle/>
          <a:p>
            <a:r>
              <a:rPr lang="en-US" dirty="0"/>
              <a:t>BigFuture Scholarships</a:t>
            </a:r>
          </a:p>
        </p:txBody>
      </p:sp>
      <p:sp>
        <p:nvSpPr>
          <p:cNvPr id="4" name="Subtitle 3">
            <a:extLst>
              <a:ext uri="{FF2B5EF4-FFF2-40B4-BE49-F238E27FC236}">
                <a16:creationId xmlns:a16="http://schemas.microsoft.com/office/drawing/2014/main" id="{BC1439AC-8762-AF61-B543-28D12D21D66B}"/>
              </a:ext>
            </a:extLst>
          </p:cNvPr>
          <p:cNvSpPr>
            <a:spLocks noGrp="1"/>
          </p:cNvSpPr>
          <p:nvPr>
            <p:ph type="subTitle" idx="1"/>
          </p:nvPr>
        </p:nvSpPr>
        <p:spPr>
          <a:xfrm>
            <a:off x="366184" y="1064377"/>
            <a:ext cx="8041811" cy="534655"/>
          </a:xfrm>
        </p:spPr>
        <p:txBody>
          <a:bodyPr/>
          <a:lstStyle/>
          <a:p>
            <a:r>
              <a:rPr lang="en-US" dirty="0"/>
              <a:t>BigFuture awards hundreds of </a:t>
            </a:r>
            <a:r>
              <a:rPr lang="en-US" sz="1899" b="1" kern="0" noProof="0" dirty="0">
                <a:solidFill>
                  <a:srgbClr val="FC417B"/>
                </a:solidFill>
                <a:latin typeface="Roboto"/>
                <a:ea typeface="Roboto"/>
                <a:cs typeface="Roboto"/>
                <a:sym typeface="Roboto"/>
              </a:rPr>
              <a:t>$500 </a:t>
            </a:r>
            <a:r>
              <a:rPr lang="en-US" dirty="0"/>
              <a:t>and 2 </a:t>
            </a:r>
            <a:r>
              <a:rPr lang="en-US" sz="1899" b="1" kern="0" noProof="0" dirty="0">
                <a:solidFill>
                  <a:srgbClr val="FC417B"/>
                </a:solidFill>
                <a:latin typeface="Roboto"/>
                <a:ea typeface="Roboto"/>
                <a:cs typeface="Roboto"/>
                <a:sym typeface="Roboto"/>
              </a:rPr>
              <a:t>$40,000 </a:t>
            </a:r>
            <a:r>
              <a:rPr lang="en-US" dirty="0"/>
              <a:t>scholarships monthly!</a:t>
            </a:r>
          </a:p>
        </p:txBody>
      </p:sp>
      <p:sp>
        <p:nvSpPr>
          <p:cNvPr id="6" name="Oval 5">
            <a:extLst>
              <a:ext uri="{FF2B5EF4-FFF2-40B4-BE49-F238E27FC236}">
                <a16:creationId xmlns:a16="http://schemas.microsoft.com/office/drawing/2014/main" id="{AB2B1599-D3B2-B9C1-43BC-7E5822BF0190}"/>
              </a:ext>
            </a:extLst>
          </p:cNvPr>
          <p:cNvSpPr/>
          <p:nvPr/>
        </p:nvSpPr>
        <p:spPr>
          <a:xfrm>
            <a:off x="875100" y="1828412"/>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1</a:t>
            </a:r>
          </a:p>
        </p:txBody>
      </p:sp>
      <p:sp>
        <p:nvSpPr>
          <p:cNvPr id="7" name="Rectangle 6">
            <a:extLst>
              <a:ext uri="{FF2B5EF4-FFF2-40B4-BE49-F238E27FC236}">
                <a16:creationId xmlns:a16="http://schemas.microsoft.com/office/drawing/2014/main" id="{3D0802E2-6351-BE1B-EFF3-119C2A6542A5}"/>
              </a:ext>
            </a:extLst>
          </p:cNvPr>
          <p:cNvSpPr/>
          <p:nvPr/>
        </p:nvSpPr>
        <p:spPr>
          <a:xfrm>
            <a:off x="1619644" y="1845707"/>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Start Your Career List</a:t>
            </a:r>
          </a:p>
        </p:txBody>
      </p:sp>
      <p:sp>
        <p:nvSpPr>
          <p:cNvPr id="8" name="Rectangle 7">
            <a:extLst>
              <a:ext uri="{FF2B5EF4-FFF2-40B4-BE49-F238E27FC236}">
                <a16:creationId xmlns:a16="http://schemas.microsoft.com/office/drawing/2014/main" id="{903B6E84-08B1-BB48-B534-F82D4C0F6FBE}"/>
              </a:ext>
            </a:extLst>
          </p:cNvPr>
          <p:cNvSpPr/>
          <p:nvPr/>
        </p:nvSpPr>
        <p:spPr>
          <a:xfrm>
            <a:off x="1616370" y="2129803"/>
            <a:ext cx="3912027" cy="705962"/>
          </a:xfrm>
          <a:prstGeom prst="rect">
            <a:avLst/>
          </a:prstGeom>
        </p:spPr>
        <p:txBody>
          <a:bodyPr wrap="square">
            <a:spAutoFit/>
          </a:bodyPr>
          <a:lstStyle/>
          <a:p>
            <a:pPr defTabSz="914316"/>
            <a:r>
              <a:rPr lang="en-US" sz="1329" dirty="0">
                <a:solidFill>
                  <a:srgbClr val="000000"/>
                </a:solidFill>
                <a:latin typeface="Roboto"/>
                <a:cs typeface="Arial"/>
                <a:sym typeface="Arial"/>
              </a:rPr>
              <a:t>Save 3 or more careers on Career Search.</a:t>
            </a:r>
          </a:p>
          <a:p>
            <a:pPr defTabSz="914316"/>
            <a:r>
              <a:rPr lang="en-US" sz="1329" dirty="0">
                <a:solidFill>
                  <a:srgbClr val="000000"/>
                </a:solidFill>
                <a:latin typeface="Roboto"/>
                <a:cs typeface="Arial"/>
                <a:sym typeface="Arial"/>
              </a:rPr>
              <a:t>Opens: December of sophomore year </a:t>
            </a:r>
          </a:p>
          <a:p>
            <a:pPr defTabSz="914316"/>
            <a:r>
              <a:rPr lang="en-US" sz="1329" dirty="0">
                <a:solidFill>
                  <a:srgbClr val="000000"/>
                </a:solidFill>
                <a:latin typeface="Roboto"/>
                <a:cs typeface="Arial"/>
                <a:sym typeface="Arial"/>
              </a:rPr>
              <a:t>Deadline: By the end of February of senior year</a:t>
            </a:r>
          </a:p>
        </p:txBody>
      </p:sp>
      <p:sp>
        <p:nvSpPr>
          <p:cNvPr id="9" name="Oval 8">
            <a:extLst>
              <a:ext uri="{FF2B5EF4-FFF2-40B4-BE49-F238E27FC236}">
                <a16:creationId xmlns:a16="http://schemas.microsoft.com/office/drawing/2014/main" id="{12E1F835-0927-CAB4-7B72-901AF766C3F2}"/>
              </a:ext>
            </a:extLst>
          </p:cNvPr>
          <p:cNvSpPr/>
          <p:nvPr/>
        </p:nvSpPr>
        <p:spPr>
          <a:xfrm>
            <a:off x="878376" y="3083879"/>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2</a:t>
            </a:r>
          </a:p>
        </p:txBody>
      </p:sp>
      <p:sp>
        <p:nvSpPr>
          <p:cNvPr id="10" name="Rectangle 9">
            <a:extLst>
              <a:ext uri="{FF2B5EF4-FFF2-40B4-BE49-F238E27FC236}">
                <a16:creationId xmlns:a16="http://schemas.microsoft.com/office/drawing/2014/main" id="{8F0D7A06-109B-0BAF-7A30-253AEC927A38}"/>
              </a:ext>
            </a:extLst>
          </p:cNvPr>
          <p:cNvSpPr/>
          <p:nvPr/>
        </p:nvSpPr>
        <p:spPr>
          <a:xfrm>
            <a:off x="1619644" y="3102557"/>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Build Your College List</a:t>
            </a:r>
          </a:p>
        </p:txBody>
      </p:sp>
      <p:sp>
        <p:nvSpPr>
          <p:cNvPr id="11" name="Rectangle 10">
            <a:extLst>
              <a:ext uri="{FF2B5EF4-FFF2-40B4-BE49-F238E27FC236}">
                <a16:creationId xmlns:a16="http://schemas.microsoft.com/office/drawing/2014/main" id="{5D528AC4-B049-6A62-FC29-38E2DB060BF3}"/>
              </a:ext>
            </a:extLst>
          </p:cNvPr>
          <p:cNvSpPr/>
          <p:nvPr/>
        </p:nvSpPr>
        <p:spPr>
          <a:xfrm>
            <a:off x="1616369" y="3362642"/>
            <a:ext cx="3912027" cy="705962"/>
          </a:xfrm>
          <a:prstGeom prst="rect">
            <a:avLst/>
          </a:prstGeom>
        </p:spPr>
        <p:txBody>
          <a:bodyPr wrap="square">
            <a:spAutoFit/>
          </a:bodyPr>
          <a:lstStyle/>
          <a:p>
            <a:pPr defTabSz="914316"/>
            <a:r>
              <a:rPr lang="en-US" sz="1329" dirty="0">
                <a:solidFill>
                  <a:srgbClr val="000000"/>
                </a:solidFill>
                <a:latin typeface="Roboto"/>
                <a:cs typeface="Arial"/>
                <a:sym typeface="Arial"/>
              </a:rPr>
              <a:t>Save 6 or more colleges on College Search</a:t>
            </a:r>
          </a:p>
          <a:p>
            <a:pPr defTabSz="914316"/>
            <a:r>
              <a:rPr lang="en-US" sz="1329" dirty="0">
                <a:solidFill>
                  <a:srgbClr val="000000"/>
                </a:solidFill>
                <a:latin typeface="Roboto"/>
                <a:cs typeface="Arial"/>
                <a:sym typeface="Arial"/>
              </a:rPr>
              <a:t>Opens: December of sophomore year </a:t>
            </a:r>
          </a:p>
          <a:p>
            <a:pPr defTabSz="914316"/>
            <a:r>
              <a:rPr lang="en-US" sz="1329" dirty="0">
                <a:solidFill>
                  <a:srgbClr val="000000"/>
                </a:solidFill>
                <a:latin typeface="Roboto"/>
                <a:cs typeface="Arial"/>
                <a:sym typeface="Arial"/>
              </a:rPr>
              <a:t>Deadline: By June 30 of junior year </a:t>
            </a:r>
          </a:p>
        </p:txBody>
      </p:sp>
      <p:sp>
        <p:nvSpPr>
          <p:cNvPr id="12" name="Oval 11">
            <a:extLst>
              <a:ext uri="{FF2B5EF4-FFF2-40B4-BE49-F238E27FC236}">
                <a16:creationId xmlns:a16="http://schemas.microsoft.com/office/drawing/2014/main" id="{02D3E228-11A4-A3C4-BD24-1629FB8BB6BD}"/>
              </a:ext>
            </a:extLst>
          </p:cNvPr>
          <p:cNvSpPr/>
          <p:nvPr/>
        </p:nvSpPr>
        <p:spPr>
          <a:xfrm>
            <a:off x="851627" y="4226433"/>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3</a:t>
            </a:r>
          </a:p>
        </p:txBody>
      </p:sp>
      <p:sp>
        <p:nvSpPr>
          <p:cNvPr id="13" name="Rectangle 12">
            <a:extLst>
              <a:ext uri="{FF2B5EF4-FFF2-40B4-BE49-F238E27FC236}">
                <a16:creationId xmlns:a16="http://schemas.microsoft.com/office/drawing/2014/main" id="{D781B9A8-CEA3-4100-43DC-F6537CF7DD3E}"/>
              </a:ext>
            </a:extLst>
          </p:cNvPr>
          <p:cNvSpPr/>
          <p:nvPr/>
        </p:nvSpPr>
        <p:spPr>
          <a:xfrm>
            <a:off x="1619643" y="4314620"/>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Explore Scholarships</a:t>
            </a:r>
          </a:p>
        </p:txBody>
      </p:sp>
      <p:sp>
        <p:nvSpPr>
          <p:cNvPr id="14" name="Rectangle 13">
            <a:extLst>
              <a:ext uri="{FF2B5EF4-FFF2-40B4-BE49-F238E27FC236}">
                <a16:creationId xmlns:a16="http://schemas.microsoft.com/office/drawing/2014/main" id="{E102E89C-6499-3219-C011-C39EEBA41702}"/>
              </a:ext>
            </a:extLst>
          </p:cNvPr>
          <p:cNvSpPr/>
          <p:nvPr/>
        </p:nvSpPr>
        <p:spPr>
          <a:xfrm>
            <a:off x="1616369" y="4635913"/>
            <a:ext cx="4130096" cy="705962"/>
          </a:xfrm>
          <a:prstGeom prst="rect">
            <a:avLst/>
          </a:prstGeom>
        </p:spPr>
        <p:txBody>
          <a:bodyPr wrap="square">
            <a:spAutoFit/>
          </a:bodyPr>
          <a:lstStyle/>
          <a:p>
            <a:pPr defTabSz="914316"/>
            <a:r>
              <a:rPr lang="en-US" sz="1329" dirty="0">
                <a:solidFill>
                  <a:srgbClr val="000000"/>
                </a:solidFill>
                <a:latin typeface="Roboto"/>
                <a:cs typeface="Arial"/>
                <a:sym typeface="Arial"/>
              </a:rPr>
              <a:t>Save 3 or more scholarships on Scholarship Search</a:t>
            </a:r>
          </a:p>
          <a:p>
            <a:pPr defTabSz="914316"/>
            <a:r>
              <a:rPr lang="en-US" sz="1329" dirty="0">
                <a:solidFill>
                  <a:srgbClr val="000000"/>
                </a:solidFill>
                <a:latin typeface="Roboto"/>
                <a:cs typeface="Arial"/>
                <a:sym typeface="Arial"/>
              </a:rPr>
              <a:t>Opens: July 1 before senior year </a:t>
            </a:r>
          </a:p>
          <a:p>
            <a:pPr defTabSz="914316"/>
            <a:r>
              <a:rPr lang="en-US" sz="1329" dirty="0">
                <a:solidFill>
                  <a:srgbClr val="000000"/>
                </a:solidFill>
                <a:latin typeface="Roboto"/>
                <a:cs typeface="Arial"/>
                <a:sym typeface="Arial"/>
              </a:rPr>
              <a:t>Deadline: By the end of February of senior year </a:t>
            </a:r>
          </a:p>
        </p:txBody>
      </p:sp>
      <p:sp>
        <p:nvSpPr>
          <p:cNvPr id="15" name="Oval 14">
            <a:extLst>
              <a:ext uri="{FF2B5EF4-FFF2-40B4-BE49-F238E27FC236}">
                <a16:creationId xmlns:a16="http://schemas.microsoft.com/office/drawing/2014/main" id="{FCEB8590-6596-5325-C098-9549E50D512D}"/>
              </a:ext>
            </a:extLst>
          </p:cNvPr>
          <p:cNvSpPr/>
          <p:nvPr/>
        </p:nvSpPr>
        <p:spPr>
          <a:xfrm>
            <a:off x="6596759" y="1828412"/>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4</a:t>
            </a:r>
          </a:p>
        </p:txBody>
      </p:sp>
      <p:sp>
        <p:nvSpPr>
          <p:cNvPr id="16" name="Rectangle 15">
            <a:extLst>
              <a:ext uri="{FF2B5EF4-FFF2-40B4-BE49-F238E27FC236}">
                <a16:creationId xmlns:a16="http://schemas.microsoft.com/office/drawing/2014/main" id="{A22D461B-BCEE-D0D4-1113-02F9E8615B2B}"/>
              </a:ext>
            </a:extLst>
          </p:cNvPr>
          <p:cNvSpPr/>
          <p:nvPr/>
        </p:nvSpPr>
        <p:spPr>
          <a:xfrm>
            <a:off x="7341303" y="1828412"/>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Strengthen Your College List</a:t>
            </a:r>
          </a:p>
        </p:txBody>
      </p:sp>
      <p:sp>
        <p:nvSpPr>
          <p:cNvPr id="17" name="Rectangle 16">
            <a:extLst>
              <a:ext uri="{FF2B5EF4-FFF2-40B4-BE49-F238E27FC236}">
                <a16:creationId xmlns:a16="http://schemas.microsoft.com/office/drawing/2014/main" id="{E849F1D1-1AC3-5553-FC40-CD86EA8011CA}"/>
              </a:ext>
            </a:extLst>
          </p:cNvPr>
          <p:cNvSpPr/>
          <p:nvPr/>
        </p:nvSpPr>
        <p:spPr>
          <a:xfrm>
            <a:off x="7338029" y="2100208"/>
            <a:ext cx="3912027" cy="910506"/>
          </a:xfrm>
          <a:prstGeom prst="rect">
            <a:avLst/>
          </a:prstGeom>
        </p:spPr>
        <p:txBody>
          <a:bodyPr wrap="square">
            <a:spAutoFit/>
          </a:bodyPr>
          <a:lstStyle/>
          <a:p>
            <a:pPr defTabSz="914316"/>
            <a:r>
              <a:rPr lang="en-US" sz="1329" dirty="0">
                <a:solidFill>
                  <a:srgbClr val="000000"/>
                </a:solidFill>
                <a:latin typeface="Roboto"/>
                <a:cs typeface="Arial"/>
                <a:sym typeface="Arial"/>
              </a:rPr>
              <a:t>Save 1 safety, 2 match, and 3 reach schools on College Search</a:t>
            </a:r>
          </a:p>
          <a:p>
            <a:pPr defTabSz="914316"/>
            <a:r>
              <a:rPr lang="en-US" sz="1329" dirty="0">
                <a:solidFill>
                  <a:srgbClr val="000000"/>
                </a:solidFill>
                <a:latin typeface="Roboto"/>
                <a:cs typeface="Arial"/>
                <a:sym typeface="Arial"/>
              </a:rPr>
              <a:t>Opens: July 1 before senior year </a:t>
            </a:r>
          </a:p>
          <a:p>
            <a:pPr defTabSz="914316"/>
            <a:r>
              <a:rPr lang="en-US" sz="1329" dirty="0">
                <a:solidFill>
                  <a:srgbClr val="000000"/>
                </a:solidFill>
                <a:latin typeface="Roboto"/>
                <a:cs typeface="Arial"/>
                <a:sym typeface="Arial"/>
              </a:rPr>
              <a:t>Deadline: By October 31 of senior year </a:t>
            </a:r>
          </a:p>
        </p:txBody>
      </p:sp>
      <p:sp>
        <p:nvSpPr>
          <p:cNvPr id="18" name="Oval 17">
            <a:extLst>
              <a:ext uri="{FF2B5EF4-FFF2-40B4-BE49-F238E27FC236}">
                <a16:creationId xmlns:a16="http://schemas.microsoft.com/office/drawing/2014/main" id="{E4B2616A-6255-9D85-442C-23735CFB09FB}"/>
              </a:ext>
            </a:extLst>
          </p:cNvPr>
          <p:cNvSpPr/>
          <p:nvPr/>
        </p:nvSpPr>
        <p:spPr>
          <a:xfrm>
            <a:off x="6596759" y="3080054"/>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5</a:t>
            </a:r>
          </a:p>
        </p:txBody>
      </p:sp>
      <p:sp>
        <p:nvSpPr>
          <p:cNvPr id="19" name="Rectangle 18">
            <a:extLst>
              <a:ext uri="{FF2B5EF4-FFF2-40B4-BE49-F238E27FC236}">
                <a16:creationId xmlns:a16="http://schemas.microsoft.com/office/drawing/2014/main" id="{6D506B89-D6FB-7FFE-5DFD-9570DBBB7FF9}"/>
              </a:ext>
            </a:extLst>
          </p:cNvPr>
          <p:cNvSpPr/>
          <p:nvPr/>
        </p:nvSpPr>
        <p:spPr>
          <a:xfrm>
            <a:off x="7341303" y="3102558"/>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Complete the FAFSA</a:t>
            </a:r>
          </a:p>
        </p:txBody>
      </p:sp>
      <p:sp>
        <p:nvSpPr>
          <p:cNvPr id="20" name="Rectangle 19">
            <a:extLst>
              <a:ext uri="{FF2B5EF4-FFF2-40B4-BE49-F238E27FC236}">
                <a16:creationId xmlns:a16="http://schemas.microsoft.com/office/drawing/2014/main" id="{9873F641-19B8-E88F-C021-1F515289DA2F}"/>
              </a:ext>
            </a:extLst>
          </p:cNvPr>
          <p:cNvSpPr/>
          <p:nvPr/>
        </p:nvSpPr>
        <p:spPr>
          <a:xfrm>
            <a:off x="7338029" y="3362643"/>
            <a:ext cx="3912027" cy="1115049"/>
          </a:xfrm>
          <a:prstGeom prst="rect">
            <a:avLst/>
          </a:prstGeom>
        </p:spPr>
        <p:txBody>
          <a:bodyPr wrap="square">
            <a:spAutoFit/>
          </a:bodyPr>
          <a:lstStyle/>
          <a:p>
            <a:pPr defTabSz="914316"/>
            <a:r>
              <a:rPr lang="en-US" sz="1329" dirty="0">
                <a:solidFill>
                  <a:srgbClr val="000000"/>
                </a:solidFill>
                <a:latin typeface="Roboto"/>
                <a:cs typeface="Arial"/>
                <a:sym typeface="Arial"/>
              </a:rPr>
              <a:t>Complete the FAFSA®, submit a state aid form, or be legally ineligible to submit both the FAFSA and a state aid form. </a:t>
            </a:r>
          </a:p>
          <a:p>
            <a:pPr defTabSz="914316"/>
            <a:r>
              <a:rPr lang="en-US" sz="1329" dirty="0">
                <a:solidFill>
                  <a:srgbClr val="000000"/>
                </a:solidFill>
                <a:latin typeface="Roboto"/>
                <a:cs typeface="Arial"/>
                <a:sym typeface="Arial"/>
              </a:rPr>
              <a:t>Opens: December 1 of senior year </a:t>
            </a:r>
          </a:p>
          <a:p>
            <a:pPr defTabSz="914316"/>
            <a:r>
              <a:rPr lang="en-US" sz="1329" dirty="0">
                <a:solidFill>
                  <a:srgbClr val="000000"/>
                </a:solidFill>
                <a:latin typeface="Roboto"/>
                <a:cs typeface="Arial"/>
                <a:sym typeface="Arial"/>
              </a:rPr>
              <a:t>Deadline: By the end of February of senior year </a:t>
            </a:r>
          </a:p>
        </p:txBody>
      </p:sp>
      <p:sp>
        <p:nvSpPr>
          <p:cNvPr id="21" name="Oval 20">
            <a:extLst>
              <a:ext uri="{FF2B5EF4-FFF2-40B4-BE49-F238E27FC236}">
                <a16:creationId xmlns:a16="http://schemas.microsoft.com/office/drawing/2014/main" id="{7EF268C7-9447-DDC4-07A3-589ED0D44B5A}"/>
              </a:ext>
            </a:extLst>
          </p:cNvPr>
          <p:cNvSpPr/>
          <p:nvPr/>
        </p:nvSpPr>
        <p:spPr>
          <a:xfrm>
            <a:off x="6596759" y="4529839"/>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6</a:t>
            </a:r>
          </a:p>
        </p:txBody>
      </p:sp>
      <p:sp>
        <p:nvSpPr>
          <p:cNvPr id="22" name="Rectangle 21">
            <a:extLst>
              <a:ext uri="{FF2B5EF4-FFF2-40B4-BE49-F238E27FC236}">
                <a16:creationId xmlns:a16="http://schemas.microsoft.com/office/drawing/2014/main" id="{849CD211-D21D-D950-AC8E-BA41E6B2ACAB}"/>
              </a:ext>
            </a:extLst>
          </p:cNvPr>
          <p:cNvSpPr/>
          <p:nvPr/>
        </p:nvSpPr>
        <p:spPr>
          <a:xfrm>
            <a:off x="7341303" y="4486315"/>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Apply to Colleges</a:t>
            </a:r>
          </a:p>
        </p:txBody>
      </p:sp>
      <p:sp>
        <p:nvSpPr>
          <p:cNvPr id="23" name="Rectangle 22">
            <a:extLst>
              <a:ext uri="{FF2B5EF4-FFF2-40B4-BE49-F238E27FC236}">
                <a16:creationId xmlns:a16="http://schemas.microsoft.com/office/drawing/2014/main" id="{3772975B-5A13-E53D-24CF-6A9DF9FC29B2}"/>
              </a:ext>
            </a:extLst>
          </p:cNvPr>
          <p:cNvSpPr/>
          <p:nvPr/>
        </p:nvSpPr>
        <p:spPr>
          <a:xfrm>
            <a:off x="7338029" y="4791607"/>
            <a:ext cx="3912027" cy="705962"/>
          </a:xfrm>
          <a:prstGeom prst="rect">
            <a:avLst/>
          </a:prstGeom>
        </p:spPr>
        <p:txBody>
          <a:bodyPr wrap="square">
            <a:spAutoFit/>
          </a:bodyPr>
          <a:lstStyle/>
          <a:p>
            <a:pPr defTabSz="914316"/>
            <a:r>
              <a:rPr lang="en-US" sz="1329" dirty="0">
                <a:solidFill>
                  <a:srgbClr val="000000"/>
                </a:solidFill>
                <a:latin typeface="Roboto"/>
                <a:cs typeface="Arial"/>
                <a:sym typeface="Arial"/>
              </a:rPr>
              <a:t>Submit applications to at least 2 colleges. </a:t>
            </a:r>
          </a:p>
          <a:p>
            <a:pPr defTabSz="914316"/>
            <a:r>
              <a:rPr lang="en-US" sz="1329" dirty="0">
                <a:solidFill>
                  <a:srgbClr val="000000"/>
                </a:solidFill>
                <a:latin typeface="Roboto"/>
                <a:cs typeface="Arial"/>
                <a:sym typeface="Arial"/>
              </a:rPr>
              <a:t>Opens: October 1 of senior year </a:t>
            </a:r>
          </a:p>
          <a:p>
            <a:pPr defTabSz="914316"/>
            <a:r>
              <a:rPr lang="en-US" sz="1329" dirty="0">
                <a:solidFill>
                  <a:srgbClr val="000000"/>
                </a:solidFill>
                <a:latin typeface="Roboto"/>
                <a:cs typeface="Arial"/>
                <a:sym typeface="Arial"/>
              </a:rPr>
              <a:t>Deadline: By the end of February of senior year </a:t>
            </a:r>
          </a:p>
        </p:txBody>
      </p:sp>
      <p:sp>
        <p:nvSpPr>
          <p:cNvPr id="3" name="Text Placeholder 3">
            <a:extLst>
              <a:ext uri="{FF2B5EF4-FFF2-40B4-BE49-F238E27FC236}">
                <a16:creationId xmlns:a16="http://schemas.microsoft.com/office/drawing/2014/main" id="{3065D31C-6AF3-C398-4A74-603E16027D10}"/>
              </a:ext>
            </a:extLst>
          </p:cNvPr>
          <p:cNvSpPr txBox="1">
            <a:spLocks/>
          </p:cNvSpPr>
          <p:nvPr/>
        </p:nvSpPr>
        <p:spPr>
          <a:xfrm>
            <a:off x="8700327" y="6300668"/>
            <a:ext cx="3136356" cy="289389"/>
          </a:xfrm>
          <a:prstGeom prst="rect">
            <a:avLst/>
          </a:prstGeom>
        </p:spPr>
        <p:txBody>
          <a:bodyPr>
            <a:noAutofit/>
          </a:bodyPr>
          <a:lstStyle>
            <a:lvl1pPr marL="271463" marR="0" indent="-271463" algn="l" defTabSz="981075"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rgbClr val="324DC7"/>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57727" indent="-257727" algn="r" defTabSz="931433"/>
            <a:r>
              <a:rPr lang="en-US" altLang="zh-CN" sz="1899" b="1">
                <a:solidFill>
                  <a:srgbClr val="FFFFFF"/>
                </a:solidFill>
                <a:latin typeface="Roboto"/>
                <a:sym typeface="Arial"/>
              </a:rPr>
              <a:t>Bigfuture.org</a:t>
            </a:r>
            <a:endParaRPr lang="en-US" altLang="zh-CN" sz="1899" b="1" dirty="0">
              <a:solidFill>
                <a:srgbClr val="FFFFFF"/>
              </a:solidFill>
              <a:latin typeface="Roboto"/>
              <a:sym typeface="Arial"/>
            </a:endParaRPr>
          </a:p>
        </p:txBody>
      </p:sp>
    </p:spTree>
    <p:extLst>
      <p:ext uri="{BB962C8B-B14F-4D97-AF65-F5344CB8AC3E}">
        <p14:creationId xmlns:p14="http://schemas.microsoft.com/office/powerpoint/2010/main" val="1257931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CCB2D37C-0DA7-89CC-08B4-E1F29B005332}"/>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221B4828-E32E-699A-3B1D-1851E38C9C9F}"/>
              </a:ext>
            </a:extLst>
          </p:cNvPr>
          <p:cNvSpPr txBox="1">
            <a:spLocks noGrp="1"/>
          </p:cNvSpPr>
          <p:nvPr>
            <p:ph type="title" idx="4294967295"/>
          </p:nvPr>
        </p:nvSpPr>
        <p:spPr>
          <a:xfrm>
            <a:off x="315128" y="422889"/>
            <a:ext cx="4042206" cy="1710408"/>
          </a:xfrm>
          <a:prstGeom prst="rect">
            <a:avLst/>
          </a:prstGeom>
          <a:noFill/>
          <a:ln>
            <a:noFill/>
            <a:prstDash/>
          </a:ln>
          <a:effectLst/>
        </p:spPr>
        <p:txBody>
          <a:bodyPr rot="0" spcFirstLastPara="1" vertOverflow="overflow" horzOverflow="overflow" vert="horz" wrap="square" lIns="0" tIns="0" rIns="68360" bIns="0" numCol="1" spcCol="0" rtlCol="0" fromWordArt="0" anchor="t" anchorCtr="0" forceAA="0" compatLnSpc="1">
            <a:prstTxWarp prst="textNoShape">
              <a:avLst/>
            </a:prstTxWarp>
            <a:noAutofit/>
          </a:bodyPr>
          <a:lstStyle/>
          <a:p>
            <a:pPr marL="0" marR="0" lvl="0" indent="0" algn="l" defTabSz="868131" rtl="0" eaLnBrk="1" fontAlgn="auto" latinLnBrk="0" hangingPunct="1">
              <a:lnSpc>
                <a:spcPct val="100000"/>
              </a:lnSpc>
              <a:spcBef>
                <a:spcPts val="0"/>
              </a:spcBef>
              <a:spcAft>
                <a:spcPts val="0"/>
              </a:spcAft>
              <a:buClr>
                <a:srgbClr val="000000"/>
              </a:buClr>
              <a:buSzPts val="1800"/>
              <a:buFontTx/>
              <a:buNone/>
              <a:tabLst/>
              <a:defRPr/>
            </a:pPr>
            <a: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t>College Board</a:t>
            </a:r>
            <a:endParaRPr kumimoji="0" lang="en-US" sz="1800" b="1" i="0" u="none" strike="noStrike" kern="1200" cap="none" spc="0" normalizeH="0" baseline="0" noProof="0" dirty="0">
              <a:ln>
                <a:noFill/>
              </a:ln>
              <a:solidFill>
                <a:srgbClr val="000000"/>
              </a:solidFill>
              <a:effectLst/>
              <a:uLnTx/>
              <a:uFillTx/>
              <a:latin typeface="Roboto"/>
              <a:ea typeface="+mn-ea"/>
              <a:cs typeface="+mn-cs"/>
            </a:endParaRPr>
          </a:p>
          <a:p>
            <a:pPr marL="0" marR="0" lvl="0" indent="0" algn="l" defTabSz="868131" rtl="0" eaLnBrk="1" fontAlgn="auto" latinLnBrk="0" hangingPunct="1">
              <a:lnSpc>
                <a:spcPct val="100000"/>
              </a:lnSpc>
              <a:spcBef>
                <a:spcPts val="0"/>
              </a:spcBef>
              <a:spcAft>
                <a:spcPts val="0"/>
              </a:spcAft>
              <a:buClr>
                <a:srgbClr val="000000"/>
              </a:buClr>
              <a:buSzPts val="1800"/>
              <a:buFontTx/>
              <a:buNone/>
              <a:tabLst/>
              <a:defRPr/>
            </a:pPr>
            <a: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t>National </a:t>
            </a:r>
            <a:b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br>
            <a: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t>Recognition </a:t>
            </a:r>
            <a:b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br>
            <a: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t>Program in 2024</a:t>
            </a:r>
            <a:endParaRPr kumimoji="0" lang="en-US" sz="3200" b="1"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252" name="Google Shape;252;p6">
            <a:extLst>
              <a:ext uri="{FF2B5EF4-FFF2-40B4-BE49-F238E27FC236}">
                <a16:creationId xmlns:a16="http://schemas.microsoft.com/office/drawing/2014/main" id="{78EAE1B8-59E9-159C-8E66-BA20D8B403D2}"/>
              </a:ext>
            </a:extLst>
          </p:cNvPr>
          <p:cNvSpPr txBox="1"/>
          <p:nvPr/>
        </p:nvSpPr>
        <p:spPr>
          <a:xfrm>
            <a:off x="355091" y="2603786"/>
            <a:ext cx="3261148" cy="2803694"/>
          </a:xfrm>
          <a:prstGeom prst="rect">
            <a:avLst/>
          </a:prstGeom>
          <a:noFill/>
          <a:ln>
            <a:noFill/>
          </a:ln>
        </p:spPr>
        <p:txBody>
          <a:bodyPr spcFirstLastPara="1" wrap="square" lIns="0" tIns="0" rIns="68360" bIns="0" anchor="t" anchorCtr="0">
            <a:noAutofit/>
          </a:bodyPr>
          <a:lstStyle/>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dirty="0">
                <a:ln>
                  <a:noFill/>
                </a:ln>
                <a:solidFill>
                  <a:srgbClr val="FC427B"/>
                </a:solidFill>
                <a:effectLst/>
                <a:uLnTx/>
                <a:uFillTx/>
                <a:latin typeface="Roboto"/>
                <a:ea typeface="+mn-ea"/>
                <a:cs typeface="+mn-cs"/>
              </a:rPr>
              <a:t>By Early March: </a:t>
            </a:r>
            <a:r>
              <a:rPr kumimoji="0" lang="en-US" sz="1899" b="0" i="0" u="none" strike="noStrike" kern="1200" cap="none" spc="0" normalizeH="0" baseline="0" noProof="0" dirty="0">
                <a:ln>
                  <a:noFill/>
                </a:ln>
                <a:solidFill>
                  <a:srgbClr val="000000"/>
                </a:solidFill>
                <a:effectLst/>
                <a:uLnTx/>
                <a:uFillTx/>
                <a:latin typeface="Roboto"/>
                <a:ea typeface="+mn-ea"/>
                <a:cs typeface="+mn-cs"/>
              </a:rPr>
              <a:t>Students are invited to verify their eligibility on BigFuture</a:t>
            </a:r>
            <a:endParaRPr kumimoji="0" lang="en-US" sz="1899" b="1" i="0" u="none" strike="noStrike" kern="1200" cap="none" spc="0" normalizeH="0" baseline="30000" noProof="0" dirty="0">
              <a:ln>
                <a:noFill/>
              </a:ln>
              <a:solidFill>
                <a:srgbClr val="000000"/>
              </a:solidFill>
              <a:effectLst/>
              <a:uLnTx/>
              <a:uFillTx/>
              <a:latin typeface="Roboto"/>
              <a:ea typeface="+mn-ea"/>
              <a:cs typeface="+mn-cs"/>
            </a:endParaRP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1899" b="0" i="0" u="none" strike="noStrike" kern="1200" cap="none" spc="0" normalizeH="0" baseline="0" noProof="0" dirty="0">
              <a:ln>
                <a:noFill/>
              </a:ln>
              <a:solidFill>
                <a:srgbClr val="000000"/>
              </a:solidFill>
              <a:effectLst/>
              <a:uLnTx/>
              <a:uFillTx/>
              <a:latin typeface="Roboto"/>
              <a:ea typeface="+mn-ea"/>
              <a:cs typeface="+mn-cs"/>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dirty="0">
                <a:ln>
                  <a:noFill/>
                </a:ln>
                <a:solidFill>
                  <a:srgbClr val="FC427B"/>
                </a:solidFill>
                <a:effectLst/>
                <a:uLnTx/>
                <a:uFillTx/>
                <a:latin typeface="Roboto"/>
                <a:ea typeface="+mn-ea"/>
                <a:cs typeface="+mn-cs"/>
              </a:rPr>
              <a:t>June 14:  </a:t>
            </a:r>
            <a:r>
              <a:rPr kumimoji="0" lang="en-US" sz="1899" b="0" i="0" u="none" strike="noStrike" kern="1200" cap="none" spc="0" normalizeH="0" baseline="0" noProof="0" dirty="0">
                <a:ln>
                  <a:noFill/>
                </a:ln>
                <a:solidFill>
                  <a:srgbClr val="000000"/>
                </a:solidFill>
                <a:effectLst/>
                <a:uLnTx/>
                <a:uFillTx/>
                <a:latin typeface="Roboto"/>
                <a:ea typeface="+mn-ea"/>
                <a:cs typeface="+mn-cs"/>
              </a:rPr>
              <a:t>Deadline for students to submit on </a:t>
            </a:r>
            <a:r>
              <a:rPr kumimoji="0" lang="en-US" sz="1899" b="0" i="0" u="none" strike="noStrike" kern="1200" cap="none" spc="0" normalizeH="0" baseline="0" noProof="0" dirty="0" err="1">
                <a:ln>
                  <a:noFill/>
                </a:ln>
                <a:solidFill>
                  <a:srgbClr val="000000"/>
                </a:solidFill>
                <a:effectLst/>
                <a:uLnTx/>
                <a:uFillTx/>
                <a:latin typeface="Roboto"/>
                <a:ea typeface="+mn-ea"/>
                <a:cs typeface="+mn-cs"/>
              </a:rPr>
              <a:t>BigFuture</a:t>
            </a:r>
            <a:endParaRPr kumimoji="0" lang="en-US" sz="1899" b="1" i="0" u="none" strike="noStrike" kern="1200" cap="none" spc="0" normalizeH="0" baseline="0" noProof="0" dirty="0">
              <a:ln>
                <a:noFill/>
              </a:ln>
              <a:solidFill>
                <a:srgbClr val="000000"/>
              </a:solidFill>
              <a:effectLst/>
              <a:uLnTx/>
              <a:uFillTx/>
              <a:latin typeface="Roboto"/>
              <a:ea typeface="+mn-ea"/>
              <a:cs typeface="+mn-cs"/>
            </a:endParaRP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1899" b="0" i="0" u="none" strike="noStrike" kern="1200" cap="none" spc="0" normalizeH="0" baseline="0" noProof="0" dirty="0">
              <a:ln>
                <a:noFill/>
              </a:ln>
              <a:solidFill>
                <a:srgbClr val="FC427B"/>
              </a:solidFill>
              <a:effectLst/>
              <a:uLnTx/>
              <a:uFillTx/>
              <a:latin typeface="Roboto"/>
              <a:ea typeface="+mn-ea"/>
              <a:cs typeface="+mn-cs"/>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dirty="0">
                <a:ln>
                  <a:noFill/>
                </a:ln>
                <a:solidFill>
                  <a:srgbClr val="FC427B"/>
                </a:solidFill>
                <a:effectLst/>
                <a:uLnTx/>
                <a:uFillTx/>
                <a:latin typeface="Roboto"/>
                <a:ea typeface="+mn-ea"/>
                <a:cs typeface="+mn-cs"/>
              </a:rPr>
              <a:t>By September: </a:t>
            </a:r>
            <a:r>
              <a:rPr kumimoji="0" lang="en-US" sz="1899" b="0" i="0" u="none" strike="noStrike" kern="1200" cap="none" spc="0" normalizeH="0" baseline="0" noProof="0" dirty="0">
                <a:ln>
                  <a:noFill/>
                </a:ln>
                <a:solidFill>
                  <a:srgbClr val="000000"/>
                </a:solidFill>
                <a:effectLst/>
                <a:uLnTx/>
                <a:uFillTx/>
                <a:latin typeface="Roboto"/>
                <a:ea typeface="+mn-ea"/>
                <a:cs typeface="+mn-cs"/>
              </a:rPr>
              <a:t>Awardees access certificates on My Profile on </a:t>
            </a:r>
            <a:r>
              <a:rPr kumimoji="0" lang="en-US" sz="1899" b="0" i="0" u="none" strike="noStrike" kern="1200" cap="none" spc="0" normalizeH="0" baseline="0" noProof="0" dirty="0" err="1">
                <a:ln>
                  <a:noFill/>
                </a:ln>
                <a:solidFill>
                  <a:srgbClr val="000000"/>
                </a:solidFill>
                <a:effectLst/>
                <a:uLnTx/>
                <a:uFillTx/>
                <a:latin typeface="Roboto"/>
                <a:ea typeface="+mn-ea"/>
                <a:cs typeface="+mn-cs"/>
              </a:rPr>
              <a:t>BigFuture</a:t>
            </a:r>
            <a:endParaRPr kumimoji="0" lang="en-US" sz="1899" b="1" i="0" u="none" strike="noStrike" kern="1200" cap="none" spc="0" normalizeH="0" baseline="0" noProof="0" dirty="0">
              <a:ln>
                <a:noFill/>
              </a:ln>
              <a:solidFill>
                <a:srgbClr val="FC427B"/>
              </a:solidFill>
              <a:effectLst/>
              <a:uLnTx/>
              <a:uFillTx/>
              <a:latin typeface="Roboto"/>
              <a:ea typeface="+mn-ea"/>
              <a:cs typeface="+mn-cs"/>
            </a:endParaRPr>
          </a:p>
        </p:txBody>
      </p:sp>
      <p:sp>
        <p:nvSpPr>
          <p:cNvPr id="3" name="Google Shape;246;p6">
            <a:extLst>
              <a:ext uri="{FF2B5EF4-FFF2-40B4-BE49-F238E27FC236}">
                <a16:creationId xmlns:a16="http://schemas.microsoft.com/office/drawing/2014/main" id="{4408CD91-E212-B6BF-6E9E-44B672CDDCF5}"/>
              </a:ext>
              <a:ext uri="{C183D7F6-B498-43B3-948B-1728B52AA6E4}">
                <adec:decorative xmlns:adec="http://schemas.microsoft.com/office/drawing/2017/decorative" val="1"/>
              </a:ext>
            </a:extLst>
          </p:cNvPr>
          <p:cNvSpPr/>
          <p:nvPr/>
        </p:nvSpPr>
        <p:spPr>
          <a:xfrm>
            <a:off x="3839165" y="6382"/>
            <a:ext cx="8355532" cy="6070826"/>
          </a:xfrm>
          <a:prstGeom prst="rect">
            <a:avLst/>
          </a:prstGeom>
          <a:solidFill>
            <a:srgbClr val="FC427B"/>
          </a:solidFill>
          <a:ln>
            <a:noFill/>
          </a:ln>
        </p:spPr>
        <p:txBody>
          <a:bodyPr spcFirstLastPara="1" wrap="square" lIns="86800" tIns="43388" rIns="86800" bIns="43388" anchor="ctr" anchorCtr="0">
            <a:noAutofit/>
          </a:bodyPr>
          <a:lstStyle/>
          <a:p>
            <a:pPr marL="0" marR="0" lvl="0" indent="0" algn="ctr" defTabSz="868131" rtl="0" eaLnBrk="1" fontAlgn="auto" latinLnBrk="0" hangingPunct="1">
              <a:lnSpc>
                <a:spcPct val="100000"/>
              </a:lnSpc>
              <a:spcBef>
                <a:spcPts val="0"/>
              </a:spcBef>
              <a:spcAft>
                <a:spcPts val="0"/>
              </a:spcAft>
              <a:buClr>
                <a:srgbClr val="000000"/>
              </a:buClr>
              <a:buSzPts val="1400"/>
              <a:buFontTx/>
              <a:buNone/>
              <a:tabLst/>
              <a:defRPr/>
            </a:pPr>
            <a:endParaRPr kumimoji="0" sz="1329" b="0" i="0" u="none" strike="noStrike" kern="1200" cap="none" spc="0" normalizeH="0" baseline="0" noProof="0">
              <a:ln>
                <a:noFill/>
              </a:ln>
              <a:solidFill>
                <a:srgbClr val="000000"/>
              </a:solidFill>
              <a:effectLst/>
              <a:uLnTx/>
              <a:uFillTx/>
              <a:latin typeface="Arial"/>
              <a:ea typeface="Arial"/>
              <a:cs typeface="Arial"/>
              <a:sym typeface="Arial"/>
            </a:endParaRPr>
          </a:p>
        </p:txBody>
      </p:sp>
      <p:pic>
        <p:nvPicPr>
          <p:cNvPr id="4" name="Google Shape;247;p6" descr="Pink square">
            <a:extLst>
              <a:ext uri="{FF2B5EF4-FFF2-40B4-BE49-F238E27FC236}">
                <a16:creationId xmlns:a16="http://schemas.microsoft.com/office/drawing/2014/main" id="{591A5544-5BDC-7C45-81EE-59B11328A13C}"/>
              </a:ext>
            </a:extLst>
          </p:cNvPr>
          <p:cNvPicPr preferRelativeResize="0"/>
          <p:nvPr/>
        </p:nvPicPr>
        <p:blipFill rotWithShape="1">
          <a:blip r:embed="rId3">
            <a:alphaModFix amt="80000"/>
          </a:blip>
          <a:srcRect l="6367" b="3033"/>
          <a:stretch/>
        </p:blipFill>
        <p:spPr>
          <a:xfrm>
            <a:off x="3839165" y="93199"/>
            <a:ext cx="8355532" cy="5977489"/>
          </a:xfrm>
          <a:prstGeom prst="rect">
            <a:avLst/>
          </a:prstGeom>
          <a:noFill/>
          <a:ln>
            <a:noFill/>
          </a:ln>
        </p:spPr>
      </p:pic>
      <p:sp>
        <p:nvSpPr>
          <p:cNvPr id="5" name="Google Shape;248;p6">
            <a:extLst>
              <a:ext uri="{FF2B5EF4-FFF2-40B4-BE49-F238E27FC236}">
                <a16:creationId xmlns:a16="http://schemas.microsoft.com/office/drawing/2014/main" id="{0AEFC5BF-0D94-A77E-5161-3D83E9229F6C}"/>
              </a:ext>
            </a:extLst>
          </p:cNvPr>
          <p:cNvSpPr/>
          <p:nvPr/>
        </p:nvSpPr>
        <p:spPr>
          <a:xfrm>
            <a:off x="4397299" y="1230777"/>
            <a:ext cx="7216682" cy="4396446"/>
          </a:xfrm>
          <a:prstGeom prst="rect">
            <a:avLst/>
          </a:prstGeom>
          <a:noFill/>
          <a:ln>
            <a:noFill/>
          </a:ln>
        </p:spPr>
        <p:txBody>
          <a:bodyPr spcFirstLastPara="1" wrap="square" lIns="34180" tIns="34180" rIns="34180" bIns="34180" anchor="t" anchorCtr="0">
            <a:normAutofit/>
          </a:bodyPr>
          <a:lstStyle/>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1" u="none" strike="noStrike" kern="1200" cap="none" spc="0" normalizeH="0" baseline="0" noProof="0" dirty="0">
                <a:ln>
                  <a:noFill/>
                </a:ln>
                <a:solidFill>
                  <a:srgbClr val="FFFF00"/>
                </a:solidFill>
                <a:effectLst/>
                <a:uLnTx/>
                <a:uFillTx/>
                <a:latin typeface="Roboto"/>
                <a:ea typeface="Roboto"/>
                <a:cs typeface="Roboto"/>
              </a:rPr>
              <a:t>New: </a:t>
            </a: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First-Generation Recognition Program  </a:t>
            </a: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2279" b="1" i="0" u="none" strike="noStrike" kern="1200" cap="none" spc="0" normalizeH="0" baseline="0" noProof="0" dirty="0">
              <a:ln>
                <a:noFill/>
              </a:ln>
              <a:solidFill>
                <a:srgbClr val="FFFFFF"/>
              </a:solidFill>
              <a:effectLst/>
              <a:uLnTx/>
              <a:uFillTx/>
              <a:latin typeface="Roboto"/>
              <a:ea typeface="Roboto"/>
              <a:cs typeface="Roboto"/>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African American Recognition Program </a:t>
            </a: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2279" b="1" i="0" u="none" strike="noStrike" kern="1200" cap="none" spc="0" normalizeH="0" baseline="0" noProof="0" dirty="0">
              <a:ln>
                <a:noFill/>
              </a:ln>
              <a:solidFill>
                <a:srgbClr val="FFFFFF"/>
              </a:solidFill>
              <a:effectLst/>
              <a:uLnTx/>
              <a:uFillTx/>
              <a:latin typeface="Roboto"/>
              <a:ea typeface="Roboto"/>
              <a:cs typeface="Roboto"/>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Hispanic Recognition Program </a:t>
            </a: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2279" b="1" i="0" u="none" strike="noStrike" kern="1200" cap="none" spc="0" normalizeH="0" baseline="0" noProof="0" dirty="0">
              <a:ln>
                <a:noFill/>
              </a:ln>
              <a:solidFill>
                <a:srgbClr val="FFFFFF"/>
              </a:solidFill>
              <a:effectLst/>
              <a:uLnTx/>
              <a:uFillTx/>
              <a:latin typeface="Roboto"/>
              <a:ea typeface="Roboto"/>
              <a:cs typeface="Roboto"/>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Indigenous Recognition Program </a:t>
            </a: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2279" b="1" i="0" u="none" strike="noStrike" kern="1200" cap="none" spc="0" normalizeH="0" baseline="0" noProof="0" dirty="0">
              <a:ln>
                <a:noFill/>
              </a:ln>
              <a:solidFill>
                <a:srgbClr val="FFFFFF"/>
              </a:solidFill>
              <a:effectLst/>
              <a:uLnTx/>
              <a:uFillTx/>
              <a:latin typeface="Roboto"/>
              <a:ea typeface="Roboto"/>
              <a:cs typeface="Roboto"/>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Rural and Small Town Recognition Program </a:t>
            </a:r>
          </a:p>
          <a:p>
            <a:pPr marL="0" marR="0" lvl="0" indent="0" algn="ctr" defTabSz="868131" rtl="0" eaLnBrk="1" fontAlgn="auto" latinLnBrk="0" hangingPunct="1">
              <a:lnSpc>
                <a:spcPct val="140000"/>
              </a:lnSpc>
              <a:spcBef>
                <a:spcPts val="0"/>
              </a:spcBef>
              <a:spcAft>
                <a:spcPts val="0"/>
              </a:spcAft>
              <a:buClr>
                <a:srgbClr val="000000"/>
              </a:buClr>
              <a:buSzPts val="1600"/>
              <a:buFontTx/>
              <a:buNone/>
              <a:tabLst/>
              <a:defRPr/>
            </a:pPr>
            <a:endParaRPr kumimoji="0" sz="1453" b="0" i="0" u="none" strike="noStrike" kern="1200" cap="none" spc="0" normalizeH="0" baseline="0" noProof="0" dirty="0">
              <a:ln>
                <a:noFill/>
              </a:ln>
              <a:solidFill>
                <a:srgbClr val="CEDAF3"/>
              </a:solidFill>
              <a:effectLst/>
              <a:uLnTx/>
              <a:uFillTx/>
              <a:latin typeface="Montserrat"/>
              <a:ea typeface="Montserrat"/>
              <a:cs typeface="Montserrat"/>
              <a:sym typeface="Montserrat"/>
            </a:endParaRPr>
          </a:p>
        </p:txBody>
      </p:sp>
      <p:pic>
        <p:nvPicPr>
          <p:cNvPr id="6" name="Google Shape;249;p6">
            <a:extLst>
              <a:ext uri="{FF2B5EF4-FFF2-40B4-BE49-F238E27FC236}">
                <a16:creationId xmlns:a16="http://schemas.microsoft.com/office/drawing/2014/main" id="{FE0FA6DA-7D47-7A29-171D-988CB03BA710}"/>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1191549" y="4690736"/>
            <a:ext cx="445129" cy="470011"/>
          </a:xfrm>
          <a:prstGeom prst="rect">
            <a:avLst/>
          </a:prstGeom>
          <a:noFill/>
          <a:ln>
            <a:noFill/>
          </a:ln>
        </p:spPr>
      </p:pic>
      <p:pic>
        <p:nvPicPr>
          <p:cNvPr id="7" name="Google Shape;250;p6">
            <a:extLst>
              <a:ext uri="{FF2B5EF4-FFF2-40B4-BE49-F238E27FC236}">
                <a16:creationId xmlns:a16="http://schemas.microsoft.com/office/drawing/2014/main" id="{AE530672-0E2D-5EB5-A910-1748AAE6B8CB}"/>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875502" y="422889"/>
            <a:ext cx="458905" cy="473281"/>
          </a:xfrm>
          <a:prstGeom prst="rect">
            <a:avLst/>
          </a:prstGeom>
          <a:noFill/>
          <a:ln>
            <a:noFill/>
          </a:ln>
        </p:spPr>
      </p:pic>
      <p:sp>
        <p:nvSpPr>
          <p:cNvPr id="2" name="Text Placeholder 3">
            <a:extLst>
              <a:ext uri="{FF2B5EF4-FFF2-40B4-BE49-F238E27FC236}">
                <a16:creationId xmlns:a16="http://schemas.microsoft.com/office/drawing/2014/main" id="{400FF256-2960-4345-A39C-3A807F81FD73}"/>
              </a:ext>
            </a:extLst>
          </p:cNvPr>
          <p:cNvSpPr txBox="1">
            <a:spLocks/>
          </p:cNvSpPr>
          <p:nvPr/>
        </p:nvSpPr>
        <p:spPr>
          <a:xfrm>
            <a:off x="8700327" y="6254986"/>
            <a:ext cx="3136356" cy="289393"/>
          </a:xfrm>
          <a:prstGeom prst="rect">
            <a:avLst/>
          </a:prstGeom>
        </p:spPr>
        <p:txBody>
          <a:bodyPr>
            <a:noAutofit/>
          </a:bodyPr>
          <a:lstStyle>
            <a:lvl1pPr marL="257727" marR="0" indent="-257727" algn="l" defTabSz="931433"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rgbClr val="324DC7"/>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257727" marR="0" lvl="0" indent="-257727" algn="l" defTabSz="931433" rtl="0" eaLnBrk="1" fontAlgn="base" latinLnBrk="0" hangingPunct="1">
              <a:lnSpc>
                <a:spcPct val="100000"/>
              </a:lnSpc>
              <a:spcBef>
                <a:spcPct val="40000"/>
              </a:spcBef>
              <a:spcAft>
                <a:spcPct val="0"/>
              </a:spcAft>
              <a:buClr>
                <a:srgbClr val="324DC7"/>
              </a:buClr>
              <a:buSzPts val="2400"/>
              <a:buFont typeface="Verdana" pitchFamily="34" charset="0"/>
              <a:buChar char="•"/>
              <a:tabLst/>
              <a:defRPr/>
            </a:pPr>
            <a:r>
              <a:rPr kumimoji="0" lang="en-US" altLang="zh-CN" sz="2400" b="1" i="0" u="none" strike="noStrike" kern="1200" cap="none" spc="0" normalizeH="0" baseline="0" noProof="1">
                <a:ln>
                  <a:noFill/>
                </a:ln>
                <a:solidFill>
                  <a:srgbClr val="FFFFFF"/>
                </a:solidFill>
                <a:effectLst/>
                <a:uLnTx/>
                <a:uFillTx/>
                <a:latin typeface="Roboto"/>
                <a:ea typeface="+mn-ea"/>
                <a:cs typeface="+mn-cs"/>
              </a:rPr>
              <a:t>Bigfuture.org/NRP</a:t>
            </a:r>
          </a:p>
        </p:txBody>
      </p:sp>
    </p:spTree>
    <p:extLst>
      <p:ext uri="{BB962C8B-B14F-4D97-AF65-F5344CB8AC3E}">
        <p14:creationId xmlns:p14="http://schemas.microsoft.com/office/powerpoint/2010/main" val="629470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208D9-92D2-FFB2-3A0B-44FF3A8F3BAE}"/>
              </a:ext>
            </a:extLst>
          </p:cNvPr>
          <p:cNvSpPr>
            <a:spLocks noGrp="1"/>
          </p:cNvSpPr>
          <p:nvPr>
            <p:ph type="title"/>
          </p:nvPr>
        </p:nvSpPr>
        <p:spPr>
          <a:xfrm>
            <a:off x="452923" y="682732"/>
            <a:ext cx="11286154" cy="413170"/>
          </a:xfrm>
        </p:spPr>
        <p:txBody>
          <a:bodyPr vert="horz" wrap="square" lIns="0" tIns="0" rIns="68360" bIns="0" numCol="1" anchor="b" anchorCtr="0" compatLnSpc="1">
            <a:prstTxWarp prst="textNoShape">
              <a:avLst/>
            </a:prstTxWarp>
          </a:bodyPr>
          <a:lstStyle/>
          <a:p>
            <a:r>
              <a:rPr lang="en-US" dirty="0"/>
              <a:t>Build College and Career Readiness Skills</a:t>
            </a:r>
          </a:p>
        </p:txBody>
      </p:sp>
      <p:graphicFrame>
        <p:nvGraphicFramePr>
          <p:cNvPr id="2" name="Object 1" descr="na">
            <a:extLst>
              <a:ext uri="{FF2B5EF4-FFF2-40B4-BE49-F238E27FC236}">
                <a16:creationId xmlns:a16="http://schemas.microsoft.com/office/drawing/2014/main" id="{0840C845-9844-6FBB-8B68-7FDFC0B60569}"/>
              </a:ext>
            </a:extLst>
          </p:cNvPr>
          <p:cNvGraphicFramePr>
            <a:graphicFrameLocks noChangeAspect="1"/>
          </p:cNvGraphicFramePr>
          <p:nvPr>
            <p:custDataLst>
              <p:tags r:id="rId1"/>
            </p:custDataLst>
          </p:nvPr>
        </p:nvGraphicFramePr>
        <p:xfrm>
          <a:off x="1672" y="1636"/>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descr="na">
                        <a:extLst>
                          <a:ext uri="{FF2B5EF4-FFF2-40B4-BE49-F238E27FC236}">
                            <a16:creationId xmlns:a16="http://schemas.microsoft.com/office/drawing/2014/main" id="{0840C845-9844-6FBB-8B68-7FDFC0B60569}"/>
                          </a:ext>
                        </a:extLst>
                      </p:cNvPr>
                      <p:cNvPicPr/>
                      <p:nvPr/>
                    </p:nvPicPr>
                    <p:blipFill>
                      <a:blip r:embed="rId5"/>
                      <a:stretch>
                        <a:fillRect/>
                      </a:stretch>
                    </p:blipFill>
                    <p:spPr>
                      <a:xfrm>
                        <a:off x="1672" y="1636"/>
                        <a:ext cx="1588" cy="1588"/>
                      </a:xfrm>
                      <a:prstGeom prst="rect">
                        <a:avLst/>
                      </a:prstGeom>
                    </p:spPr>
                  </p:pic>
                </p:oleObj>
              </mc:Fallback>
            </mc:AlternateContent>
          </a:graphicData>
        </a:graphic>
      </p:graphicFrame>
      <p:pic>
        <p:nvPicPr>
          <p:cNvPr id="8" name="Picture 2" descr="Khan-SAT-Left-RGB.ai">
            <a:extLst>
              <a:ext uri="{FF2B5EF4-FFF2-40B4-BE49-F238E27FC236}">
                <a16:creationId xmlns:a16="http://schemas.microsoft.com/office/drawing/2014/main" id="{C8D17E66-FDFD-AF3D-514D-1D00F32BE3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1338" y="1408920"/>
            <a:ext cx="9789324" cy="13670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D4AD355-4E11-4688-15A4-D8902EF45DB6}"/>
              </a:ext>
            </a:extLst>
          </p:cNvPr>
          <p:cNvSpPr/>
          <p:nvPr/>
        </p:nvSpPr>
        <p:spPr>
          <a:xfrm>
            <a:off x="859814" y="2988866"/>
            <a:ext cx="2427129" cy="273058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defTabSz="914316"/>
            <a:r>
              <a:rPr lang="en-US" sz="1999" b="1" dirty="0">
                <a:solidFill>
                  <a:srgbClr val="FFFFFF"/>
                </a:solidFill>
                <a:latin typeface="Roboto Slab"/>
              </a:rPr>
              <a:t>Digital Assessment Readiness</a:t>
            </a:r>
          </a:p>
          <a:p>
            <a:pPr algn="ctr" defTabSz="914316"/>
            <a:endParaRPr lang="en-US" sz="1999" b="1" dirty="0">
              <a:solidFill>
                <a:srgbClr val="FFFFFF"/>
              </a:solidFill>
              <a:latin typeface="Roboto Slab"/>
            </a:endParaRPr>
          </a:p>
          <a:p>
            <a:pPr algn="ctr" defTabSz="914316"/>
            <a:r>
              <a:rPr lang="en-US" sz="1999" b="1" dirty="0">
                <a:solidFill>
                  <a:srgbClr val="FFFFFF"/>
                </a:solidFill>
                <a:latin typeface="Roboto Slab"/>
              </a:rPr>
              <a:t>Test Preview</a:t>
            </a:r>
          </a:p>
          <a:p>
            <a:pPr algn="ctr" defTabSz="914316"/>
            <a:r>
              <a:rPr lang="en-US" sz="1999" b="1" dirty="0">
                <a:solidFill>
                  <a:srgbClr val="FFFFFF"/>
                </a:solidFill>
                <a:latin typeface="Roboto Slab"/>
              </a:rPr>
              <a:t> </a:t>
            </a:r>
          </a:p>
        </p:txBody>
      </p:sp>
      <p:sp>
        <p:nvSpPr>
          <p:cNvPr id="10" name="Rectangle 9">
            <a:extLst>
              <a:ext uri="{FF2B5EF4-FFF2-40B4-BE49-F238E27FC236}">
                <a16:creationId xmlns:a16="http://schemas.microsoft.com/office/drawing/2014/main" id="{905391B2-FB3B-B00A-C051-2E30386DBE57}"/>
              </a:ext>
            </a:extLst>
          </p:cNvPr>
          <p:cNvSpPr/>
          <p:nvPr/>
        </p:nvSpPr>
        <p:spPr>
          <a:xfrm>
            <a:off x="3507510" y="2988867"/>
            <a:ext cx="2427128" cy="273058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defTabSz="914316"/>
            <a:r>
              <a:rPr lang="en-US" sz="1999" b="1" dirty="0">
                <a:solidFill>
                  <a:srgbClr val="FFFFFF"/>
                </a:solidFill>
                <a:latin typeface="Roboto Slab"/>
              </a:rPr>
              <a:t>Full-Length Practice Exams</a:t>
            </a:r>
          </a:p>
          <a:p>
            <a:pPr algn="ctr" defTabSz="914316"/>
            <a:endParaRPr lang="en-US" sz="1999" b="1" dirty="0">
              <a:solidFill>
                <a:srgbClr val="FFFFFF"/>
              </a:solidFill>
              <a:latin typeface="Roboto Slab"/>
            </a:endParaRPr>
          </a:p>
          <a:p>
            <a:pPr algn="ctr" defTabSz="914316"/>
            <a:r>
              <a:rPr lang="en-US" sz="1999" b="1" dirty="0">
                <a:solidFill>
                  <a:srgbClr val="FFFFFF"/>
                </a:solidFill>
                <a:latin typeface="Roboto Slab"/>
              </a:rPr>
              <a:t>Correct Answers and Explanations</a:t>
            </a:r>
          </a:p>
        </p:txBody>
      </p:sp>
      <p:sp>
        <p:nvSpPr>
          <p:cNvPr id="11" name="Rectangle 10">
            <a:extLst>
              <a:ext uri="{FF2B5EF4-FFF2-40B4-BE49-F238E27FC236}">
                <a16:creationId xmlns:a16="http://schemas.microsoft.com/office/drawing/2014/main" id="{1997BEE4-E276-2B13-9700-308474F4C4B6}"/>
              </a:ext>
            </a:extLst>
          </p:cNvPr>
          <p:cNvSpPr/>
          <p:nvPr/>
        </p:nvSpPr>
        <p:spPr>
          <a:xfrm>
            <a:off x="6864263" y="2988866"/>
            <a:ext cx="4321479" cy="273058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defTabSz="914316"/>
            <a:r>
              <a:rPr lang="en-US" sz="1994" b="1" dirty="0">
                <a:solidFill>
                  <a:srgbClr val="FFFFFF"/>
                </a:solidFill>
                <a:latin typeface="Roboto Slab"/>
              </a:rPr>
              <a:t>Overview videos, articles, and the ability for students test their knowledge with additional, released digital SAT items in partnership with College Board</a:t>
            </a:r>
            <a:endParaRPr lang="en-US" sz="1999" b="1" dirty="0">
              <a:solidFill>
                <a:srgbClr val="FFFFFF"/>
              </a:solidFill>
              <a:latin typeface="Roboto Slab"/>
            </a:endParaRPr>
          </a:p>
        </p:txBody>
      </p:sp>
    </p:spTree>
    <p:extLst>
      <p:ext uri="{BB962C8B-B14F-4D97-AF65-F5344CB8AC3E}">
        <p14:creationId xmlns:p14="http://schemas.microsoft.com/office/powerpoint/2010/main" val="4115865276"/>
      </p:ext>
    </p:extLst>
  </p:cSld>
  <p:clrMapOvr>
    <a:masterClrMapping/>
  </p:clrMapOvr>
  <mc:AlternateContent xmlns:mc="http://schemas.openxmlformats.org/markup-compatibility/2006" xmlns:p14="http://schemas.microsoft.com/office/powerpoint/2010/main">
    <mc:Choice Requires="p14">
      <p:transition spd="slow" p14:dur="2000" advTm="61239"/>
    </mc:Choice>
    <mc:Fallback xmlns="">
      <p:transition spd="slow" advTm="61239"/>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6D7F-18D6-403E-A9FA-938486F0D3C9}"/>
              </a:ext>
            </a:extLst>
          </p:cNvPr>
          <p:cNvSpPr>
            <a:spLocks noGrp="1"/>
          </p:cNvSpPr>
          <p:nvPr>
            <p:ph type="title"/>
          </p:nvPr>
        </p:nvSpPr>
        <p:spPr/>
        <p:txBody>
          <a:bodyPr/>
          <a:lstStyle/>
          <a:p>
            <a:r>
              <a:rPr lang="en-US">
                <a:sym typeface="Source Serif Pro"/>
              </a:rPr>
              <a:t>Official Digital SAT Prep on Khan Academy </a:t>
            </a:r>
            <a:endParaRPr lang="en-US"/>
          </a:p>
        </p:txBody>
      </p:sp>
      <p:pic>
        <p:nvPicPr>
          <p:cNvPr id="3" name="Google Shape;541;p89" descr="Official Digital SAT Prep on Khan Academy landing page">
            <a:extLst>
              <a:ext uri="{FF2B5EF4-FFF2-40B4-BE49-F238E27FC236}">
                <a16:creationId xmlns:a16="http://schemas.microsoft.com/office/drawing/2014/main" id="{2E70BB87-BA2B-DD72-C742-10901A348C36}"/>
              </a:ext>
            </a:extLst>
          </p:cNvPr>
          <p:cNvPicPr preferRelativeResize="0"/>
          <p:nvPr/>
        </p:nvPicPr>
        <p:blipFill>
          <a:blip r:embed="rId3">
            <a:alphaModFix/>
          </a:blip>
          <a:stretch>
            <a:fillRect/>
          </a:stretch>
        </p:blipFill>
        <p:spPr>
          <a:xfrm>
            <a:off x="607442" y="1283447"/>
            <a:ext cx="7456031" cy="4291106"/>
          </a:xfrm>
          <a:prstGeom prst="rect">
            <a:avLst/>
          </a:prstGeom>
          <a:noFill/>
          <a:ln>
            <a:noFill/>
          </a:ln>
        </p:spPr>
      </p:pic>
      <p:sp>
        <p:nvSpPr>
          <p:cNvPr id="4" name="Google Shape;542;p89">
            <a:extLst>
              <a:ext uri="{FF2B5EF4-FFF2-40B4-BE49-F238E27FC236}">
                <a16:creationId xmlns:a16="http://schemas.microsoft.com/office/drawing/2014/main" id="{4E50BC0A-3D60-818B-847D-42342863F5E5}"/>
              </a:ext>
            </a:extLst>
          </p:cNvPr>
          <p:cNvSpPr txBox="1"/>
          <p:nvPr/>
        </p:nvSpPr>
        <p:spPr>
          <a:xfrm>
            <a:off x="8063473" y="2147743"/>
            <a:ext cx="3999945" cy="2092836"/>
          </a:xfrm>
          <a:prstGeom prst="rect">
            <a:avLst/>
          </a:prstGeom>
          <a:noFill/>
          <a:ln>
            <a:noFill/>
          </a:ln>
        </p:spPr>
        <p:txBody>
          <a:bodyPr spcFirstLastPara="1" wrap="square" lIns="121898" tIns="121898" rIns="121898" bIns="121898" anchor="t" anchorCtr="0">
            <a:spAutoFit/>
          </a:bodyPr>
          <a:lstStyle/>
          <a:p>
            <a:pPr marL="186254" defTabSz="868131">
              <a:buClr>
                <a:srgbClr val="003366"/>
              </a:buClr>
              <a:buSzPts val="1400"/>
            </a:pPr>
            <a:r>
              <a:rPr lang="en" sz="2400" b="1" dirty="0">
                <a:solidFill>
                  <a:srgbClr val="003366"/>
                </a:solidFill>
                <a:ea typeface="Lato"/>
                <a:cs typeface="Lato"/>
                <a:sym typeface="Lato"/>
              </a:rPr>
              <a:t>Students </a:t>
            </a:r>
            <a:r>
              <a:rPr lang="en" sz="2400" dirty="0">
                <a:solidFill>
                  <a:srgbClr val="003366"/>
                </a:solidFill>
                <a:ea typeface="Lato"/>
                <a:cs typeface="Lato"/>
                <a:sym typeface="Lato"/>
              </a:rPr>
              <a:t>can use this </a:t>
            </a:r>
            <a:r>
              <a:rPr lang="en" sz="2400" b="1" dirty="0">
                <a:solidFill>
                  <a:srgbClr val="003366"/>
                </a:solidFill>
                <a:ea typeface="Lato"/>
                <a:cs typeface="Lato"/>
                <a:sym typeface="Lato"/>
              </a:rPr>
              <a:t>mastery-based course</a:t>
            </a:r>
            <a:r>
              <a:rPr lang="en" sz="2400" dirty="0">
                <a:solidFill>
                  <a:srgbClr val="003366"/>
                </a:solidFill>
                <a:ea typeface="Lato"/>
                <a:cs typeface="Lato"/>
                <a:sym typeface="Lato"/>
              </a:rPr>
              <a:t> to learn every skill tested on the digital SAT </a:t>
            </a:r>
            <a:endParaRPr sz="2400" dirty="0">
              <a:solidFill>
                <a:srgbClr val="003366"/>
              </a:solidFill>
              <a:ea typeface="Lato"/>
              <a:cs typeface="Lato"/>
              <a:sym typeface="Lato"/>
            </a:endParaRPr>
          </a:p>
          <a:p>
            <a:pPr marL="609558" defTabSz="868131"/>
            <a:endParaRPr sz="2400" dirty="0">
              <a:solidFill>
                <a:srgbClr val="003366"/>
              </a:solidFill>
              <a:ea typeface="Lato"/>
              <a:cs typeface="Lato"/>
              <a:sym typeface="Lato"/>
            </a:endParaRPr>
          </a:p>
        </p:txBody>
      </p:sp>
      <p:sp>
        <p:nvSpPr>
          <p:cNvPr id="6" name="TextBox 5">
            <a:extLst>
              <a:ext uri="{FF2B5EF4-FFF2-40B4-BE49-F238E27FC236}">
                <a16:creationId xmlns:a16="http://schemas.microsoft.com/office/drawing/2014/main" id="{4F5353E6-336C-D106-6DA0-29E4A68501DA}"/>
              </a:ext>
            </a:extLst>
          </p:cNvPr>
          <p:cNvSpPr txBox="1"/>
          <p:nvPr/>
        </p:nvSpPr>
        <p:spPr>
          <a:xfrm>
            <a:off x="2132556" y="5906430"/>
            <a:ext cx="6093912" cy="369332"/>
          </a:xfrm>
          <a:prstGeom prst="rect">
            <a:avLst/>
          </a:prstGeom>
          <a:noFill/>
        </p:spPr>
        <p:txBody>
          <a:bodyPr wrap="square">
            <a:spAutoFit/>
          </a:bodyPr>
          <a:lstStyle/>
          <a:p>
            <a:r>
              <a:rPr lang="en-US" dirty="0"/>
              <a:t>https://www.khanacademy.org/digital-sat</a:t>
            </a:r>
          </a:p>
        </p:txBody>
      </p:sp>
    </p:spTree>
    <p:extLst>
      <p:ext uri="{BB962C8B-B14F-4D97-AF65-F5344CB8AC3E}">
        <p14:creationId xmlns:p14="http://schemas.microsoft.com/office/powerpoint/2010/main" val="1514520327"/>
      </p:ext>
    </p:extLst>
  </p:cSld>
  <p:clrMapOvr>
    <a:masterClrMapping/>
  </p:clrMapOvr>
  <mc:AlternateContent xmlns:mc="http://schemas.openxmlformats.org/markup-compatibility/2006" xmlns:p14="http://schemas.microsoft.com/office/powerpoint/2010/main">
    <mc:Choice Requires="p14">
      <p:transition spd="slow" p14:dur="2000" advTm="21355"/>
    </mc:Choice>
    <mc:Fallback xmlns="">
      <p:transition spd="slow" advTm="21355"/>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61AA4B9-42F2-AE72-FD94-29DF06451D62}"/>
              </a:ext>
            </a:extLst>
          </p:cNvPr>
          <p:cNvSpPr txBox="1">
            <a:spLocks noGrp="1"/>
          </p:cNvSpPr>
          <p:nvPr>
            <p:ph type="title" idx="4294967295"/>
          </p:nvPr>
        </p:nvSpPr>
        <p:spPr>
          <a:xfrm>
            <a:off x="831992" y="1187247"/>
            <a:ext cx="2921016" cy="3817211"/>
          </a:xfrm>
          <a:prstGeom prst="rect">
            <a:avLst/>
          </a:prstGeom>
          <a:noFill/>
          <a:ln>
            <a:noFill/>
            <a:prstDash/>
          </a:ln>
          <a:effectLst/>
        </p:spPr>
        <p:txBody>
          <a:bodyPr rot="0" spcFirstLastPara="0" vertOverflow="overflow" horzOverflow="overflow" vert="horz" wrap="square" lIns="86817" tIns="43408" rIns="86817" bIns="43408" numCol="1" spcCol="0" rtlCol="0" fromWordArt="0" anchor="t" anchorCtr="0" forceAA="0" compatLnSpc="1">
            <a:prstTxWarp prst="textNoShape">
              <a:avLst/>
            </a:prstTxWarp>
            <a:spAutoFit/>
          </a:bodyPr>
          <a:lstStyle/>
          <a:p>
            <a:pPr algn="ctr" defTabSz="868131">
              <a:lnSpc>
                <a:spcPct val="115000"/>
              </a:lnSpc>
              <a:spcBef>
                <a:spcPts val="0"/>
              </a:spcBef>
              <a:defRPr/>
            </a:pPr>
            <a:r>
              <a:rPr lang="en-US" sz="2658" b="1">
                <a:solidFill>
                  <a:schemeClr val="tx2"/>
                </a:solidFill>
                <a:ea typeface="Source Serif Pro"/>
                <a:cs typeface="Source Serif Pro"/>
                <a:sym typeface="Source Serif Pro"/>
              </a:rPr>
              <a:t>Khan Academy App Puts the Power of Official Digital SAT Prep Directly in the Hands of Students and Parents </a:t>
            </a:r>
          </a:p>
        </p:txBody>
      </p:sp>
      <p:pic>
        <p:nvPicPr>
          <p:cNvPr id="7" name="Google Shape;616;p97" descr="Screenshot of the Khan Academy app with on cell phone">
            <a:extLst>
              <a:ext uri="{FF2B5EF4-FFF2-40B4-BE49-F238E27FC236}">
                <a16:creationId xmlns:a16="http://schemas.microsoft.com/office/drawing/2014/main" id="{0FEBDEBA-82E9-301F-1148-D1B5C94522EE}"/>
              </a:ext>
            </a:extLst>
          </p:cNvPr>
          <p:cNvPicPr preferRelativeResize="0"/>
          <p:nvPr/>
        </p:nvPicPr>
        <p:blipFill>
          <a:blip r:embed="rId3">
            <a:alphaModFix/>
          </a:blip>
          <a:stretch>
            <a:fillRect/>
          </a:stretch>
        </p:blipFill>
        <p:spPr>
          <a:xfrm>
            <a:off x="5492971" y="1187248"/>
            <a:ext cx="5466957" cy="4483505"/>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741983421"/>
      </p:ext>
    </p:extLst>
  </p:cSld>
  <p:clrMapOvr>
    <a:masterClrMapping/>
  </p:clrMapOvr>
  <mc:AlternateContent xmlns:mc="http://schemas.openxmlformats.org/markup-compatibility/2006" xmlns:p14="http://schemas.microsoft.com/office/powerpoint/2010/main">
    <mc:Choice Requires="p14">
      <p:transition spd="slow" p14:dur="2000" advTm="14550"/>
    </mc:Choice>
    <mc:Fallback xmlns="">
      <p:transition spd="slow" advTm="1455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Register for the SAT Weekend</a:t>
            </a:r>
            <a:endParaRPr lang="en-US" dirty="0"/>
          </a:p>
        </p:txBody>
      </p:sp>
      <p:sp>
        <p:nvSpPr>
          <p:cNvPr id="4" name="Content Placeholder 3"/>
          <p:cNvSpPr>
            <a:spLocks noGrp="1"/>
          </p:cNvSpPr>
          <p:nvPr>
            <p:ph idx="4294967295"/>
          </p:nvPr>
        </p:nvSpPr>
        <p:spPr>
          <a:xfrm>
            <a:off x="356461" y="1114311"/>
            <a:ext cx="3741738" cy="3641725"/>
          </a:xfrm>
        </p:spPr>
        <p:txBody>
          <a:bodyPr/>
          <a:lstStyle/>
          <a:p>
            <a:pPr marL="0" indent="0">
              <a:buNone/>
            </a:pPr>
            <a:r>
              <a:rPr lang="en-US" b="1" dirty="0">
                <a:solidFill>
                  <a:srgbClr val="00529B"/>
                </a:solidFill>
              </a:rPr>
              <a:t>www.sat.org/register</a:t>
            </a:r>
          </a:p>
          <a:p>
            <a:pPr marL="0" indent="0">
              <a:buNone/>
            </a:pPr>
            <a:endParaRPr lang="en-US" dirty="0"/>
          </a:p>
        </p:txBody>
      </p:sp>
      <p:pic>
        <p:nvPicPr>
          <p:cNvPr id="5" name="Picture 4" descr="Screenshot of My SAT">
            <a:extLst>
              <a:ext uri="{FF2B5EF4-FFF2-40B4-BE49-F238E27FC236}">
                <a16:creationId xmlns:a16="http://schemas.microsoft.com/office/drawing/2014/main" id="{D8B4DA59-24C2-579C-A45B-983B70D24772}"/>
              </a:ext>
            </a:extLst>
          </p:cNvPr>
          <p:cNvPicPr>
            <a:picLocks noChangeAspect="1"/>
          </p:cNvPicPr>
          <p:nvPr/>
        </p:nvPicPr>
        <p:blipFill rotWithShape="1">
          <a:blip r:embed="rId3"/>
          <a:srcRect b="30748"/>
          <a:stretch/>
        </p:blipFill>
        <p:spPr>
          <a:xfrm>
            <a:off x="1542414" y="2240317"/>
            <a:ext cx="9107171" cy="26784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4484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Score Release</a:t>
            </a:r>
          </a:p>
        </p:txBody>
      </p:sp>
      <p:pic>
        <p:nvPicPr>
          <p:cNvPr id="6" name="Picture 5" descr="Five cell phone screenshots of various views of the BigFuture School app">
            <a:extLst>
              <a:ext uri="{FF2B5EF4-FFF2-40B4-BE49-F238E27FC236}">
                <a16:creationId xmlns:a16="http://schemas.microsoft.com/office/drawing/2014/main" id="{2D4B8E03-B707-3D3C-107D-789DD9D0F0AC}"/>
              </a:ext>
            </a:extLst>
          </p:cNvPr>
          <p:cNvPicPr>
            <a:picLocks noChangeAspect="1"/>
          </p:cNvPicPr>
          <p:nvPr/>
        </p:nvPicPr>
        <p:blipFill>
          <a:blip r:embed="rId3"/>
          <a:stretch>
            <a:fillRect/>
          </a:stretch>
        </p:blipFill>
        <p:spPr>
          <a:xfrm>
            <a:off x="979659" y="1503962"/>
            <a:ext cx="10232681" cy="3850076"/>
          </a:xfrm>
          <a:prstGeom prst="rect">
            <a:avLst/>
          </a:prstGeom>
        </p:spPr>
      </p:pic>
    </p:spTree>
    <p:extLst>
      <p:ext uri="{BB962C8B-B14F-4D97-AF65-F5344CB8AC3E}">
        <p14:creationId xmlns:p14="http://schemas.microsoft.com/office/powerpoint/2010/main" val="1871748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BDE6CA-9272-4F3C-1C80-FFF40F1BFDAB}"/>
              </a:ext>
            </a:extLst>
          </p:cNvPr>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3491567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A593-A32C-B486-47E2-3B67202FB8A7}"/>
              </a:ext>
            </a:extLst>
          </p:cNvPr>
          <p:cNvSpPr>
            <a:spLocks noGrp="1"/>
          </p:cNvSpPr>
          <p:nvPr>
            <p:ph type="title"/>
          </p:nvPr>
        </p:nvSpPr>
        <p:spPr/>
        <p:txBody>
          <a:bodyPr/>
          <a:lstStyle/>
          <a:p>
            <a:r>
              <a:rPr lang="en-US" sz="3600" dirty="0"/>
              <a:t>Student Score Report</a:t>
            </a:r>
            <a:br>
              <a:rPr lang="en-US" sz="3600" dirty="0"/>
            </a:br>
            <a:r>
              <a:rPr lang="en-US" sz="3600" dirty="0"/>
              <a:t>PDF Version</a:t>
            </a:r>
          </a:p>
        </p:txBody>
      </p:sp>
      <p:graphicFrame>
        <p:nvGraphicFramePr>
          <p:cNvPr id="3" name="Object 2" descr="Student score report, .pdf version.">
            <a:extLst>
              <a:ext uri="{FF2B5EF4-FFF2-40B4-BE49-F238E27FC236}">
                <a16:creationId xmlns:a16="http://schemas.microsoft.com/office/drawing/2014/main" id="{045D9EFF-EE6C-776F-3471-82BD644652ED}"/>
              </a:ext>
            </a:extLst>
          </p:cNvPr>
          <p:cNvGraphicFramePr>
            <a:graphicFrameLocks noChangeAspect="1"/>
          </p:cNvGraphicFramePr>
          <p:nvPr>
            <p:extLst>
              <p:ext uri="{D42A27DB-BD31-4B8C-83A1-F6EECF244321}">
                <p14:modId xmlns:p14="http://schemas.microsoft.com/office/powerpoint/2010/main" val="2760387683"/>
              </p:ext>
            </p:extLst>
          </p:nvPr>
        </p:nvGraphicFramePr>
        <p:xfrm>
          <a:off x="6096000" y="518921"/>
          <a:ext cx="4388819" cy="5680334"/>
        </p:xfrm>
        <a:graphic>
          <a:graphicData uri="http://schemas.openxmlformats.org/presentationml/2006/ole">
            <mc:AlternateContent xmlns:mc="http://schemas.openxmlformats.org/markup-compatibility/2006">
              <mc:Choice xmlns:v="urn:schemas-microsoft-com:vml" Requires="v">
                <p:oleObj name="Acrobat Document" r:id="rId3" imgW="5829300" imgH="7543536" progId="Acrobat.Document.DC">
                  <p:embed/>
                </p:oleObj>
              </mc:Choice>
              <mc:Fallback>
                <p:oleObj name="Acrobat Document" r:id="rId3" imgW="5829300" imgH="7543536" progId="Acrobat.Document.DC">
                  <p:embed/>
                  <p:pic>
                    <p:nvPicPr>
                      <p:cNvPr id="3" name="Object 2" descr="Student score report, .pdf version.">
                        <a:extLst>
                          <a:ext uri="{FF2B5EF4-FFF2-40B4-BE49-F238E27FC236}">
                            <a16:creationId xmlns:a16="http://schemas.microsoft.com/office/drawing/2014/main" id="{045D9EFF-EE6C-776F-3471-82BD644652ED}"/>
                          </a:ext>
                        </a:extLst>
                      </p:cNvPr>
                      <p:cNvPicPr/>
                      <p:nvPr/>
                    </p:nvPicPr>
                    <p:blipFill>
                      <a:blip r:embed="rId4"/>
                      <a:stretch>
                        <a:fillRect/>
                      </a:stretch>
                    </p:blipFill>
                    <p:spPr>
                      <a:xfrm>
                        <a:off x="6096000" y="518921"/>
                        <a:ext cx="4388819" cy="5680334"/>
                      </a:xfrm>
                      <a:prstGeom prst="rect">
                        <a:avLst/>
                      </a:prstGeom>
                    </p:spPr>
                  </p:pic>
                </p:oleObj>
              </mc:Fallback>
            </mc:AlternateContent>
          </a:graphicData>
        </a:graphic>
      </p:graphicFrame>
    </p:spTree>
    <p:extLst>
      <p:ext uri="{BB962C8B-B14F-4D97-AF65-F5344CB8AC3E}">
        <p14:creationId xmlns:p14="http://schemas.microsoft.com/office/powerpoint/2010/main" val="129081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B7E7-192F-D830-937E-B0B77924E06B}"/>
              </a:ext>
            </a:extLst>
          </p:cNvPr>
          <p:cNvSpPr>
            <a:spLocks noGrp="1"/>
          </p:cNvSpPr>
          <p:nvPr>
            <p:ph type="title"/>
          </p:nvPr>
        </p:nvSpPr>
        <p:spPr/>
        <p:txBody>
          <a:bodyPr/>
          <a:lstStyle/>
          <a:p>
            <a:r>
              <a:rPr lang="en-US" sz="3600" dirty="0"/>
              <a:t>Student Scores on the SAT Suite of Assessments</a:t>
            </a:r>
            <a:endParaRPr lang="en-US" dirty="0"/>
          </a:p>
        </p:txBody>
      </p:sp>
      <p:graphicFrame>
        <p:nvGraphicFramePr>
          <p:cNvPr id="3" name="Table 2">
            <a:extLst>
              <a:ext uri="{FF2B5EF4-FFF2-40B4-BE49-F238E27FC236}">
                <a16:creationId xmlns:a16="http://schemas.microsoft.com/office/drawing/2014/main" id="{17EF0660-6937-502E-6A03-B75F7CB4CEAF}"/>
              </a:ext>
            </a:extLst>
          </p:cNvPr>
          <p:cNvGraphicFramePr>
            <a:graphicFrameLocks noGrp="1"/>
          </p:cNvGraphicFramePr>
          <p:nvPr>
            <p:extLst>
              <p:ext uri="{D42A27DB-BD31-4B8C-83A1-F6EECF244321}">
                <p14:modId xmlns:p14="http://schemas.microsoft.com/office/powerpoint/2010/main" val="2713669406"/>
              </p:ext>
            </p:extLst>
          </p:nvPr>
        </p:nvGraphicFramePr>
        <p:xfrm>
          <a:off x="1451294" y="1974547"/>
          <a:ext cx="8993000" cy="2567437"/>
        </p:xfrm>
        <a:graphic>
          <a:graphicData uri="http://schemas.openxmlformats.org/drawingml/2006/table">
            <a:tbl>
              <a:tblPr firstRow="1" bandRow="1">
                <a:tableStyleId>{91EBBBCC-DAD2-459C-BE2E-F6DE35CF9A28}</a:tableStyleId>
              </a:tblPr>
              <a:tblGrid>
                <a:gridCol w="1786856">
                  <a:extLst>
                    <a:ext uri="{9D8B030D-6E8A-4147-A177-3AD203B41FA5}">
                      <a16:colId xmlns:a16="http://schemas.microsoft.com/office/drawing/2014/main" val="3156304457"/>
                    </a:ext>
                  </a:extLst>
                </a:gridCol>
                <a:gridCol w="2357307">
                  <a:extLst>
                    <a:ext uri="{9D8B030D-6E8A-4147-A177-3AD203B41FA5}">
                      <a16:colId xmlns:a16="http://schemas.microsoft.com/office/drawing/2014/main" val="844628456"/>
                    </a:ext>
                  </a:extLst>
                </a:gridCol>
                <a:gridCol w="2600587">
                  <a:extLst>
                    <a:ext uri="{9D8B030D-6E8A-4147-A177-3AD203B41FA5}">
                      <a16:colId xmlns:a16="http://schemas.microsoft.com/office/drawing/2014/main" val="2509060974"/>
                    </a:ext>
                  </a:extLst>
                </a:gridCol>
                <a:gridCol w="2248250">
                  <a:extLst>
                    <a:ext uri="{9D8B030D-6E8A-4147-A177-3AD203B41FA5}">
                      <a16:colId xmlns:a16="http://schemas.microsoft.com/office/drawing/2014/main" val="1080954835"/>
                    </a:ext>
                  </a:extLst>
                </a:gridCol>
              </a:tblGrid>
              <a:tr h="883972">
                <a:tc>
                  <a:txBody>
                    <a:bodyPr/>
                    <a:lstStyle/>
                    <a:p>
                      <a:pPr algn="ctr"/>
                      <a:r>
                        <a:rPr lang="en-US" dirty="0"/>
                        <a:t>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Total 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Reading and Writing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8085991"/>
                  </a:ext>
                </a:extLst>
              </a:tr>
              <a:tr h="535853">
                <a:tc>
                  <a:txBody>
                    <a:bodyPr/>
                    <a:lstStyle/>
                    <a:p>
                      <a:pPr algn="r"/>
                      <a:r>
                        <a:rPr lang="en-US"/>
                        <a:t>SAT School Day</a:t>
                      </a:r>
                    </a:p>
                    <a:p>
                      <a:pPr algn="r"/>
                      <a:r>
                        <a:rPr lang="en-US"/>
                        <a:t>SAT Weekend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solidFill>
                            <a:schemeClr val="tx1"/>
                          </a:solidFill>
                        </a:rPr>
                        <a:t>400−1600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solidFill>
                            <a:schemeClr val="tx1"/>
                          </a:solidFill>
                        </a:rPr>
                        <a:t>200−800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solidFill>
                            <a:schemeClr val="tx1"/>
                          </a:solidFill>
                        </a:rPr>
                        <a:t>200−800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457829292"/>
                  </a:ext>
                </a:extLst>
              </a:tr>
              <a:tr h="535853">
                <a:tc>
                  <a:txBody>
                    <a:bodyPr/>
                    <a:lstStyle/>
                    <a:p>
                      <a:pPr algn="r"/>
                      <a:r>
                        <a:rPr lang="en-US" dirty="0"/>
                        <a:t>PSAT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320</a:t>
                      </a:r>
                      <a:r>
                        <a:rPr kumimoji="0" lang="en-US" sz="18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r>
                        <a:rPr kumimoji="0" lang="en-US" sz="1800" b="0" u="none" strike="noStrike" kern="1200" cap="none" spc="0" normalizeH="0" baseline="0" noProof="0" dirty="0">
                          <a:ln>
                            <a:noFill/>
                          </a:ln>
                          <a:solidFill>
                            <a:schemeClr val="tx1"/>
                          </a:solidFill>
                          <a:effectLst/>
                          <a:uLnTx/>
                          <a:uFillTx/>
                        </a:rPr>
                        <a:t>1520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160</a:t>
                      </a:r>
                      <a:r>
                        <a:rPr kumimoji="0" lang="en-US" sz="18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r>
                        <a:rPr kumimoji="0" lang="en-US" sz="1800" b="0" u="none" strike="noStrike" kern="1200" cap="none" spc="0" normalizeH="0" baseline="0" noProof="0" dirty="0">
                          <a:ln>
                            <a:noFill/>
                          </a:ln>
                          <a:solidFill>
                            <a:schemeClr val="tx1"/>
                          </a:solidFill>
                          <a:effectLst/>
                          <a:uLnTx/>
                          <a:uFillTx/>
                        </a:rPr>
                        <a:t>760 </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160−760 </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928638900"/>
                  </a:ext>
                </a:extLst>
              </a:tr>
              <a:tr h="535853">
                <a:tc>
                  <a:txBody>
                    <a:bodyPr/>
                    <a:lstStyle/>
                    <a:p>
                      <a:pPr algn="r"/>
                      <a:r>
                        <a:rPr lang="en-US" dirty="0"/>
                        <a:t>PSAT 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240−1440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120−720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120−720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990637697"/>
                  </a:ext>
                </a:extLst>
              </a:tr>
            </a:tbl>
          </a:graphicData>
        </a:graphic>
      </p:graphicFrame>
    </p:spTree>
    <p:extLst>
      <p:ext uri="{BB962C8B-B14F-4D97-AF65-F5344CB8AC3E}">
        <p14:creationId xmlns:p14="http://schemas.microsoft.com/office/powerpoint/2010/main" val="2428498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1578-DF47-343E-4CFB-5E7A8A5D984E}"/>
              </a:ext>
            </a:extLst>
          </p:cNvPr>
          <p:cNvSpPr>
            <a:spLocks noGrp="1"/>
          </p:cNvSpPr>
          <p:nvPr>
            <p:ph type="title"/>
          </p:nvPr>
        </p:nvSpPr>
        <p:spPr/>
        <p:txBody>
          <a:bodyPr/>
          <a:lstStyle/>
          <a:p>
            <a:r>
              <a:rPr lang="en-US" dirty="0"/>
              <a:t>SAT </a:t>
            </a:r>
            <a:r>
              <a:rPr lang="en-US"/>
              <a:t>School Day and SAT Weekend </a:t>
            </a:r>
            <a:r>
              <a:rPr lang="en-US" dirty="0"/>
              <a:t>Scores</a:t>
            </a:r>
            <a:r>
              <a:rPr lang="en-US"/>
              <a:t> </a:t>
            </a:r>
            <a:endParaRPr lang="en-US" dirty="0"/>
          </a:p>
        </p:txBody>
      </p:sp>
      <p:graphicFrame>
        <p:nvGraphicFramePr>
          <p:cNvPr id="3" name="Table 2">
            <a:extLst>
              <a:ext uri="{FF2B5EF4-FFF2-40B4-BE49-F238E27FC236}">
                <a16:creationId xmlns:a16="http://schemas.microsoft.com/office/drawing/2014/main" id="{D3470C65-13A2-DD03-1E50-CF593900707E}"/>
              </a:ext>
            </a:extLst>
          </p:cNvPr>
          <p:cNvGraphicFramePr>
            <a:graphicFrameLocks noGrp="1"/>
          </p:cNvGraphicFramePr>
          <p:nvPr>
            <p:extLst>
              <p:ext uri="{D42A27DB-BD31-4B8C-83A1-F6EECF244321}">
                <p14:modId xmlns:p14="http://schemas.microsoft.com/office/powerpoint/2010/main" val="2160340760"/>
              </p:ext>
            </p:extLst>
          </p:nvPr>
        </p:nvGraphicFramePr>
        <p:xfrm>
          <a:off x="1935537" y="2674768"/>
          <a:ext cx="8127999" cy="1743838"/>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1770666771"/>
                    </a:ext>
                  </a:extLst>
                </a:gridCol>
                <a:gridCol w="2709333">
                  <a:extLst>
                    <a:ext uri="{9D8B030D-6E8A-4147-A177-3AD203B41FA5}">
                      <a16:colId xmlns:a16="http://schemas.microsoft.com/office/drawing/2014/main" val="1719173022"/>
                    </a:ext>
                  </a:extLst>
                </a:gridCol>
                <a:gridCol w="2709333">
                  <a:extLst>
                    <a:ext uri="{9D8B030D-6E8A-4147-A177-3AD203B41FA5}">
                      <a16:colId xmlns:a16="http://schemas.microsoft.com/office/drawing/2014/main" val="2963274586"/>
                    </a:ext>
                  </a:extLst>
                </a:gridCol>
              </a:tblGrid>
              <a:tr h="814626">
                <a:tc rowSpan="2">
                  <a:txBody>
                    <a:bodyPr/>
                    <a:lstStyle/>
                    <a:p>
                      <a:pPr algn="ctr"/>
                      <a:endParaRPr lang="en-US" sz="3200" dirty="0">
                        <a:solidFill>
                          <a:schemeClr val="tx1"/>
                        </a:solidFill>
                      </a:endParaRPr>
                    </a:p>
                    <a:p>
                      <a:pPr algn="ctr"/>
                      <a:r>
                        <a:rPr lang="en-US" sz="3200" dirty="0">
                          <a:solidFill>
                            <a:schemeClr val="accent4">
                              <a:lumMod val="75000"/>
                            </a:schemeClr>
                          </a:solidFill>
                        </a:rPr>
                        <a:t>SAT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dirty="0">
                        <a:solidFill>
                          <a:schemeClr val="tx1"/>
                        </a:solidFill>
                      </a:endParaRPr>
                    </a:p>
                    <a:p>
                      <a:pPr algn="ctr"/>
                      <a:endParaRPr lang="en-US" dirty="0">
                        <a:solidFill>
                          <a:schemeClr val="tx1"/>
                        </a:solidFill>
                      </a:endParaRPr>
                    </a:p>
                    <a:p>
                      <a:pPr algn="ctr"/>
                      <a:r>
                        <a:rPr lang="en-US" sz="2400" dirty="0">
                          <a:solidFill>
                            <a:schemeClr val="accent4">
                              <a:lumMod val="75000"/>
                            </a:schemeClr>
                          </a:solidFill>
                        </a:rPr>
                        <a:t>400</a:t>
                      </a:r>
                      <a:r>
                        <a:rPr lang="en-US" sz="2400" dirty="0">
                          <a:solidFill>
                            <a:schemeClr val="tx1"/>
                          </a:solidFill>
                        </a:rPr>
                        <a:t>−</a:t>
                      </a:r>
                      <a:r>
                        <a:rPr lang="en-US" sz="2400" dirty="0">
                          <a:solidFill>
                            <a:schemeClr val="accent4">
                              <a:lumMod val="75000"/>
                            </a:schemeClr>
                          </a:solidFill>
                        </a:rPr>
                        <a:t>1600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a:solidFill>
                            <a:schemeClr val="tx1"/>
                          </a:solidFill>
                        </a:rPr>
                        <a:t>Reading and Writing</a:t>
                      </a:r>
                    </a:p>
                    <a:p>
                      <a:pPr algn="ctr"/>
                      <a:endParaRPr lang="en-US" b="0" dirty="0">
                        <a:solidFill>
                          <a:schemeClr val="tx1"/>
                        </a:solidFill>
                      </a:endParaRPr>
                    </a:p>
                    <a:p>
                      <a:pPr algn="ctr"/>
                      <a:r>
                        <a:rPr lang="en-US" b="0" dirty="0">
                          <a:solidFill>
                            <a:schemeClr val="tx1"/>
                          </a:solidFill>
                        </a:rPr>
                        <a:t>200−800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77563"/>
                  </a:ext>
                </a:extLst>
              </a:tr>
              <a:tr h="814626">
                <a:tc vMerge="1">
                  <a:txBody>
                    <a:bodyPr/>
                    <a:lstStyle/>
                    <a:p>
                      <a:endParaRPr lang="en-US" dirty="0"/>
                    </a:p>
                  </a:txBody>
                  <a:tcPr/>
                </a:tc>
                <a:tc vMerge="1">
                  <a:txBody>
                    <a:bodyPr/>
                    <a:lstStyle/>
                    <a:p>
                      <a:endParaRPr lang="en-US" dirty="0"/>
                    </a:p>
                  </a:txBody>
                  <a:tcPr/>
                </a:tc>
                <a:tc>
                  <a:txBody>
                    <a:bodyPr/>
                    <a:lstStyle/>
                    <a:p>
                      <a:pPr algn="ctr"/>
                      <a:r>
                        <a:rPr lang="en-US" dirty="0">
                          <a:solidFill>
                            <a:schemeClr val="tx1"/>
                          </a:solidFill>
                        </a:rPr>
                        <a:t>Math</a:t>
                      </a:r>
                    </a:p>
                    <a:p>
                      <a:pPr algn="ctr"/>
                      <a:endParaRPr lang="en-US" dirty="0">
                        <a:solidFill>
                          <a:schemeClr val="tx1"/>
                        </a:solidFill>
                      </a:endParaRPr>
                    </a:p>
                    <a:p>
                      <a:pPr algn="ctr"/>
                      <a:r>
                        <a:rPr lang="en-US" dirty="0">
                          <a:solidFill>
                            <a:schemeClr val="tx1"/>
                          </a:solidFill>
                        </a:rPr>
                        <a:t>200−800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0269941"/>
                  </a:ext>
                </a:extLst>
              </a:tr>
            </a:tbl>
          </a:graphicData>
        </a:graphic>
      </p:graphicFrame>
      <p:graphicFrame>
        <p:nvGraphicFramePr>
          <p:cNvPr id="4" name="Table 3">
            <a:extLst>
              <a:ext uri="{FF2B5EF4-FFF2-40B4-BE49-F238E27FC236}">
                <a16:creationId xmlns:a16="http://schemas.microsoft.com/office/drawing/2014/main" id="{745BE6BB-A0AE-7F25-5C0C-36729E2BF55E}"/>
              </a:ext>
            </a:extLst>
          </p:cNvPr>
          <p:cNvGraphicFramePr>
            <a:graphicFrameLocks noGrp="1"/>
          </p:cNvGraphicFramePr>
          <p:nvPr>
            <p:extLst>
              <p:ext uri="{D42A27DB-BD31-4B8C-83A1-F6EECF244321}">
                <p14:modId xmlns:p14="http://schemas.microsoft.com/office/powerpoint/2010/main" val="4163598869"/>
              </p:ext>
            </p:extLst>
          </p:nvPr>
        </p:nvGraphicFramePr>
        <p:xfrm>
          <a:off x="1935536" y="2018938"/>
          <a:ext cx="8127999" cy="611759"/>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524780772"/>
                    </a:ext>
                  </a:extLst>
                </a:gridCol>
                <a:gridCol w="2709333">
                  <a:extLst>
                    <a:ext uri="{9D8B030D-6E8A-4147-A177-3AD203B41FA5}">
                      <a16:colId xmlns:a16="http://schemas.microsoft.com/office/drawing/2014/main" val="3287299598"/>
                    </a:ext>
                  </a:extLst>
                </a:gridCol>
                <a:gridCol w="2709333">
                  <a:extLst>
                    <a:ext uri="{9D8B030D-6E8A-4147-A177-3AD203B41FA5}">
                      <a16:colId xmlns:a16="http://schemas.microsoft.com/office/drawing/2014/main" val="2757104512"/>
                    </a:ext>
                  </a:extLst>
                </a:gridCol>
              </a:tblGrid>
              <a:tr h="370840">
                <a:tc>
                  <a:txBody>
                    <a:bodyPr/>
                    <a:lstStyle/>
                    <a:p>
                      <a:pPr algn="ctr"/>
                      <a:r>
                        <a:rPr lang="en-US" dirty="0">
                          <a:solidFill>
                            <a:schemeClr val="tx1"/>
                          </a:solidFill>
                        </a:rPr>
                        <a:t>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solidFill>
                            <a:schemeClr val="tx1"/>
                          </a:solidFill>
                        </a:rPr>
                        <a:t>Total Score</a:t>
                      </a:r>
                    </a:p>
                    <a:p>
                      <a:pPr algn="ctr"/>
                      <a:r>
                        <a:rPr lang="en-US" dirty="0">
                          <a:solidFill>
                            <a:schemeClr val="tx1"/>
                          </a:solidFill>
                        </a:rPr>
                        <a:t>(sum of Section Scores)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solidFill>
                            <a:schemeClr val="tx1"/>
                          </a:solidFill>
                        </a:rPr>
                        <a:t>Section Scores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20817913"/>
                  </a:ext>
                </a:extLst>
              </a:tr>
            </a:tbl>
          </a:graphicData>
        </a:graphic>
      </p:graphicFrame>
    </p:spTree>
    <p:extLst>
      <p:ext uri="{BB962C8B-B14F-4D97-AF65-F5344CB8AC3E}">
        <p14:creationId xmlns:p14="http://schemas.microsoft.com/office/powerpoint/2010/main" val="3438604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E0DE-840E-1CA0-0580-A27D969EBD8E}"/>
              </a:ext>
            </a:extLst>
          </p:cNvPr>
          <p:cNvSpPr>
            <a:spLocks noGrp="1"/>
          </p:cNvSpPr>
          <p:nvPr>
            <p:ph type="ctrTitle"/>
          </p:nvPr>
        </p:nvSpPr>
        <p:spPr/>
        <p:txBody>
          <a:bodyPr/>
          <a:lstStyle/>
          <a:p>
            <a:r>
              <a:rPr lang="en-US"/>
              <a:t>1. </a:t>
            </a:r>
            <a:r>
              <a:rPr lang="en-US" dirty="0"/>
              <a:t>Accessing Scores Through BigFuture School</a:t>
            </a:r>
          </a:p>
        </p:txBody>
      </p:sp>
    </p:spTree>
    <p:extLst>
      <p:ext uri="{BB962C8B-B14F-4D97-AF65-F5344CB8AC3E}">
        <p14:creationId xmlns:p14="http://schemas.microsoft.com/office/powerpoint/2010/main" val="1470972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3A96-301B-1841-0D28-04D7B1CF069D}"/>
              </a:ext>
            </a:extLst>
          </p:cNvPr>
          <p:cNvSpPr>
            <a:spLocks noGrp="1"/>
          </p:cNvSpPr>
          <p:nvPr>
            <p:ph type="title"/>
          </p:nvPr>
        </p:nvSpPr>
        <p:spPr/>
        <p:txBody>
          <a:bodyPr/>
          <a:lstStyle/>
          <a:p>
            <a:r>
              <a:rPr lang="en-US" dirty="0"/>
              <a:t>Find Your Score on BigFuture School</a:t>
            </a:r>
          </a:p>
        </p:txBody>
      </p:sp>
      <p:pic>
        <p:nvPicPr>
          <p:cNvPr id="4" name="Picture 3" descr="A cellphone screenshot of the BigFuture School mobile app score card.">
            <a:extLst>
              <a:ext uri="{FF2B5EF4-FFF2-40B4-BE49-F238E27FC236}">
                <a16:creationId xmlns:a16="http://schemas.microsoft.com/office/drawing/2014/main" id="{ECD67C8B-F823-568E-0411-28E8881F9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964" y="1247337"/>
            <a:ext cx="2280140" cy="4942070"/>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9" name="TextBox 18">
            <a:extLst>
              <a:ext uri="{FF2B5EF4-FFF2-40B4-BE49-F238E27FC236}">
                <a16:creationId xmlns:a16="http://schemas.microsoft.com/office/drawing/2014/main" id="{080ACF48-6E99-936F-16AE-AC512E3014A7}"/>
              </a:ext>
            </a:extLst>
          </p:cNvPr>
          <p:cNvSpPr txBox="1"/>
          <p:nvPr/>
        </p:nvSpPr>
        <p:spPr>
          <a:xfrm>
            <a:off x="1521149" y="2787797"/>
            <a:ext cx="913455" cy="395869"/>
          </a:xfrm>
          <a:prstGeom prst="rect">
            <a:avLst/>
          </a:prstGeom>
          <a:noFill/>
        </p:spPr>
        <p:txBody>
          <a:bodyPr wrap="square" lIns="36000" tIns="36000" rIns="36000" bIns="36000" rtlCol="0">
            <a:spAutoFit/>
          </a:bodyPr>
          <a:lstStyle/>
          <a:p>
            <a:r>
              <a:rPr lang="en-US" sz="1050" b="1" dirty="0">
                <a:solidFill>
                  <a:schemeClr val="tx2"/>
                </a:solidFill>
              </a:rPr>
              <a:t>Your SAT Results</a:t>
            </a:r>
          </a:p>
        </p:txBody>
      </p:sp>
      <p:pic>
        <p:nvPicPr>
          <p:cNvPr id="6" name="Picture 5" descr="A screenshot of the score report in BigFuture School app">
            <a:extLst>
              <a:ext uri="{FF2B5EF4-FFF2-40B4-BE49-F238E27FC236}">
                <a16:creationId xmlns:a16="http://schemas.microsoft.com/office/drawing/2014/main" id="{5762F881-8210-4594-2FF9-6F55ABF32C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996" y="1247337"/>
            <a:ext cx="2280140" cy="4942070"/>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Picture 10">
            <a:extLst>
              <a:ext uri="{FF2B5EF4-FFF2-40B4-BE49-F238E27FC236}">
                <a16:creationId xmlns:a16="http://schemas.microsoft.com/office/drawing/2014/main" id="{C1155138-5C13-B754-7ED6-ED0F2737EAB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687917" y="2373809"/>
            <a:ext cx="1600423" cy="1267002"/>
          </a:xfrm>
          <a:prstGeom prst="rect">
            <a:avLst/>
          </a:prstGeom>
        </p:spPr>
      </p:pic>
      <p:pic>
        <p:nvPicPr>
          <p:cNvPr id="15" name="Picture 14">
            <a:extLst>
              <a:ext uri="{FF2B5EF4-FFF2-40B4-BE49-F238E27FC236}">
                <a16:creationId xmlns:a16="http://schemas.microsoft.com/office/drawing/2014/main" id="{9273FE0A-B63F-F54E-C173-F4CD6E05ECF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896091" y="3278770"/>
            <a:ext cx="1792394" cy="638264"/>
          </a:xfrm>
          <a:prstGeom prst="rect">
            <a:avLst/>
          </a:prstGeom>
        </p:spPr>
      </p:pic>
      <p:sp>
        <p:nvSpPr>
          <p:cNvPr id="20" name="TextBox 19">
            <a:extLst>
              <a:ext uri="{FF2B5EF4-FFF2-40B4-BE49-F238E27FC236}">
                <a16:creationId xmlns:a16="http://schemas.microsoft.com/office/drawing/2014/main" id="{A30421C4-4D43-7F74-3A17-C18A480A5114}"/>
              </a:ext>
            </a:extLst>
          </p:cNvPr>
          <p:cNvSpPr txBox="1"/>
          <p:nvPr/>
        </p:nvSpPr>
        <p:spPr>
          <a:xfrm>
            <a:off x="4876517" y="3276207"/>
            <a:ext cx="1618867" cy="788284"/>
          </a:xfrm>
          <a:prstGeom prst="rect">
            <a:avLst/>
          </a:prstGeom>
          <a:noFill/>
        </p:spPr>
        <p:txBody>
          <a:bodyPr wrap="square" lIns="36000" tIns="36000" rIns="36000" bIns="36000" rtlCol="0">
            <a:spAutoFit/>
          </a:bodyPr>
          <a:lstStyle/>
          <a:p>
            <a:r>
              <a:rPr lang="en-US" sz="1200" b="1" dirty="0">
                <a:solidFill>
                  <a:schemeClr val="tx2"/>
                </a:solidFill>
              </a:rPr>
              <a:t>SAT School Day Spring 2024 Administration</a:t>
            </a:r>
          </a:p>
          <a:p>
            <a:r>
              <a:rPr lang="en-US" sz="1050" b="1" dirty="0">
                <a:solidFill>
                  <a:schemeClr val="tx2"/>
                </a:solidFill>
              </a:rPr>
              <a:t>March 4, 2024</a:t>
            </a:r>
          </a:p>
        </p:txBody>
      </p:sp>
      <p:sp>
        <p:nvSpPr>
          <p:cNvPr id="9" name="Oval 8" descr="Circle highlighting the menu icon in BigFuture School score reports.">
            <a:extLst>
              <a:ext uri="{FF2B5EF4-FFF2-40B4-BE49-F238E27FC236}">
                <a16:creationId xmlns:a16="http://schemas.microsoft.com/office/drawing/2014/main" id="{45598BCE-09E6-5149-3C73-5DE8C4B95E55}"/>
              </a:ext>
            </a:extLst>
          </p:cNvPr>
          <p:cNvSpPr/>
          <p:nvPr/>
        </p:nvSpPr>
        <p:spPr>
          <a:xfrm>
            <a:off x="6585358" y="1267001"/>
            <a:ext cx="439396" cy="403122"/>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85000" lnSpcReduction="20000"/>
          </a:bodyPr>
          <a:lstStyle/>
          <a:p>
            <a:pPr algn="ctr"/>
            <a:endParaRPr lang="en-US" sz="2000" b="1" dirty="0">
              <a:solidFill>
                <a:schemeClr val="tx2"/>
              </a:solidFill>
              <a:latin typeface="+mj-lt"/>
            </a:endParaRPr>
          </a:p>
        </p:txBody>
      </p:sp>
      <p:pic>
        <p:nvPicPr>
          <p:cNvPr id="17" name="Picture 16">
            <a:extLst>
              <a:ext uri="{FF2B5EF4-FFF2-40B4-BE49-F238E27FC236}">
                <a16:creationId xmlns:a16="http://schemas.microsoft.com/office/drawing/2014/main" id="{7FFDD076-515D-EA36-D699-59B1EA481A1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501630" y="2830953"/>
            <a:ext cx="1201295" cy="352713"/>
          </a:xfrm>
          <a:prstGeom prst="rect">
            <a:avLst/>
          </a:prstGeom>
        </p:spPr>
      </p:pic>
      <p:sp>
        <p:nvSpPr>
          <p:cNvPr id="21" name="Arrow: Left 20">
            <a:extLst>
              <a:ext uri="{FF2B5EF4-FFF2-40B4-BE49-F238E27FC236}">
                <a16:creationId xmlns:a16="http://schemas.microsoft.com/office/drawing/2014/main" id="{B7FBE8DA-355B-4D97-67AD-60B7543383A5}"/>
              </a:ext>
              <a:ext uri="{C183D7F6-B498-43B3-948B-1728B52AA6E4}">
                <adec:decorative xmlns:adec="http://schemas.microsoft.com/office/drawing/2017/decorative" val="1"/>
              </a:ext>
            </a:extLst>
          </p:cNvPr>
          <p:cNvSpPr/>
          <p:nvPr/>
        </p:nvSpPr>
        <p:spPr>
          <a:xfrm>
            <a:off x="3768353" y="5780015"/>
            <a:ext cx="610700" cy="272094"/>
          </a:xfrm>
          <a:prstGeom prst="lef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
        <p:nvSpPr>
          <p:cNvPr id="22" name="Arrow: Left 21">
            <a:extLst>
              <a:ext uri="{FF2B5EF4-FFF2-40B4-BE49-F238E27FC236}">
                <a16:creationId xmlns:a16="http://schemas.microsoft.com/office/drawing/2014/main" id="{19050AC8-C9EB-3F1E-45C8-7E414C8D2E89}"/>
              </a:ext>
              <a:ext uri="{C183D7F6-B498-43B3-948B-1728B52AA6E4}">
                <adec:decorative xmlns:adec="http://schemas.microsoft.com/office/drawing/2017/decorative" val="1"/>
              </a:ext>
            </a:extLst>
          </p:cNvPr>
          <p:cNvSpPr/>
          <p:nvPr/>
        </p:nvSpPr>
        <p:spPr>
          <a:xfrm>
            <a:off x="7152178" y="1362805"/>
            <a:ext cx="599249" cy="272094"/>
          </a:xfrm>
          <a:prstGeom prst="lef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pic>
        <p:nvPicPr>
          <p:cNvPr id="8" name="Picture 7" descr="A screenshot of a the menu for the score report in BigFuture School.">
            <a:extLst>
              <a:ext uri="{FF2B5EF4-FFF2-40B4-BE49-F238E27FC236}">
                <a16:creationId xmlns:a16="http://schemas.microsoft.com/office/drawing/2014/main" id="{262A2CE6-33B7-E834-2B5A-3C4AF66153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8759" y="1247337"/>
            <a:ext cx="2280141" cy="4942071"/>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517473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CB-Corporate-19Q4">
  <a:themeElements>
    <a:clrScheme name="CB-Corporate-19Q4">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19Q4.potx" id="{C03CA69B-0957-456A-A8D7-8931C8CEE5F4}" vid="{2266A64D-4CFC-4C9D-8F45-6BFE208587E0}"/>
    </a:ext>
  </a:extLst>
</a:theme>
</file>

<file path=ppt/theme/theme2.xml><?xml version="1.0" encoding="utf-8"?>
<a:theme xmlns:a="http://schemas.openxmlformats.org/drawingml/2006/main" name="1_CB-Corporate">
  <a:themeElements>
    <a:clrScheme name="CB-Corporate">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CB-Corporate">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Higher Ed.potx" id="{E960ABFF-9876-44C0-B28F-0BED3C35A50C}" vid="{DE46081D-1663-4C69-9137-8AED11EE29D5}"/>
    </a:ext>
  </a:extLst>
</a:theme>
</file>

<file path=ppt/theme/theme3.xml><?xml version="1.0" encoding="utf-8"?>
<a:theme xmlns:a="http://schemas.openxmlformats.org/drawingml/2006/main" name="Big Futures Master Style">
  <a:themeElements>
    <a:clrScheme name="Custom 8">
      <a:dk1>
        <a:srgbClr val="000000"/>
      </a:dk1>
      <a:lt1>
        <a:srgbClr val="000000"/>
      </a:lt1>
      <a:dk2>
        <a:srgbClr val="FFFFFF"/>
      </a:dk2>
      <a:lt2>
        <a:srgbClr val="CEDBF3"/>
      </a:lt2>
      <a:accent1>
        <a:srgbClr val="324DC7"/>
      </a:accent1>
      <a:accent2>
        <a:srgbClr val="CEDAF3"/>
      </a:accent2>
      <a:accent3>
        <a:srgbClr val="ECF0F8"/>
      </a:accent3>
      <a:accent4>
        <a:srgbClr val="FE5B00"/>
      </a:accent4>
      <a:accent5>
        <a:srgbClr val="FFBD99"/>
      </a:accent5>
      <a:accent6>
        <a:srgbClr val="FFEFE6"/>
      </a:accent6>
      <a:hlink>
        <a:srgbClr val="324CC7"/>
      </a:hlink>
      <a:folHlink>
        <a:srgbClr val="001074"/>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20Q1" id="{E4717E8B-2F74-49CF-A8FA-F885EB17B1EA}" vid="{5A05EB46-7BBC-4709-9052-FBA559263FB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530bded-fd6e-4f58-b5d2-ea681eb07663}" enabled="0" method="" siteId="{7530bded-fd6e-4f58-b5d2-ea681eb07663}" removed="1"/>
</clbl:labelList>
</file>

<file path=docProps/app.xml><?xml version="1.0" encoding="utf-8"?>
<Properties xmlns="http://schemas.openxmlformats.org/officeDocument/2006/extended-properties" xmlns:vt="http://schemas.openxmlformats.org/officeDocument/2006/docPropsVTypes">
  <TotalTime>3453</TotalTime>
  <Words>6718</Words>
  <Application>Microsoft Office PowerPoint</Application>
  <PresentationFormat>Widescreen</PresentationFormat>
  <Paragraphs>528</Paragraphs>
  <Slides>40</Slides>
  <Notes>37</Notes>
  <HiddenSlides>1</HiddenSlides>
  <MMClips>0</MMClips>
  <ScaleCrop>false</ScaleCrop>
  <HeadingPairs>
    <vt:vector size="8" baseType="variant">
      <vt:variant>
        <vt:lpstr>Fonts Used</vt:lpstr>
      </vt:variant>
      <vt:variant>
        <vt:i4>20</vt:i4>
      </vt:variant>
      <vt:variant>
        <vt:lpstr>Theme</vt:lpstr>
      </vt:variant>
      <vt:variant>
        <vt:i4>3</vt:i4>
      </vt:variant>
      <vt:variant>
        <vt:lpstr>Embedded OLE Servers</vt:lpstr>
      </vt:variant>
      <vt:variant>
        <vt:i4>2</vt:i4>
      </vt:variant>
      <vt:variant>
        <vt:lpstr>Slide Titles</vt:lpstr>
      </vt:variant>
      <vt:variant>
        <vt:i4>40</vt:i4>
      </vt:variant>
    </vt:vector>
  </HeadingPairs>
  <TitlesOfParts>
    <vt:vector size="65" baseType="lpstr">
      <vt:lpstr>ADLaM Display</vt:lpstr>
      <vt:lpstr>-apple-system</vt:lpstr>
      <vt:lpstr>Aptos</vt:lpstr>
      <vt:lpstr>Arial</vt:lpstr>
      <vt:lpstr>Calibri</vt:lpstr>
      <vt:lpstr>Lato</vt:lpstr>
      <vt:lpstr>Marlett</vt:lpstr>
      <vt:lpstr>Montserrat</vt:lpstr>
      <vt:lpstr>Noto Sans Symbols</vt:lpstr>
      <vt:lpstr>Roboto</vt:lpstr>
      <vt:lpstr>Roboto Medium</vt:lpstr>
      <vt:lpstr>Roboto Slab</vt:lpstr>
      <vt:lpstr>Roboto Slab Regular</vt:lpstr>
      <vt:lpstr>Segoe UI</vt:lpstr>
      <vt:lpstr>Source Serif Pro</vt:lpstr>
      <vt:lpstr>Symbol</vt:lpstr>
      <vt:lpstr>Times New Roman</vt:lpstr>
      <vt:lpstr>Trade Gothic Next Heavy</vt:lpstr>
      <vt:lpstr>Unbounded</vt:lpstr>
      <vt:lpstr>Verdana</vt:lpstr>
      <vt:lpstr>2_CB-Corporate-19Q4</vt:lpstr>
      <vt:lpstr>1_CB-Corporate</vt:lpstr>
      <vt:lpstr>Big Futures Master Style</vt:lpstr>
      <vt:lpstr>think-cell Slide</vt:lpstr>
      <vt:lpstr>Acrobat Document</vt:lpstr>
      <vt:lpstr>Get Ready for College and Career with SAT® School Day</vt:lpstr>
      <vt:lpstr>SAT School Day - Scores for Students</vt:lpstr>
      <vt:lpstr>The BigFuture School mobile app:</vt:lpstr>
      <vt:lpstr>Score Release</vt:lpstr>
      <vt:lpstr>Student Score Report PDF Version</vt:lpstr>
      <vt:lpstr>Student Scores on the SAT Suite of Assessments</vt:lpstr>
      <vt:lpstr>SAT School Day and SAT Weekend Scores </vt:lpstr>
      <vt:lpstr>1. Accessing Scores Through BigFuture School</vt:lpstr>
      <vt:lpstr>Find Your Score on BigFuture School</vt:lpstr>
      <vt:lpstr>See Your Scores</vt:lpstr>
      <vt:lpstr>Score Comparisons and Percentiles  </vt:lpstr>
      <vt:lpstr>Benchmarks</vt:lpstr>
      <vt:lpstr>Score Range</vt:lpstr>
      <vt:lpstr>Knowledge and Skills Content Domains</vt:lpstr>
      <vt:lpstr>Career Insights</vt:lpstr>
      <vt:lpstr>2. Accessing Scores on the PDF Score Report</vt:lpstr>
      <vt:lpstr>See Your Scores</vt:lpstr>
      <vt:lpstr>Score Range</vt:lpstr>
      <vt:lpstr>Score Comparisons and Percentiles  </vt:lpstr>
      <vt:lpstr>Knowledge and Skills Content Domains</vt:lpstr>
      <vt:lpstr>State Score Information</vt:lpstr>
      <vt:lpstr>Career Insights Snapshot </vt:lpstr>
      <vt:lpstr>Next Steps</vt:lpstr>
      <vt:lpstr>Why Taking the SAT matters</vt:lpstr>
      <vt:lpstr>What’s Next After Taking the SAT</vt:lpstr>
      <vt:lpstr>Connect with Colleges by Sending Scores</vt:lpstr>
      <vt:lpstr>Show Colleges Your Strengths</vt:lpstr>
      <vt:lpstr>Connect with Colleges using Connections</vt:lpstr>
      <vt:lpstr>College and Career Planning Tools</vt:lpstr>
      <vt:lpstr>Get College and Career Planning Tools in BigFuture</vt:lpstr>
      <vt:lpstr>What’s BigFuture?</vt:lpstr>
      <vt:lpstr>BigFuture</vt:lpstr>
      <vt:lpstr>BigFuture  Scholarships</vt:lpstr>
      <vt:lpstr>BigFuture Scholarships</vt:lpstr>
      <vt:lpstr>College Board National  Recognition  Program in 2024</vt:lpstr>
      <vt:lpstr>Build College and Career Readiness Skills</vt:lpstr>
      <vt:lpstr>Official Digital SAT Prep on Khan Academy </vt:lpstr>
      <vt:lpstr>Khan Academy App Puts the Power of Official Digital SAT Prep Directly in the Hands of Students and Parents </vt:lpstr>
      <vt:lpstr>Register for the SAT Weekend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 School Day – What’s New</dc:title>
  <dc:creator>Morris, Martha</dc:creator>
  <cp:lastModifiedBy>Morris, Martha</cp:lastModifiedBy>
  <cp:revision>21</cp:revision>
  <dcterms:created xsi:type="dcterms:W3CDTF">2024-02-26T17:55:54Z</dcterms:created>
  <dcterms:modified xsi:type="dcterms:W3CDTF">2025-02-27T20:06:30Z</dcterms:modified>
</cp:coreProperties>
</file>