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16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57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onner, Lacey" userId="e4b8692d-42d6-4f5d-98e6-0246f30a76f0" providerId="ADAL" clId="{4C5BD2C4-F533-46C9-B4B0-B7638421EB47}"/>
    <pc:docChg chg="modSld">
      <pc:chgData name="Bonner, Lacey" userId="e4b8692d-42d6-4f5d-98e6-0246f30a76f0" providerId="ADAL" clId="{4C5BD2C4-F533-46C9-B4B0-B7638421EB47}" dt="2026-10-14T13:06:27.982" v="0" actId="20577"/>
      <pc:docMkLst>
        <pc:docMk/>
      </pc:docMkLst>
      <pc:sldChg chg="modSp mod">
        <pc:chgData name="Bonner, Lacey" userId="e4b8692d-42d6-4f5d-98e6-0246f30a76f0" providerId="ADAL" clId="{4C5BD2C4-F533-46C9-B4B0-B7638421EB47}" dt="2026-10-14T13:06:27.982" v="0" actId="20577"/>
        <pc:sldMkLst>
          <pc:docMk/>
          <pc:sldMk cId="2255052471" sldId="1656"/>
        </pc:sldMkLst>
        <pc:spChg chg="mod">
          <ac:chgData name="Bonner, Lacey" userId="e4b8692d-42d6-4f5d-98e6-0246f30a76f0" providerId="ADAL" clId="{4C5BD2C4-F533-46C9-B4B0-B7638421EB47}" dt="2026-10-14T13:06:27.982" v="0" actId="20577"/>
          <ac:spMkLst>
            <pc:docMk/>
            <pc:sldMk cId="2255052471" sldId="1656"/>
            <ac:spMk id="15" creationId="{7C53B990-351D-889A-B6DE-8DA471912CC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7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7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1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1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sv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/ Color Shap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16C245FA-D3EE-BA45-12BB-0529EF3C1C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260294" y="-2"/>
            <a:ext cx="10931708" cy="6899588"/>
          </a:xfrm>
          <a:custGeom>
            <a:avLst/>
            <a:gdLst>
              <a:gd name="connsiteX0" fmla="*/ 10931708 w 10931708"/>
              <a:gd name="connsiteY0" fmla="*/ 6899588 h 6899588"/>
              <a:gd name="connsiteX1" fmla="*/ 0 w 10931708"/>
              <a:gd name="connsiteY1" fmla="*/ 6899588 h 6899588"/>
              <a:gd name="connsiteX2" fmla="*/ 0 w 10931708"/>
              <a:gd name="connsiteY2" fmla="*/ 0 h 6899588"/>
              <a:gd name="connsiteX3" fmla="*/ 3291589 w 10931708"/>
              <a:gd name="connsiteY3" fmla="*/ 0 h 6899588"/>
              <a:gd name="connsiteX4" fmla="*/ 3254819 w 10931708"/>
              <a:gd name="connsiteY4" fmla="*/ 398089 h 6899588"/>
              <a:gd name="connsiteX5" fmla="*/ 2104915 w 10931708"/>
              <a:gd name="connsiteY5" fmla="*/ 3773837 h 6899588"/>
              <a:gd name="connsiteX6" fmla="*/ 1050303 w 10931708"/>
              <a:gd name="connsiteY6" fmla="*/ 5021652 h 6899588"/>
              <a:gd name="connsiteX7" fmla="*/ 1120512 w 10931708"/>
              <a:gd name="connsiteY7" fmla="*/ 5197417 h 6899588"/>
              <a:gd name="connsiteX8" fmla="*/ 7148455 w 10931708"/>
              <a:gd name="connsiteY8" fmla="*/ 5953274 h 6899588"/>
              <a:gd name="connsiteX9" fmla="*/ 10568612 w 10931708"/>
              <a:gd name="connsiteY9" fmla="*/ 6783913 h 6899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931708" h="6899588">
                <a:moveTo>
                  <a:pt x="10931708" y="6899588"/>
                </a:moveTo>
                <a:lnTo>
                  <a:pt x="0" y="6899588"/>
                </a:lnTo>
                <a:lnTo>
                  <a:pt x="0" y="0"/>
                </a:lnTo>
                <a:lnTo>
                  <a:pt x="3291589" y="0"/>
                </a:lnTo>
                <a:lnTo>
                  <a:pt x="3254819" y="398089"/>
                </a:lnTo>
                <a:cubicBezTo>
                  <a:pt x="3127594" y="1501871"/>
                  <a:pt x="2804628" y="2705094"/>
                  <a:pt x="2104915" y="3773837"/>
                </a:cubicBezTo>
                <a:cubicBezTo>
                  <a:pt x="1806153" y="4265795"/>
                  <a:pt x="1436705" y="4670115"/>
                  <a:pt x="1050303" y="5021652"/>
                </a:cubicBezTo>
                <a:cubicBezTo>
                  <a:pt x="984931" y="5086536"/>
                  <a:pt x="1046431" y="5195480"/>
                  <a:pt x="1120512" y="5197417"/>
                </a:cubicBezTo>
                <a:cubicBezTo>
                  <a:pt x="3053969" y="5302975"/>
                  <a:pt x="5074577" y="5548954"/>
                  <a:pt x="7148455" y="5953274"/>
                </a:cubicBezTo>
                <a:cubicBezTo>
                  <a:pt x="8316977" y="6168505"/>
                  <a:pt x="9445461" y="6437488"/>
                  <a:pt x="10568612" y="6783913"/>
                </a:cubicBezTo>
                <a:close/>
              </a:path>
            </a:pathLst>
          </a:custGeom>
          <a:solidFill>
            <a:schemeClr val="accent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84201" y="317061"/>
            <a:ext cx="9159874" cy="3492205"/>
          </a:xfrm>
        </p:spPr>
        <p:txBody>
          <a:bodyPr vert="horz" wrap="square" lIns="0" tIns="0" rIns="0" bIns="0" rtlCol="0" anchor="b" anchorCtr="0">
            <a:normAutofit/>
          </a:bodyPr>
          <a:lstStyle>
            <a:lvl1pPr algn="l">
              <a:lnSpc>
                <a:spcPct val="90000"/>
              </a:lnSpc>
              <a:defRPr lang="en-US" sz="5400" dirty="0"/>
            </a:lvl1pPr>
          </a:lstStyle>
          <a:p>
            <a:pPr lvl="0"/>
            <a:r>
              <a:rPr lang="en-US"/>
              <a:t>Event name or 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4200" y="3965969"/>
            <a:ext cx="9150349" cy="761196"/>
          </a:xfrm>
          <a:noFill/>
        </p:spPr>
        <p:txBody>
          <a:bodyPr vert="horz" wrap="square" lIns="0" tIns="0" rIns="0" bIns="0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2000" dirty="0">
                <a:solidFill>
                  <a:schemeClr val="accent2"/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Subtitle text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03B569-AA4D-08CC-7107-9C94A6BCEC8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4200" y="4892660"/>
            <a:ext cx="3667125" cy="304699"/>
          </a:xfrm>
          <a:noFill/>
        </p:spPr>
        <p:txBody>
          <a:bodyPr vert="horz" wrap="square" lIns="0" tIns="0" rIns="0" bIns="0" rtlCol="0" anchor="b" anchorCtr="0"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buNone/>
              <a:defRPr lang="en-US" sz="1600" dirty="0" smtClean="0"/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marL="228600" lvl="0" indent="-228600"/>
            <a:r>
              <a:rPr lang="en-US"/>
              <a:t>Presenter name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CCD4FD45-C2C7-0AAA-7F9D-1F529630712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4200" y="5268277"/>
            <a:ext cx="3667125" cy="254062"/>
          </a:xfrm>
          <a:noFill/>
        </p:spPr>
        <p:txBody>
          <a:bodyPr vert="horz" wrap="square" lIns="0" tIns="0" rIns="0" bIns="0" rtlCol="0" anchor="b" anchorCtr="0"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buNone/>
              <a:defRPr lang="en-US" sz="1400" dirty="0" smtClean="0"/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marL="228600" lvl="0" indent="-228600"/>
            <a:r>
              <a:rPr lang="en-US"/>
              <a:t>Month day, year</a:t>
            </a:r>
          </a:p>
        </p:txBody>
      </p:sp>
      <p:pic>
        <p:nvPicPr>
          <p:cNvPr id="6" name="Graphic 5" descr="College Board logo">
            <a:extLst>
              <a:ext uri="{FF2B5EF4-FFF2-40B4-BE49-F238E27FC236}">
                <a16:creationId xmlns:a16="http://schemas.microsoft.com/office/drawing/2014/main" id="{88AFAE53-5600-4E67-6A44-EB522BBDBE0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6805" y="6172200"/>
            <a:ext cx="2156396" cy="396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3317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228">
          <p15:clr>
            <a:srgbClr val="5ACBF0"/>
          </p15:clr>
        </p15:guide>
        <p15:guide id="2" orient="horz" pos="2496">
          <p15:clr>
            <a:srgbClr val="5ACBF0"/>
          </p15:clr>
        </p15:guide>
        <p15:guide id="3" pos="6132">
          <p15:clr>
            <a:srgbClr val="5ACBF0"/>
          </p15:clr>
        </p15:guide>
        <p15:guide id="4" orient="horz" pos="2160">
          <p15:clr>
            <a:srgbClr val="FBAE40"/>
          </p15:clr>
        </p15:guide>
        <p15:guide id="5" orient="horz" pos="3179">
          <p15:clr>
            <a:srgbClr val="5ACBF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llegeBoard, No Accent Colo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0408F-4A76-4E13-B20C-89E0FD40DC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304801"/>
            <a:ext cx="5507738" cy="3086100"/>
          </a:xfrm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5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Event name or presentation title 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A3AD5C1C-89B1-B711-41B5-035A4DBDB73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4200" y="3556394"/>
            <a:ext cx="5507739" cy="761196"/>
          </a:xfrm>
          <a:noFill/>
        </p:spPr>
        <p:txBody>
          <a:bodyPr vert="horz" wrap="square" lIns="0" tIns="0" rIns="0" bIns="0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2000" dirty="0">
                <a:solidFill>
                  <a:schemeClr val="accent2"/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Subtitle text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C9321479-E620-CC20-75CD-7478519CFEE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4200" y="4483085"/>
            <a:ext cx="3667125" cy="304699"/>
          </a:xfrm>
          <a:noFill/>
        </p:spPr>
        <p:txBody>
          <a:bodyPr vert="horz" wrap="square" lIns="0" tIns="0" rIns="0" bIns="0" rtlCol="0" anchor="b" anchorCtr="0"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buNone/>
              <a:defRPr lang="en-US" sz="1600" dirty="0" smtClean="0"/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marL="228600" lvl="0" indent="-228600"/>
            <a:r>
              <a:rPr lang="en-US"/>
              <a:t>Presenter name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431116CB-A4CD-B8B9-EE7B-600D315073E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4200" y="4858702"/>
            <a:ext cx="3667125" cy="254062"/>
          </a:xfrm>
          <a:noFill/>
        </p:spPr>
        <p:txBody>
          <a:bodyPr vert="horz" wrap="square" lIns="0" tIns="0" rIns="0" bIns="0" rtlCol="0" anchor="b" anchorCtr="0"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buNone/>
              <a:defRPr lang="en-US" sz="1400" dirty="0" smtClean="0"/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marL="228600" lvl="0" indent="-228600"/>
            <a:r>
              <a:rPr lang="en-US"/>
              <a:t>Month day, year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D616739-F3E8-D304-99C4-843F4983B8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815840" y="0"/>
            <a:ext cx="5376160" cy="6857999"/>
          </a:xfrm>
          <a:custGeom>
            <a:avLst/>
            <a:gdLst>
              <a:gd name="connsiteX0" fmla="*/ 535689 w 5376160"/>
              <a:gd name="connsiteY0" fmla="*/ 0 h 6857999"/>
              <a:gd name="connsiteX1" fmla="*/ 5376160 w 5376160"/>
              <a:gd name="connsiteY1" fmla="*/ 0 h 6857999"/>
              <a:gd name="connsiteX2" fmla="*/ 5376160 w 5376160"/>
              <a:gd name="connsiteY2" fmla="*/ 6857999 h 6857999"/>
              <a:gd name="connsiteX3" fmla="*/ 385803 w 5376160"/>
              <a:gd name="connsiteY3" fmla="*/ 6857999 h 6857999"/>
              <a:gd name="connsiteX4" fmla="*/ 349818 w 5376160"/>
              <a:gd name="connsiteY4" fmla="*/ 6719659 h 6857999"/>
              <a:gd name="connsiteX5" fmla="*/ 486483 w 5376160"/>
              <a:gd name="connsiteY5" fmla="*/ 16944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76160" h="6857999">
                <a:moveTo>
                  <a:pt x="535689" y="0"/>
                </a:moveTo>
                <a:lnTo>
                  <a:pt x="5376160" y="0"/>
                </a:lnTo>
                <a:lnTo>
                  <a:pt x="5376160" y="6857999"/>
                </a:lnTo>
                <a:lnTo>
                  <a:pt x="385803" y="6857999"/>
                </a:lnTo>
                <a:lnTo>
                  <a:pt x="349818" y="6719659"/>
                </a:lnTo>
                <a:cubicBezTo>
                  <a:pt x="-167873" y="4572273"/>
                  <a:pt x="-101598" y="2320989"/>
                  <a:pt x="486483" y="169446"/>
                </a:cubicBezTo>
                <a:close/>
              </a:path>
            </a:pathLst>
          </a:custGeom>
          <a:blipFill>
            <a:blip r:embed="rId2"/>
            <a:stretch>
              <a:fillRect r="-1111" b="-1110"/>
            </a:stretch>
          </a:blipFill>
        </p:spPr>
        <p:txBody>
          <a:bodyPr wrap="square" tIns="3017520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10" name="Graphic 9" descr="College Board logo">
            <a:extLst>
              <a:ext uri="{FF2B5EF4-FFF2-40B4-BE49-F238E27FC236}">
                <a16:creationId xmlns:a16="http://schemas.microsoft.com/office/drawing/2014/main" id="{6A4207C9-B0CA-75EB-8132-80F224DC5FC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6805" y="6172200"/>
            <a:ext cx="2156396" cy="396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8433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496">
          <p15:clr>
            <a:srgbClr val="5ACBF0"/>
          </p15:clr>
        </p15:guide>
        <p15:guide id="3" pos="3360">
          <p15:clr>
            <a:srgbClr val="5ACBF0"/>
          </p15:clr>
        </p15:guide>
        <p15:guide id="5" orient="horz" pos="2160">
          <p15:clr>
            <a:srgbClr val="FBAE40"/>
          </p15:clr>
        </p15:guide>
        <p15:guide id="6" orient="horz" pos="2229">
          <p15:clr>
            <a:srgbClr val="5ACBF0"/>
          </p15:clr>
        </p15:guide>
        <p15:guide id="7" pos="2996">
          <p15:clr>
            <a:srgbClr val="5ACBF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llegeBoard, No Accent Colo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0408F-4A76-4E13-B20C-89E0FD40DC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304801"/>
            <a:ext cx="5507738" cy="3086100"/>
          </a:xfrm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5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Event name or presentation title 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A3AD5C1C-89B1-B711-41B5-035A4DBDB73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4200" y="3556394"/>
            <a:ext cx="5507739" cy="761196"/>
          </a:xfrm>
          <a:noFill/>
        </p:spPr>
        <p:txBody>
          <a:bodyPr vert="horz" wrap="square" lIns="0" tIns="0" rIns="0" bIns="0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2000" dirty="0">
                <a:solidFill>
                  <a:schemeClr val="accent2"/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Subtitle text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17717F-52D8-DFA3-4DD7-DC897E2A866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4200" y="4483085"/>
            <a:ext cx="3667125" cy="304699"/>
          </a:xfrm>
          <a:noFill/>
        </p:spPr>
        <p:txBody>
          <a:bodyPr vert="horz" wrap="square" lIns="0" tIns="0" rIns="0" bIns="0" rtlCol="0" anchor="b" anchorCtr="0"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buNone/>
              <a:defRPr lang="en-US" sz="1600" dirty="0" smtClean="0"/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marL="228600" lvl="0" indent="-228600"/>
            <a:r>
              <a:rPr lang="en-US"/>
              <a:t>Presenter name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96FC2455-1B05-EFAA-008D-3A912FB947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4200" y="4858702"/>
            <a:ext cx="3667125" cy="254062"/>
          </a:xfrm>
          <a:noFill/>
        </p:spPr>
        <p:txBody>
          <a:bodyPr vert="horz" wrap="square" lIns="0" tIns="0" rIns="0" bIns="0" rtlCol="0" anchor="b" anchorCtr="0"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buNone/>
              <a:defRPr lang="en-US" sz="1400" dirty="0" smtClean="0"/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marL="228600" lvl="0" indent="-228600"/>
            <a:r>
              <a:rPr lang="en-US"/>
              <a:t>Month day, year</a:t>
            </a:r>
          </a:p>
        </p:txBody>
      </p:sp>
      <p:pic>
        <p:nvPicPr>
          <p:cNvPr id="10" name="Graphic 9" descr="College Board logo">
            <a:extLst>
              <a:ext uri="{FF2B5EF4-FFF2-40B4-BE49-F238E27FC236}">
                <a16:creationId xmlns:a16="http://schemas.microsoft.com/office/drawing/2014/main" id="{6A4207C9-B0CA-75EB-8132-80F224DC5FC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6805" y="6172200"/>
            <a:ext cx="2156396" cy="396138"/>
          </a:xfrm>
          <a:prstGeom prst="rect">
            <a:avLst/>
          </a:prstGeom>
        </p:spPr>
      </p:pic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984599CF-EC1B-8D78-F088-9A38D8602C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72025" y="0"/>
            <a:ext cx="7419974" cy="6858000"/>
          </a:xfrm>
          <a:custGeom>
            <a:avLst/>
            <a:gdLst>
              <a:gd name="connsiteX0" fmla="*/ 0 w 7419974"/>
              <a:gd name="connsiteY0" fmla="*/ 0 h 6858000"/>
              <a:gd name="connsiteX1" fmla="*/ 7419974 w 7419974"/>
              <a:gd name="connsiteY1" fmla="*/ 0 h 6858000"/>
              <a:gd name="connsiteX2" fmla="*/ 7419974 w 7419974"/>
              <a:gd name="connsiteY2" fmla="*/ 6858000 h 6858000"/>
              <a:gd name="connsiteX3" fmla="*/ 18902 w 7419974"/>
              <a:gd name="connsiteY3" fmla="*/ 6858000 h 6858000"/>
              <a:gd name="connsiteX4" fmla="*/ 212542 w 7419974"/>
              <a:gd name="connsiteY4" fmla="*/ 6488465 h 6858000"/>
              <a:gd name="connsiteX5" fmla="*/ 1376048 w 7419974"/>
              <a:gd name="connsiteY5" fmla="*/ 4923747 h 6858000"/>
              <a:gd name="connsiteX6" fmla="*/ 3345119 w 7419974"/>
              <a:gd name="connsiteY6" fmla="*/ 2258043 h 6858000"/>
              <a:gd name="connsiteX7" fmla="*/ 3176962 w 7419974"/>
              <a:gd name="connsiteY7" fmla="*/ 44527 h 6858000"/>
              <a:gd name="connsiteX8" fmla="*/ 3166505 w 7419974"/>
              <a:gd name="connsiteY8" fmla="*/ 2 h 6858000"/>
              <a:gd name="connsiteX9" fmla="*/ 0 w 7419974"/>
              <a:gd name="connsiteY9" fmla="*/ 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419974" h="6858000">
                <a:moveTo>
                  <a:pt x="0" y="0"/>
                </a:moveTo>
                <a:lnTo>
                  <a:pt x="7419974" y="0"/>
                </a:lnTo>
                <a:lnTo>
                  <a:pt x="7419974" y="6858000"/>
                </a:lnTo>
                <a:lnTo>
                  <a:pt x="18902" y="6858000"/>
                </a:lnTo>
                <a:lnTo>
                  <a:pt x="212542" y="6488465"/>
                </a:lnTo>
                <a:cubicBezTo>
                  <a:pt x="529294" y="5927791"/>
                  <a:pt x="919978" y="5401149"/>
                  <a:pt x="1376048" y="4923747"/>
                </a:cubicBezTo>
                <a:cubicBezTo>
                  <a:pt x="2327911" y="3927268"/>
                  <a:pt x="3168052" y="3065566"/>
                  <a:pt x="3345119" y="2258043"/>
                </a:cubicBezTo>
                <a:cubicBezTo>
                  <a:pt x="3468281" y="1696364"/>
                  <a:pt x="3369689" y="913755"/>
                  <a:pt x="3176962" y="44527"/>
                </a:cubicBezTo>
                <a:lnTo>
                  <a:pt x="3166505" y="2"/>
                </a:lnTo>
                <a:lnTo>
                  <a:pt x="0" y="2"/>
                </a:lnTo>
                <a:close/>
              </a:path>
            </a:pathLst>
          </a:custGeom>
          <a:blipFill>
            <a:blip r:embed="rId3"/>
            <a:stretch>
              <a:fillRect l="-2" r="-1025" b="-1028"/>
            </a:stretch>
          </a:blipFill>
        </p:spPr>
        <p:txBody>
          <a:bodyPr wrap="square">
            <a:noAutofit/>
          </a:bodyPr>
          <a:lstStyle>
            <a:lvl1pPr algn="ctr">
              <a:buNone/>
              <a:defRPr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5977883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496">
          <p15:clr>
            <a:srgbClr val="5ACBF0"/>
          </p15:clr>
        </p15:guide>
        <p15:guide id="3" pos="3360">
          <p15:clr>
            <a:srgbClr val="5ACBF0"/>
          </p15:clr>
        </p15:guide>
        <p15:guide id="5" orient="horz" pos="2160">
          <p15:clr>
            <a:srgbClr val="FBAE40"/>
          </p15:clr>
        </p15:guide>
        <p15:guide id="6" orient="horz" pos="2229">
          <p15:clr>
            <a:srgbClr val="5ACBF0"/>
          </p15:clr>
        </p15:guide>
        <p15:guide id="7" pos="2996">
          <p15:clr>
            <a:srgbClr val="5ACBF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llegeBoard, No Accent Colo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0408F-4A76-4E13-B20C-89E0FD40DC3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304801"/>
            <a:ext cx="5507738" cy="3086100"/>
          </a:xfrm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5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Event name or presentation title 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A3AD5C1C-89B1-B711-41B5-035A4DBDB73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4200" y="3556394"/>
            <a:ext cx="5507739" cy="761196"/>
          </a:xfrm>
          <a:noFill/>
        </p:spPr>
        <p:txBody>
          <a:bodyPr vert="horz" wrap="square" lIns="0" tIns="0" rIns="0" bIns="0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2000" dirty="0">
                <a:solidFill>
                  <a:schemeClr val="accent2"/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Subtitle text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972B0C-DD42-5559-F22E-8B0362BAC60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4200" y="4483085"/>
            <a:ext cx="3667125" cy="304699"/>
          </a:xfrm>
          <a:noFill/>
        </p:spPr>
        <p:txBody>
          <a:bodyPr vert="horz" wrap="square" lIns="0" tIns="0" rIns="0" bIns="0" rtlCol="0" anchor="b" anchorCtr="0"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buNone/>
              <a:defRPr lang="en-US" sz="1600" dirty="0" smtClean="0"/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marL="228600" lvl="0" indent="-228600"/>
            <a:r>
              <a:rPr lang="en-US"/>
              <a:t>Presenter name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65F06EB7-6364-E31B-0229-5BCD5BF1196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4200" y="4858702"/>
            <a:ext cx="3667125" cy="254062"/>
          </a:xfrm>
          <a:noFill/>
        </p:spPr>
        <p:txBody>
          <a:bodyPr vert="horz" wrap="square" lIns="0" tIns="0" rIns="0" bIns="0" rtlCol="0" anchor="b" anchorCtr="0"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buNone/>
              <a:defRPr lang="en-US" sz="1400" dirty="0" smtClean="0"/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marL="228600" lvl="0" indent="-228600"/>
            <a:r>
              <a:rPr lang="en-US"/>
              <a:t>Month day, year</a:t>
            </a:r>
          </a:p>
        </p:txBody>
      </p:sp>
      <p:pic>
        <p:nvPicPr>
          <p:cNvPr id="10" name="Graphic 9" descr="College Board logo">
            <a:extLst>
              <a:ext uri="{FF2B5EF4-FFF2-40B4-BE49-F238E27FC236}">
                <a16:creationId xmlns:a16="http://schemas.microsoft.com/office/drawing/2014/main" id="{6A4207C9-B0CA-75EB-8132-80F224DC5FC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6805" y="6172200"/>
            <a:ext cx="2156396" cy="396138"/>
          </a:xfrm>
          <a:prstGeom prst="rect">
            <a:avLst/>
          </a:prstGeom>
        </p:spPr>
      </p:pic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C0C3F9F6-CB2B-7544-7316-6C6A4EC030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578250" y="1"/>
            <a:ext cx="5613751" cy="6857999"/>
          </a:xfrm>
          <a:custGeom>
            <a:avLst/>
            <a:gdLst>
              <a:gd name="connsiteX0" fmla="*/ 3534 w 5613751"/>
              <a:gd name="connsiteY0" fmla="*/ 0 h 6857999"/>
              <a:gd name="connsiteX1" fmla="*/ 5613751 w 5613751"/>
              <a:gd name="connsiteY1" fmla="*/ 0 h 6857999"/>
              <a:gd name="connsiteX2" fmla="*/ 5613750 w 5613751"/>
              <a:gd name="connsiteY2" fmla="*/ 6857999 h 6857999"/>
              <a:gd name="connsiteX3" fmla="*/ 1490895 w 5613751"/>
              <a:gd name="connsiteY3" fmla="*/ 6857998 h 6857999"/>
              <a:gd name="connsiteX4" fmla="*/ 1288362 w 5613751"/>
              <a:gd name="connsiteY4" fmla="*/ 6166853 h 6857999"/>
              <a:gd name="connsiteX5" fmla="*/ 4643 w 5613751"/>
              <a:gd name="connsiteY5" fmla="*/ 104874 h 6857999"/>
              <a:gd name="connsiteX6" fmla="*/ 892 w 5613751"/>
              <a:gd name="connsiteY6" fmla="*/ 15357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13751" h="6857999">
                <a:moveTo>
                  <a:pt x="3534" y="0"/>
                </a:moveTo>
                <a:lnTo>
                  <a:pt x="5613751" y="0"/>
                </a:lnTo>
                <a:lnTo>
                  <a:pt x="5613750" y="6857999"/>
                </a:lnTo>
                <a:lnTo>
                  <a:pt x="1490895" y="6857998"/>
                </a:lnTo>
                <a:lnTo>
                  <a:pt x="1288362" y="6166853"/>
                </a:lnTo>
                <a:cubicBezTo>
                  <a:pt x="781884" y="4375483"/>
                  <a:pt x="340633" y="2358608"/>
                  <a:pt x="4643" y="104874"/>
                </a:cubicBezTo>
                <a:cubicBezTo>
                  <a:pt x="124" y="74579"/>
                  <a:pt x="-1028" y="44621"/>
                  <a:pt x="892" y="15357"/>
                </a:cubicBezTo>
                <a:close/>
              </a:path>
            </a:pathLst>
          </a:custGeom>
          <a:blipFill>
            <a:blip r:embed="rId3"/>
            <a:stretch>
              <a:fillRect r="-972" b="-972"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1815958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496">
          <p15:clr>
            <a:srgbClr val="5ACBF0"/>
          </p15:clr>
        </p15:guide>
        <p15:guide id="3" pos="3360">
          <p15:clr>
            <a:srgbClr val="5ACBF0"/>
          </p15:clr>
        </p15:guide>
        <p15:guide id="5" orient="horz" pos="2160">
          <p15:clr>
            <a:srgbClr val="FBAE40"/>
          </p15:clr>
        </p15:guide>
        <p15:guide id="6" orient="horz" pos="2229">
          <p15:clr>
            <a:srgbClr val="5ACBF0"/>
          </p15:clr>
        </p15:guide>
        <p15:guide id="7" pos="2996">
          <p15:clr>
            <a:srgbClr val="5ACBF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llegeBoard, Yellow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0408F-4A76-4E13-B20C-89E0FD40DC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304801"/>
            <a:ext cx="5507738" cy="3086100"/>
          </a:xfrm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5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Event name or presentation title 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A3AD5C1C-89B1-B711-41B5-035A4DBDB73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4201" y="3556394"/>
            <a:ext cx="5507738" cy="761196"/>
          </a:xfrm>
          <a:noFill/>
        </p:spPr>
        <p:txBody>
          <a:bodyPr vert="horz" wrap="square" lIns="0" tIns="0" rIns="0" bIns="0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2000" dirty="0">
                <a:solidFill>
                  <a:schemeClr val="accent2"/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Subtitle text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56A26E-91D2-18A0-A3DB-AE202294DCA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4200" y="4483085"/>
            <a:ext cx="3667125" cy="304699"/>
          </a:xfrm>
          <a:noFill/>
        </p:spPr>
        <p:txBody>
          <a:bodyPr vert="horz" wrap="square" lIns="0" tIns="0" rIns="0" bIns="0" rtlCol="0" anchor="b" anchorCtr="0"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buNone/>
              <a:defRPr lang="en-US" sz="1600" dirty="0" smtClean="0"/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marL="228600" lvl="0" indent="-228600"/>
            <a:r>
              <a:rPr lang="en-US"/>
              <a:t>Presenter name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5FEFF42F-E172-6BFE-2D5D-38ADB2EBD0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4200" y="4858702"/>
            <a:ext cx="3667125" cy="254062"/>
          </a:xfrm>
          <a:noFill/>
        </p:spPr>
        <p:txBody>
          <a:bodyPr vert="horz" wrap="square" lIns="0" tIns="0" rIns="0" bIns="0" rtlCol="0" anchor="b" anchorCtr="0"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buNone/>
              <a:defRPr lang="en-US" sz="1400" dirty="0" smtClean="0"/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marL="228600" lvl="0" indent="-228600"/>
            <a:r>
              <a:rPr lang="en-US"/>
              <a:t>Month day, year</a:t>
            </a:r>
          </a:p>
        </p:txBody>
      </p:sp>
      <p:pic>
        <p:nvPicPr>
          <p:cNvPr id="10" name="Graphic 9" descr="College Board logo">
            <a:extLst>
              <a:ext uri="{FF2B5EF4-FFF2-40B4-BE49-F238E27FC236}">
                <a16:creationId xmlns:a16="http://schemas.microsoft.com/office/drawing/2014/main" id="{6A4207C9-B0CA-75EB-8132-80F224DC5FC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6805" y="6172200"/>
            <a:ext cx="2156396" cy="396138"/>
          </a:xfrm>
          <a:prstGeom prst="rect">
            <a:avLst/>
          </a:prstGeom>
        </p:spPr>
      </p:pic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A328E091-EDD5-950D-4A41-6B8B5A56BA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80560" y="2"/>
            <a:ext cx="5711443" cy="6857999"/>
          </a:xfrm>
          <a:custGeom>
            <a:avLst/>
            <a:gdLst>
              <a:gd name="connsiteX0" fmla="*/ 535689 w 5711443"/>
              <a:gd name="connsiteY0" fmla="*/ 0 h 6857999"/>
              <a:gd name="connsiteX1" fmla="*/ 5711443 w 5711443"/>
              <a:gd name="connsiteY1" fmla="*/ 0 h 6857999"/>
              <a:gd name="connsiteX2" fmla="*/ 5711443 w 5711443"/>
              <a:gd name="connsiteY2" fmla="*/ 6857999 h 6857999"/>
              <a:gd name="connsiteX3" fmla="*/ 385803 w 5711443"/>
              <a:gd name="connsiteY3" fmla="*/ 6857999 h 6857999"/>
              <a:gd name="connsiteX4" fmla="*/ 349818 w 5711443"/>
              <a:gd name="connsiteY4" fmla="*/ 6719659 h 6857999"/>
              <a:gd name="connsiteX5" fmla="*/ 486483 w 5711443"/>
              <a:gd name="connsiteY5" fmla="*/ 16944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1443" h="6857999">
                <a:moveTo>
                  <a:pt x="535689" y="0"/>
                </a:moveTo>
                <a:lnTo>
                  <a:pt x="5711443" y="0"/>
                </a:lnTo>
                <a:lnTo>
                  <a:pt x="5711443" y="6857999"/>
                </a:lnTo>
                <a:lnTo>
                  <a:pt x="385803" y="6857999"/>
                </a:lnTo>
                <a:lnTo>
                  <a:pt x="349818" y="6719659"/>
                </a:lnTo>
                <a:cubicBezTo>
                  <a:pt x="-167873" y="4572273"/>
                  <a:pt x="-101598" y="2320989"/>
                  <a:pt x="486483" y="169446"/>
                </a:cubicBezTo>
                <a:close/>
              </a:path>
            </a:pathLst>
          </a:custGeom>
          <a:solidFill>
            <a:schemeClr val="accent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53" name="Picture Placeholder 52">
            <a:extLst>
              <a:ext uri="{FF2B5EF4-FFF2-40B4-BE49-F238E27FC236}">
                <a16:creationId xmlns:a16="http://schemas.microsoft.com/office/drawing/2014/main" id="{1B028C25-02E7-0F7B-4956-6FB2EB060D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816542" y="0"/>
            <a:ext cx="5376160" cy="6857999"/>
          </a:xfrm>
          <a:custGeom>
            <a:avLst/>
            <a:gdLst>
              <a:gd name="connsiteX0" fmla="*/ 535689 w 5376160"/>
              <a:gd name="connsiteY0" fmla="*/ 0 h 6857999"/>
              <a:gd name="connsiteX1" fmla="*/ 5376160 w 5376160"/>
              <a:gd name="connsiteY1" fmla="*/ 0 h 6857999"/>
              <a:gd name="connsiteX2" fmla="*/ 5376160 w 5376160"/>
              <a:gd name="connsiteY2" fmla="*/ 6857999 h 6857999"/>
              <a:gd name="connsiteX3" fmla="*/ 385803 w 5376160"/>
              <a:gd name="connsiteY3" fmla="*/ 6857999 h 6857999"/>
              <a:gd name="connsiteX4" fmla="*/ 349818 w 5376160"/>
              <a:gd name="connsiteY4" fmla="*/ 6719659 h 6857999"/>
              <a:gd name="connsiteX5" fmla="*/ 486483 w 5376160"/>
              <a:gd name="connsiteY5" fmla="*/ 16944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76160" h="6857999">
                <a:moveTo>
                  <a:pt x="535689" y="0"/>
                </a:moveTo>
                <a:lnTo>
                  <a:pt x="5376160" y="0"/>
                </a:lnTo>
                <a:lnTo>
                  <a:pt x="5376160" y="6857999"/>
                </a:lnTo>
                <a:lnTo>
                  <a:pt x="385803" y="6857999"/>
                </a:lnTo>
                <a:lnTo>
                  <a:pt x="349818" y="6719659"/>
                </a:lnTo>
                <a:cubicBezTo>
                  <a:pt x="-167873" y="4572273"/>
                  <a:pt x="-101598" y="2320989"/>
                  <a:pt x="486483" y="169446"/>
                </a:cubicBezTo>
                <a:close/>
              </a:path>
            </a:pathLst>
          </a:custGeom>
          <a:blipFill>
            <a:blip r:embed="rId3"/>
            <a:stretch>
              <a:fillRect r="-972" b="-972"/>
            </a:stretch>
          </a:blipFill>
        </p:spPr>
        <p:txBody>
          <a:bodyPr wrap="square" tIns="2834640">
            <a:noAutofit/>
          </a:bodyPr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9410156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496">
          <p15:clr>
            <a:srgbClr val="5ACBF0"/>
          </p15:clr>
        </p15:guide>
        <p15:guide id="3" pos="3360">
          <p15:clr>
            <a:srgbClr val="5ACBF0"/>
          </p15:clr>
        </p15:guide>
        <p15:guide id="5" orient="horz" pos="2160">
          <p15:clr>
            <a:srgbClr val="FBAE40"/>
          </p15:clr>
        </p15:guide>
        <p15:guide id="6" orient="horz" pos="2229">
          <p15:clr>
            <a:srgbClr val="5ACBF0"/>
          </p15:clr>
        </p15:guide>
        <p15:guide id="7" pos="2996">
          <p15:clr>
            <a:srgbClr val="5ACBF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llegeBoard, Yellow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0408F-4A76-4E13-B20C-89E0FD40DC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304801"/>
            <a:ext cx="5507738" cy="3086100"/>
          </a:xfrm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5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Event name or presentation title 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A3AD5C1C-89B1-B711-41B5-035A4DBDB73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4201" y="3556394"/>
            <a:ext cx="5507738" cy="761196"/>
          </a:xfrm>
          <a:noFill/>
        </p:spPr>
        <p:txBody>
          <a:bodyPr vert="horz" wrap="square" lIns="0" tIns="0" rIns="0" bIns="0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2000" dirty="0">
                <a:solidFill>
                  <a:schemeClr val="accent2"/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Subtitle text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3DF681D4-C2F1-2897-51C2-0D2519020CA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4200" y="4483085"/>
            <a:ext cx="3667125" cy="304699"/>
          </a:xfrm>
          <a:noFill/>
        </p:spPr>
        <p:txBody>
          <a:bodyPr vert="horz" wrap="square" lIns="0" tIns="0" rIns="0" bIns="0" rtlCol="0" anchor="b" anchorCtr="0"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buNone/>
              <a:defRPr lang="en-US" sz="1600" dirty="0" smtClean="0"/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marL="228600" lvl="0" indent="-228600"/>
            <a:r>
              <a:rPr lang="en-US"/>
              <a:t>Presenter name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AD740F2C-4658-0E28-3C66-DDA3F0B51A8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4200" y="4858702"/>
            <a:ext cx="3667125" cy="254062"/>
          </a:xfrm>
          <a:noFill/>
        </p:spPr>
        <p:txBody>
          <a:bodyPr vert="horz" wrap="square" lIns="0" tIns="0" rIns="0" bIns="0" rtlCol="0" anchor="b" anchorCtr="0"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buNone/>
              <a:defRPr lang="en-US" sz="1400" dirty="0" smtClean="0"/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marL="228600" lvl="0" indent="-228600"/>
            <a:r>
              <a:rPr lang="en-US"/>
              <a:t>Month day, year</a:t>
            </a:r>
          </a:p>
        </p:txBody>
      </p:sp>
      <p:pic>
        <p:nvPicPr>
          <p:cNvPr id="10" name="Graphic 9" descr="College Board logo">
            <a:extLst>
              <a:ext uri="{FF2B5EF4-FFF2-40B4-BE49-F238E27FC236}">
                <a16:creationId xmlns:a16="http://schemas.microsoft.com/office/drawing/2014/main" id="{6A4207C9-B0CA-75EB-8132-80F224DC5FC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6805" y="6172200"/>
            <a:ext cx="2156396" cy="396138"/>
          </a:xfrm>
          <a:prstGeom prst="rect">
            <a:avLst/>
          </a:prstGeom>
        </p:spPr>
      </p:pic>
      <p:sp>
        <p:nvSpPr>
          <p:cNvPr id="4" name="Freeform: Shape 3">
            <a:extLst>
              <a:ext uri="{FF2B5EF4-FFF2-40B4-BE49-F238E27FC236}">
                <a16:creationId xmlns:a16="http://schemas.microsoft.com/office/drawing/2014/main" id="{0F6D1BCE-4343-083B-7466-C9C0C5480A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780000">
            <a:off x="5260676" y="-613955"/>
            <a:ext cx="7583178" cy="8432944"/>
          </a:xfrm>
          <a:custGeom>
            <a:avLst/>
            <a:gdLst>
              <a:gd name="connsiteX0" fmla="*/ 6040463 w 7583178"/>
              <a:gd name="connsiteY0" fmla="*/ 0 h 8432944"/>
              <a:gd name="connsiteX1" fmla="*/ 7583178 w 7583178"/>
              <a:gd name="connsiteY1" fmla="*/ 6682230 h 8432944"/>
              <a:gd name="connsiteX2" fmla="*/ 0 w 7583178"/>
              <a:gd name="connsiteY2" fmla="*/ 8432944 h 8432944"/>
              <a:gd name="connsiteX3" fmla="*/ 103523 w 7583178"/>
              <a:gd name="connsiteY3" fmla="*/ 8054195 h 8432944"/>
              <a:gd name="connsiteX4" fmla="*/ 904890 w 7583178"/>
              <a:gd name="connsiteY4" fmla="*/ 6276583 h 8432944"/>
              <a:gd name="connsiteX5" fmla="*/ 2257313 w 7583178"/>
              <a:gd name="connsiteY5" fmla="*/ 3250999 h 8432944"/>
              <a:gd name="connsiteX6" fmla="*/ 1618956 w 7583178"/>
              <a:gd name="connsiteY6" fmla="*/ 1124867 h 8432944"/>
              <a:gd name="connsiteX7" fmla="*/ 1574084 w 7583178"/>
              <a:gd name="connsiteY7" fmla="*/ 1031145 h 8432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83178" h="8432944">
                <a:moveTo>
                  <a:pt x="6040463" y="0"/>
                </a:moveTo>
                <a:lnTo>
                  <a:pt x="7583178" y="6682230"/>
                </a:lnTo>
                <a:lnTo>
                  <a:pt x="0" y="8432944"/>
                </a:lnTo>
                <a:lnTo>
                  <a:pt x="103523" y="8054195"/>
                </a:lnTo>
                <a:cubicBezTo>
                  <a:pt x="292837" y="7438688"/>
                  <a:pt x="561656" y="6840590"/>
                  <a:pt x="904890" y="6276583"/>
                </a:cubicBezTo>
                <a:cubicBezTo>
                  <a:pt x="1621233" y="5099355"/>
                  <a:pt x="2257312" y="4077705"/>
                  <a:pt x="2257313" y="3250999"/>
                </a:cubicBezTo>
                <a:cubicBezTo>
                  <a:pt x="2257313" y="2675976"/>
                  <a:pt x="1993387" y="1932644"/>
                  <a:pt x="1618956" y="1124867"/>
                </a:cubicBezTo>
                <a:lnTo>
                  <a:pt x="1574084" y="1031145"/>
                </a:lnTo>
                <a:close/>
              </a:path>
            </a:pathLst>
          </a:custGeom>
          <a:solidFill>
            <a:schemeClr val="accent2"/>
          </a:solidFill>
          <a:ln w="635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984599CF-EC1B-8D78-F088-9A38D8602C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72026" y="0"/>
            <a:ext cx="7419974" cy="6858000"/>
          </a:xfrm>
          <a:custGeom>
            <a:avLst/>
            <a:gdLst>
              <a:gd name="connsiteX0" fmla="*/ 0 w 7419974"/>
              <a:gd name="connsiteY0" fmla="*/ 0 h 6858000"/>
              <a:gd name="connsiteX1" fmla="*/ 7419974 w 7419974"/>
              <a:gd name="connsiteY1" fmla="*/ 0 h 6858000"/>
              <a:gd name="connsiteX2" fmla="*/ 7419974 w 7419974"/>
              <a:gd name="connsiteY2" fmla="*/ 6858000 h 6858000"/>
              <a:gd name="connsiteX3" fmla="*/ 18902 w 7419974"/>
              <a:gd name="connsiteY3" fmla="*/ 6858000 h 6858000"/>
              <a:gd name="connsiteX4" fmla="*/ 212542 w 7419974"/>
              <a:gd name="connsiteY4" fmla="*/ 6488465 h 6858000"/>
              <a:gd name="connsiteX5" fmla="*/ 1376048 w 7419974"/>
              <a:gd name="connsiteY5" fmla="*/ 4923747 h 6858000"/>
              <a:gd name="connsiteX6" fmla="*/ 3345119 w 7419974"/>
              <a:gd name="connsiteY6" fmla="*/ 2258043 h 6858000"/>
              <a:gd name="connsiteX7" fmla="*/ 3176962 w 7419974"/>
              <a:gd name="connsiteY7" fmla="*/ 44527 h 6858000"/>
              <a:gd name="connsiteX8" fmla="*/ 3166505 w 7419974"/>
              <a:gd name="connsiteY8" fmla="*/ 2 h 6858000"/>
              <a:gd name="connsiteX9" fmla="*/ 0 w 7419974"/>
              <a:gd name="connsiteY9" fmla="*/ 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419974" h="6858000">
                <a:moveTo>
                  <a:pt x="0" y="0"/>
                </a:moveTo>
                <a:lnTo>
                  <a:pt x="7419974" y="0"/>
                </a:lnTo>
                <a:lnTo>
                  <a:pt x="7419974" y="6858000"/>
                </a:lnTo>
                <a:lnTo>
                  <a:pt x="18902" y="6858000"/>
                </a:lnTo>
                <a:lnTo>
                  <a:pt x="212542" y="6488465"/>
                </a:lnTo>
                <a:cubicBezTo>
                  <a:pt x="529294" y="5927791"/>
                  <a:pt x="919978" y="5401149"/>
                  <a:pt x="1376048" y="4923747"/>
                </a:cubicBezTo>
                <a:cubicBezTo>
                  <a:pt x="2327911" y="3927268"/>
                  <a:pt x="3168052" y="3065566"/>
                  <a:pt x="3345119" y="2258043"/>
                </a:cubicBezTo>
                <a:cubicBezTo>
                  <a:pt x="3468281" y="1696364"/>
                  <a:pt x="3369689" y="913755"/>
                  <a:pt x="3176962" y="44527"/>
                </a:cubicBezTo>
                <a:lnTo>
                  <a:pt x="3166505" y="2"/>
                </a:lnTo>
                <a:lnTo>
                  <a:pt x="0" y="2"/>
                </a:lnTo>
                <a:close/>
              </a:path>
            </a:pathLst>
          </a:custGeom>
          <a:blipFill>
            <a:blip r:embed="rId3"/>
            <a:stretch>
              <a:fillRect r="-1528" b="-1528"/>
            </a:stretch>
          </a:blipFill>
        </p:spPr>
        <p:txBody>
          <a:bodyPr wrap="square">
            <a:noAutofit/>
          </a:bodyPr>
          <a:lstStyle>
            <a:lvl1pPr algn="ctr">
              <a:buNone/>
              <a:defRPr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2552189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496">
          <p15:clr>
            <a:srgbClr val="5ACBF0"/>
          </p15:clr>
        </p15:guide>
        <p15:guide id="3" pos="3360">
          <p15:clr>
            <a:srgbClr val="5ACBF0"/>
          </p15:clr>
        </p15:guide>
        <p15:guide id="5" orient="horz" pos="2160">
          <p15:clr>
            <a:srgbClr val="FBAE40"/>
          </p15:clr>
        </p15:guide>
        <p15:guide id="6" orient="horz" pos="2229">
          <p15:clr>
            <a:srgbClr val="5ACBF0"/>
          </p15:clr>
        </p15:guide>
        <p15:guide id="7" pos="2996">
          <p15:clr>
            <a:srgbClr val="5ACBF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llegeBoard, Yellow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0408F-4A76-4E13-B20C-89E0FD40DC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304801"/>
            <a:ext cx="5507738" cy="3086100"/>
          </a:xfrm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5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Event name or presentation title 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A3AD5C1C-89B1-B711-41B5-035A4DBDB73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4201" y="3556394"/>
            <a:ext cx="5507738" cy="761196"/>
          </a:xfrm>
          <a:noFill/>
        </p:spPr>
        <p:txBody>
          <a:bodyPr vert="horz" wrap="square" lIns="0" tIns="0" rIns="0" bIns="0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2000" dirty="0">
                <a:solidFill>
                  <a:schemeClr val="accent2"/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Subtitle text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71CBEC1D-1E14-8CEC-B9D9-3D97591912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4200" y="4483085"/>
            <a:ext cx="3667125" cy="304699"/>
          </a:xfrm>
          <a:noFill/>
        </p:spPr>
        <p:txBody>
          <a:bodyPr vert="horz" wrap="square" lIns="0" tIns="0" rIns="0" bIns="0" rtlCol="0" anchor="b" anchorCtr="0"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buNone/>
              <a:defRPr lang="en-US" sz="1600" dirty="0" smtClean="0"/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marL="228600" lvl="0" indent="-228600"/>
            <a:r>
              <a:rPr lang="en-US"/>
              <a:t>Presenter name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5BA4B563-2ED4-B23E-DC49-B694AFB6D43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4200" y="4858702"/>
            <a:ext cx="3667125" cy="254062"/>
          </a:xfrm>
          <a:noFill/>
        </p:spPr>
        <p:txBody>
          <a:bodyPr vert="horz" wrap="square" lIns="0" tIns="0" rIns="0" bIns="0" rtlCol="0" anchor="b" anchorCtr="0"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buNone/>
              <a:defRPr lang="en-US" sz="1400" dirty="0" smtClean="0"/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marL="228600" lvl="0" indent="-228600"/>
            <a:r>
              <a:rPr lang="en-US"/>
              <a:t>Month day, year</a:t>
            </a:r>
          </a:p>
        </p:txBody>
      </p:sp>
      <p:pic>
        <p:nvPicPr>
          <p:cNvPr id="10" name="Graphic 9" descr="College Board logo">
            <a:extLst>
              <a:ext uri="{FF2B5EF4-FFF2-40B4-BE49-F238E27FC236}">
                <a16:creationId xmlns:a16="http://schemas.microsoft.com/office/drawing/2014/main" id="{6A4207C9-B0CA-75EB-8132-80F224DC5FC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6805" y="6172200"/>
            <a:ext cx="2156396" cy="396138"/>
          </a:xfrm>
          <a:prstGeom prst="rect">
            <a:avLst/>
          </a:prstGeom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98CCE48-2595-B9A3-F673-EF6EC29714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546572">
            <a:off x="6495018" y="-228085"/>
            <a:ext cx="5940782" cy="7277543"/>
          </a:xfrm>
          <a:custGeom>
            <a:avLst/>
            <a:gdLst>
              <a:gd name="connsiteX0" fmla="*/ 5932987 w 5940782"/>
              <a:gd name="connsiteY0" fmla="*/ 7277543 h 7277543"/>
              <a:gd name="connsiteX1" fmla="*/ 0 w 5940782"/>
              <a:gd name="connsiteY1" fmla="*/ 6839373 h 7277543"/>
              <a:gd name="connsiteX2" fmla="*/ 505109 w 5940782"/>
              <a:gd name="connsiteY2" fmla="*/ 0 h 7277543"/>
              <a:gd name="connsiteX3" fmla="*/ 4954774 w 5940782"/>
              <a:gd name="connsiteY3" fmla="*/ 328622 h 7277543"/>
              <a:gd name="connsiteX4" fmla="*/ 5105852 w 5940782"/>
              <a:gd name="connsiteY4" fmla="*/ 1032807 h 7277543"/>
              <a:gd name="connsiteX5" fmla="*/ 5939605 w 5940782"/>
              <a:gd name="connsiteY5" fmla="*/ 7172870 h 7277543"/>
              <a:gd name="connsiteX6" fmla="*/ 5936753 w 5940782"/>
              <a:gd name="connsiteY6" fmla="*/ 7262421 h 7277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40782" h="7277543">
                <a:moveTo>
                  <a:pt x="5932987" y="7277543"/>
                </a:moveTo>
                <a:lnTo>
                  <a:pt x="0" y="6839373"/>
                </a:lnTo>
                <a:lnTo>
                  <a:pt x="505109" y="0"/>
                </a:lnTo>
                <a:lnTo>
                  <a:pt x="4954774" y="328622"/>
                </a:lnTo>
                <a:lnTo>
                  <a:pt x="5105852" y="1032807"/>
                </a:lnTo>
                <a:cubicBezTo>
                  <a:pt x="5479016" y="2856615"/>
                  <a:pt x="5770521" y="4900511"/>
                  <a:pt x="5939605" y="7172870"/>
                </a:cubicBezTo>
                <a:cubicBezTo>
                  <a:pt x="5941880" y="7203416"/>
                  <a:pt x="5940823" y="7233377"/>
                  <a:pt x="5936753" y="7262421"/>
                </a:cubicBezTo>
                <a:close/>
              </a:path>
            </a:pathLst>
          </a:custGeom>
          <a:solidFill>
            <a:schemeClr val="accent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D8DEA4A-B01D-9852-E3FC-43DBA4CD7F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578250" y="1"/>
            <a:ext cx="5613751" cy="6857999"/>
          </a:xfrm>
          <a:custGeom>
            <a:avLst/>
            <a:gdLst>
              <a:gd name="connsiteX0" fmla="*/ 3534 w 5613751"/>
              <a:gd name="connsiteY0" fmla="*/ 0 h 6857999"/>
              <a:gd name="connsiteX1" fmla="*/ 5613751 w 5613751"/>
              <a:gd name="connsiteY1" fmla="*/ 0 h 6857999"/>
              <a:gd name="connsiteX2" fmla="*/ 5613750 w 5613751"/>
              <a:gd name="connsiteY2" fmla="*/ 6857999 h 6857999"/>
              <a:gd name="connsiteX3" fmla="*/ 1490895 w 5613751"/>
              <a:gd name="connsiteY3" fmla="*/ 6857998 h 6857999"/>
              <a:gd name="connsiteX4" fmla="*/ 1288362 w 5613751"/>
              <a:gd name="connsiteY4" fmla="*/ 6166853 h 6857999"/>
              <a:gd name="connsiteX5" fmla="*/ 4643 w 5613751"/>
              <a:gd name="connsiteY5" fmla="*/ 104874 h 6857999"/>
              <a:gd name="connsiteX6" fmla="*/ 892 w 5613751"/>
              <a:gd name="connsiteY6" fmla="*/ 15357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13751" h="6857999">
                <a:moveTo>
                  <a:pt x="3534" y="0"/>
                </a:moveTo>
                <a:lnTo>
                  <a:pt x="5613751" y="0"/>
                </a:lnTo>
                <a:lnTo>
                  <a:pt x="5613750" y="6857999"/>
                </a:lnTo>
                <a:lnTo>
                  <a:pt x="1490895" y="6857998"/>
                </a:lnTo>
                <a:lnTo>
                  <a:pt x="1288362" y="6166853"/>
                </a:lnTo>
                <a:cubicBezTo>
                  <a:pt x="781884" y="4375483"/>
                  <a:pt x="340633" y="2358608"/>
                  <a:pt x="4643" y="104874"/>
                </a:cubicBezTo>
                <a:cubicBezTo>
                  <a:pt x="124" y="74579"/>
                  <a:pt x="-1028" y="44621"/>
                  <a:pt x="892" y="15357"/>
                </a:cubicBezTo>
                <a:close/>
              </a:path>
            </a:pathLst>
          </a:custGeom>
          <a:blipFill>
            <a:blip r:embed="rId3"/>
            <a:stretch>
              <a:fillRect l="1" r="-1698" b="-1697"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8019940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496">
          <p15:clr>
            <a:srgbClr val="5ACBF0"/>
          </p15:clr>
        </p15:guide>
        <p15:guide id="3" pos="3360">
          <p15:clr>
            <a:srgbClr val="5ACBF0"/>
          </p15:clr>
        </p15:guide>
        <p15:guide id="5" orient="horz" pos="2160">
          <p15:clr>
            <a:srgbClr val="FBAE40"/>
          </p15:clr>
        </p15:guide>
        <p15:guide id="6" orient="horz" pos="2229">
          <p15:clr>
            <a:srgbClr val="5ACBF0"/>
          </p15:clr>
        </p15:guide>
        <p15:guide id="7" pos="2996">
          <p15:clr>
            <a:srgbClr val="5ACBF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AT Suite, Cya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0408F-4A76-4E13-B20C-89E0FD40DC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304801"/>
            <a:ext cx="5507738" cy="3086100"/>
          </a:xfrm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5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Event name or presentation title 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A3AD5C1C-89B1-B711-41B5-035A4DBDB73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4201" y="3556394"/>
            <a:ext cx="5507738" cy="761196"/>
          </a:xfrm>
          <a:noFill/>
        </p:spPr>
        <p:txBody>
          <a:bodyPr vert="horz" wrap="square" lIns="0" tIns="0" rIns="0" bIns="0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2000" dirty="0">
                <a:solidFill>
                  <a:schemeClr val="accent2"/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Subtitle text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D1B9B5FC-0DB0-7B20-046A-0725713432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4200" y="4483085"/>
            <a:ext cx="3667125" cy="304699"/>
          </a:xfrm>
          <a:noFill/>
        </p:spPr>
        <p:txBody>
          <a:bodyPr vert="horz" wrap="square" lIns="0" tIns="0" rIns="0" bIns="0" rtlCol="0" anchor="b" anchorCtr="0"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buNone/>
              <a:defRPr lang="en-US" sz="1600" dirty="0" smtClean="0"/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marL="228600" lvl="0" indent="-228600"/>
            <a:r>
              <a:rPr lang="en-US"/>
              <a:t>Presenter name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EF255223-A5F9-3D15-7FB0-1DB35485A3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4200" y="4858702"/>
            <a:ext cx="3667125" cy="254062"/>
          </a:xfrm>
          <a:noFill/>
        </p:spPr>
        <p:txBody>
          <a:bodyPr vert="horz" wrap="square" lIns="0" tIns="0" rIns="0" bIns="0" rtlCol="0" anchor="b" anchorCtr="0"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buNone/>
              <a:defRPr lang="en-US" sz="1400" dirty="0" smtClean="0"/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marL="228600" lvl="0" indent="-228600"/>
            <a:r>
              <a:rPr lang="en-US"/>
              <a:t>Month day, year</a:t>
            </a:r>
          </a:p>
        </p:txBody>
      </p:sp>
      <p:pic>
        <p:nvPicPr>
          <p:cNvPr id="8" name="Graphic 7" descr="SAT®Suite logo">
            <a:extLst>
              <a:ext uri="{FF2B5EF4-FFF2-40B4-BE49-F238E27FC236}">
                <a16:creationId xmlns:a16="http://schemas.microsoft.com/office/drawing/2014/main" id="{D3A81BDB-961F-2D5C-9DF1-DF1EB890492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6805" y="6181116"/>
            <a:ext cx="1717633" cy="378306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3874A590-F764-CA5F-4651-E729C54679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80560" y="2"/>
            <a:ext cx="5711443" cy="6857999"/>
          </a:xfrm>
          <a:custGeom>
            <a:avLst/>
            <a:gdLst>
              <a:gd name="connsiteX0" fmla="*/ 535689 w 5711443"/>
              <a:gd name="connsiteY0" fmla="*/ 0 h 6857999"/>
              <a:gd name="connsiteX1" fmla="*/ 5711443 w 5711443"/>
              <a:gd name="connsiteY1" fmla="*/ 0 h 6857999"/>
              <a:gd name="connsiteX2" fmla="*/ 5711443 w 5711443"/>
              <a:gd name="connsiteY2" fmla="*/ 6857999 h 6857999"/>
              <a:gd name="connsiteX3" fmla="*/ 385803 w 5711443"/>
              <a:gd name="connsiteY3" fmla="*/ 6857999 h 6857999"/>
              <a:gd name="connsiteX4" fmla="*/ 349818 w 5711443"/>
              <a:gd name="connsiteY4" fmla="*/ 6719659 h 6857999"/>
              <a:gd name="connsiteX5" fmla="*/ 486483 w 5711443"/>
              <a:gd name="connsiteY5" fmla="*/ 16944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1443" h="6857999">
                <a:moveTo>
                  <a:pt x="535689" y="0"/>
                </a:moveTo>
                <a:lnTo>
                  <a:pt x="5711443" y="0"/>
                </a:lnTo>
                <a:lnTo>
                  <a:pt x="5711443" y="6857999"/>
                </a:lnTo>
                <a:lnTo>
                  <a:pt x="385803" y="6857999"/>
                </a:lnTo>
                <a:lnTo>
                  <a:pt x="349818" y="6719659"/>
                </a:lnTo>
                <a:cubicBezTo>
                  <a:pt x="-167873" y="4572273"/>
                  <a:pt x="-101598" y="2320989"/>
                  <a:pt x="486483" y="169446"/>
                </a:cubicBezTo>
                <a:close/>
              </a:path>
            </a:pathLst>
          </a:custGeom>
          <a:solidFill>
            <a:schemeClr val="accent3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87C7AD4-23F8-229C-AA4E-2CE735637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816542" y="0"/>
            <a:ext cx="5376160" cy="6857999"/>
          </a:xfrm>
          <a:custGeom>
            <a:avLst/>
            <a:gdLst>
              <a:gd name="connsiteX0" fmla="*/ 535689 w 5376160"/>
              <a:gd name="connsiteY0" fmla="*/ 0 h 6857999"/>
              <a:gd name="connsiteX1" fmla="*/ 5376160 w 5376160"/>
              <a:gd name="connsiteY1" fmla="*/ 0 h 6857999"/>
              <a:gd name="connsiteX2" fmla="*/ 5376160 w 5376160"/>
              <a:gd name="connsiteY2" fmla="*/ 6857999 h 6857999"/>
              <a:gd name="connsiteX3" fmla="*/ 385803 w 5376160"/>
              <a:gd name="connsiteY3" fmla="*/ 6857999 h 6857999"/>
              <a:gd name="connsiteX4" fmla="*/ 349818 w 5376160"/>
              <a:gd name="connsiteY4" fmla="*/ 6719659 h 6857999"/>
              <a:gd name="connsiteX5" fmla="*/ 486483 w 5376160"/>
              <a:gd name="connsiteY5" fmla="*/ 16944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76160" h="6857999">
                <a:moveTo>
                  <a:pt x="535689" y="0"/>
                </a:moveTo>
                <a:lnTo>
                  <a:pt x="5376160" y="0"/>
                </a:lnTo>
                <a:lnTo>
                  <a:pt x="5376160" y="6857999"/>
                </a:lnTo>
                <a:lnTo>
                  <a:pt x="385803" y="6857999"/>
                </a:lnTo>
                <a:lnTo>
                  <a:pt x="349818" y="6719659"/>
                </a:lnTo>
                <a:cubicBezTo>
                  <a:pt x="-167873" y="4572273"/>
                  <a:pt x="-101598" y="2320989"/>
                  <a:pt x="486483" y="169446"/>
                </a:cubicBezTo>
                <a:close/>
              </a:path>
            </a:pathLst>
          </a:custGeom>
          <a:blipFill>
            <a:blip r:embed="rId3"/>
            <a:stretch>
              <a:fillRect l="1" r="-1228" b="-1228"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6460436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496">
          <p15:clr>
            <a:srgbClr val="5ACBF0"/>
          </p15:clr>
        </p15:guide>
        <p15:guide id="3" pos="3360">
          <p15:clr>
            <a:srgbClr val="5ACBF0"/>
          </p15:clr>
        </p15:guide>
        <p15:guide id="5" orient="horz" pos="2160">
          <p15:clr>
            <a:srgbClr val="FBAE40"/>
          </p15:clr>
        </p15:guide>
        <p15:guide id="6" orient="horz" pos="2229">
          <p15:clr>
            <a:srgbClr val="5ACBF0"/>
          </p15:clr>
        </p15:guide>
        <p15:guide id="7" pos="2996">
          <p15:clr>
            <a:srgbClr val="5ACBF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AT Suite, Cya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0408F-4A76-4E13-B20C-89E0FD40DC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304801"/>
            <a:ext cx="5507738" cy="3086100"/>
          </a:xfrm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5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Event name or presentation title 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A3AD5C1C-89B1-B711-41B5-035A4DBDB73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4201" y="3556394"/>
            <a:ext cx="5507738" cy="761196"/>
          </a:xfrm>
          <a:noFill/>
        </p:spPr>
        <p:txBody>
          <a:bodyPr vert="horz" wrap="square" lIns="0" tIns="0" rIns="0" bIns="0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2000" dirty="0">
                <a:solidFill>
                  <a:schemeClr val="accent2"/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Subtitle text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749510B1-1E21-1B53-D428-F8A68AF6953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4200" y="4483085"/>
            <a:ext cx="3667125" cy="304699"/>
          </a:xfrm>
          <a:noFill/>
        </p:spPr>
        <p:txBody>
          <a:bodyPr vert="horz" wrap="square" lIns="0" tIns="0" rIns="0" bIns="0" rtlCol="0" anchor="b" anchorCtr="0"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buNone/>
              <a:defRPr lang="en-US" sz="1600" dirty="0" smtClean="0"/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marL="228600" lvl="0" indent="-228600"/>
            <a:r>
              <a:rPr lang="en-US"/>
              <a:t>Presenter name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2DC974-4736-41BF-93CC-B847D5C89A3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4200" y="4858702"/>
            <a:ext cx="3667125" cy="254062"/>
          </a:xfrm>
          <a:noFill/>
        </p:spPr>
        <p:txBody>
          <a:bodyPr vert="horz" wrap="square" lIns="0" tIns="0" rIns="0" bIns="0" rtlCol="0" anchor="b" anchorCtr="0"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buNone/>
              <a:defRPr lang="en-US" sz="1400" dirty="0" smtClean="0"/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marL="228600" lvl="0" indent="-228600"/>
            <a:r>
              <a:rPr lang="en-US"/>
              <a:t>Month day, year</a:t>
            </a:r>
          </a:p>
        </p:txBody>
      </p:sp>
      <p:pic>
        <p:nvPicPr>
          <p:cNvPr id="7" name="Graphic 6" descr="SAT®Suite logo">
            <a:extLst>
              <a:ext uri="{FF2B5EF4-FFF2-40B4-BE49-F238E27FC236}">
                <a16:creationId xmlns:a16="http://schemas.microsoft.com/office/drawing/2014/main" id="{FA0D21C5-C315-C340-0A0D-5E729FD16D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6805" y="6181116"/>
            <a:ext cx="1717633" cy="378306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3DE16ABD-DF73-7949-9D23-D5FA9D06FC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780000">
            <a:off x="5260676" y="-613955"/>
            <a:ext cx="7583178" cy="8432944"/>
          </a:xfrm>
          <a:custGeom>
            <a:avLst/>
            <a:gdLst>
              <a:gd name="connsiteX0" fmla="*/ 6040463 w 7583178"/>
              <a:gd name="connsiteY0" fmla="*/ 0 h 8432944"/>
              <a:gd name="connsiteX1" fmla="*/ 7583178 w 7583178"/>
              <a:gd name="connsiteY1" fmla="*/ 6682230 h 8432944"/>
              <a:gd name="connsiteX2" fmla="*/ 0 w 7583178"/>
              <a:gd name="connsiteY2" fmla="*/ 8432944 h 8432944"/>
              <a:gd name="connsiteX3" fmla="*/ 103523 w 7583178"/>
              <a:gd name="connsiteY3" fmla="*/ 8054195 h 8432944"/>
              <a:gd name="connsiteX4" fmla="*/ 904890 w 7583178"/>
              <a:gd name="connsiteY4" fmla="*/ 6276583 h 8432944"/>
              <a:gd name="connsiteX5" fmla="*/ 2257313 w 7583178"/>
              <a:gd name="connsiteY5" fmla="*/ 3250999 h 8432944"/>
              <a:gd name="connsiteX6" fmla="*/ 1618956 w 7583178"/>
              <a:gd name="connsiteY6" fmla="*/ 1124867 h 8432944"/>
              <a:gd name="connsiteX7" fmla="*/ 1574084 w 7583178"/>
              <a:gd name="connsiteY7" fmla="*/ 1031145 h 8432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83178" h="8432944">
                <a:moveTo>
                  <a:pt x="6040463" y="0"/>
                </a:moveTo>
                <a:lnTo>
                  <a:pt x="7583178" y="6682230"/>
                </a:lnTo>
                <a:lnTo>
                  <a:pt x="0" y="8432944"/>
                </a:lnTo>
                <a:lnTo>
                  <a:pt x="103523" y="8054195"/>
                </a:lnTo>
                <a:cubicBezTo>
                  <a:pt x="292837" y="7438688"/>
                  <a:pt x="561656" y="6840590"/>
                  <a:pt x="904890" y="6276583"/>
                </a:cubicBezTo>
                <a:cubicBezTo>
                  <a:pt x="1621233" y="5099355"/>
                  <a:pt x="2257312" y="4077705"/>
                  <a:pt x="2257313" y="3250999"/>
                </a:cubicBezTo>
                <a:cubicBezTo>
                  <a:pt x="2257313" y="2675976"/>
                  <a:pt x="1993387" y="1932644"/>
                  <a:pt x="1618956" y="1124867"/>
                </a:cubicBezTo>
                <a:lnTo>
                  <a:pt x="1574084" y="1031145"/>
                </a:lnTo>
                <a:close/>
              </a:path>
            </a:pathLst>
          </a:custGeom>
          <a:solidFill>
            <a:schemeClr val="accent3"/>
          </a:solidFill>
          <a:ln w="635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984599CF-EC1B-8D78-F088-9A38D8602C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72025" y="0"/>
            <a:ext cx="7419974" cy="6858000"/>
          </a:xfrm>
          <a:custGeom>
            <a:avLst/>
            <a:gdLst>
              <a:gd name="connsiteX0" fmla="*/ 0 w 7419974"/>
              <a:gd name="connsiteY0" fmla="*/ 0 h 6858000"/>
              <a:gd name="connsiteX1" fmla="*/ 7419974 w 7419974"/>
              <a:gd name="connsiteY1" fmla="*/ 0 h 6858000"/>
              <a:gd name="connsiteX2" fmla="*/ 7419974 w 7419974"/>
              <a:gd name="connsiteY2" fmla="*/ 6858000 h 6858000"/>
              <a:gd name="connsiteX3" fmla="*/ 18902 w 7419974"/>
              <a:gd name="connsiteY3" fmla="*/ 6858000 h 6858000"/>
              <a:gd name="connsiteX4" fmla="*/ 212542 w 7419974"/>
              <a:gd name="connsiteY4" fmla="*/ 6488465 h 6858000"/>
              <a:gd name="connsiteX5" fmla="*/ 1376048 w 7419974"/>
              <a:gd name="connsiteY5" fmla="*/ 4923747 h 6858000"/>
              <a:gd name="connsiteX6" fmla="*/ 3345119 w 7419974"/>
              <a:gd name="connsiteY6" fmla="*/ 2258043 h 6858000"/>
              <a:gd name="connsiteX7" fmla="*/ 3176962 w 7419974"/>
              <a:gd name="connsiteY7" fmla="*/ 44527 h 6858000"/>
              <a:gd name="connsiteX8" fmla="*/ 3166505 w 7419974"/>
              <a:gd name="connsiteY8" fmla="*/ 2 h 6858000"/>
              <a:gd name="connsiteX9" fmla="*/ 0 w 7419974"/>
              <a:gd name="connsiteY9" fmla="*/ 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419974" h="6858000">
                <a:moveTo>
                  <a:pt x="0" y="0"/>
                </a:moveTo>
                <a:lnTo>
                  <a:pt x="7419974" y="0"/>
                </a:lnTo>
                <a:lnTo>
                  <a:pt x="7419974" y="6858000"/>
                </a:lnTo>
                <a:lnTo>
                  <a:pt x="18902" y="6858000"/>
                </a:lnTo>
                <a:lnTo>
                  <a:pt x="212542" y="6488465"/>
                </a:lnTo>
                <a:cubicBezTo>
                  <a:pt x="529294" y="5927791"/>
                  <a:pt x="919978" y="5401149"/>
                  <a:pt x="1376048" y="4923747"/>
                </a:cubicBezTo>
                <a:cubicBezTo>
                  <a:pt x="2327911" y="3927268"/>
                  <a:pt x="3168052" y="3065566"/>
                  <a:pt x="3345119" y="2258043"/>
                </a:cubicBezTo>
                <a:cubicBezTo>
                  <a:pt x="3468281" y="1696364"/>
                  <a:pt x="3369689" y="913755"/>
                  <a:pt x="3176962" y="44527"/>
                </a:cubicBezTo>
                <a:lnTo>
                  <a:pt x="3166505" y="2"/>
                </a:lnTo>
                <a:lnTo>
                  <a:pt x="0" y="2"/>
                </a:lnTo>
                <a:close/>
              </a:path>
            </a:pathLst>
          </a:custGeom>
          <a:blipFill>
            <a:blip r:embed="rId3"/>
            <a:stretch>
              <a:fillRect t="-1" r="-900" b="-897"/>
            </a:stretch>
          </a:blipFill>
        </p:spPr>
        <p:txBody>
          <a:bodyPr wrap="square">
            <a:noAutofit/>
          </a:bodyPr>
          <a:lstStyle>
            <a:lvl1pPr algn="ctr">
              <a:buNone/>
              <a:defRPr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9997807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496">
          <p15:clr>
            <a:srgbClr val="5ACBF0"/>
          </p15:clr>
        </p15:guide>
        <p15:guide id="3" pos="3360">
          <p15:clr>
            <a:srgbClr val="5ACBF0"/>
          </p15:clr>
        </p15:guide>
        <p15:guide id="5" orient="horz" pos="2160">
          <p15:clr>
            <a:srgbClr val="FBAE40"/>
          </p15:clr>
        </p15:guide>
        <p15:guide id="6" orient="horz" pos="2229">
          <p15:clr>
            <a:srgbClr val="5ACBF0"/>
          </p15:clr>
        </p15:guide>
        <p15:guide id="7" pos="2996">
          <p15:clr>
            <a:srgbClr val="5ACBF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SAT Suite, Cya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0408F-4A76-4E13-B20C-89E0FD40DC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304801"/>
            <a:ext cx="5507738" cy="3086100"/>
          </a:xfrm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5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Event name or presentation title 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A3AD5C1C-89B1-B711-41B5-035A4DBDB73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4201" y="3556394"/>
            <a:ext cx="5507738" cy="761196"/>
          </a:xfrm>
          <a:noFill/>
        </p:spPr>
        <p:txBody>
          <a:bodyPr vert="horz" wrap="square" lIns="0" tIns="0" rIns="0" bIns="0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2000" dirty="0">
                <a:solidFill>
                  <a:schemeClr val="accent2"/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Subtitle text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E05532D-73CA-E77D-1ED5-AE4C88013D4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4200" y="4483085"/>
            <a:ext cx="3667125" cy="304699"/>
          </a:xfrm>
          <a:noFill/>
        </p:spPr>
        <p:txBody>
          <a:bodyPr vert="horz" wrap="square" lIns="0" tIns="0" rIns="0" bIns="0" rtlCol="0" anchor="b" anchorCtr="0"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buNone/>
              <a:defRPr lang="en-US" sz="1600" dirty="0" smtClean="0"/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marL="228600" lvl="0" indent="-228600"/>
            <a:r>
              <a:rPr lang="en-US"/>
              <a:t>Presenter name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D46DE4BE-83AA-C1F0-7487-35FE826276F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4200" y="4858702"/>
            <a:ext cx="3667125" cy="254062"/>
          </a:xfrm>
          <a:noFill/>
        </p:spPr>
        <p:txBody>
          <a:bodyPr vert="horz" wrap="square" lIns="0" tIns="0" rIns="0" bIns="0" rtlCol="0" anchor="b" anchorCtr="0"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buNone/>
              <a:defRPr lang="en-US" sz="1400" dirty="0" smtClean="0"/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marL="228600" lvl="0" indent="-228600"/>
            <a:r>
              <a:rPr lang="en-US"/>
              <a:t>Month day, year</a:t>
            </a:r>
          </a:p>
        </p:txBody>
      </p:sp>
      <p:pic>
        <p:nvPicPr>
          <p:cNvPr id="8" name="Graphic 7" descr="SAT®Suite logo">
            <a:extLst>
              <a:ext uri="{FF2B5EF4-FFF2-40B4-BE49-F238E27FC236}">
                <a16:creationId xmlns:a16="http://schemas.microsoft.com/office/drawing/2014/main" id="{62A06725-A073-927C-F621-D8520C2D580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6805" y="6181116"/>
            <a:ext cx="1717633" cy="378306"/>
          </a:xfrm>
          <a:prstGeom prst="rect">
            <a:avLst/>
          </a:prstGeom>
        </p:spPr>
      </p:pic>
      <p:sp>
        <p:nvSpPr>
          <p:cNvPr id="4" name="Freeform: Shape 3">
            <a:extLst>
              <a:ext uri="{FF2B5EF4-FFF2-40B4-BE49-F238E27FC236}">
                <a16:creationId xmlns:a16="http://schemas.microsoft.com/office/drawing/2014/main" id="{FD8F0DD2-2BB2-B853-81DD-5F3F1F0D28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546572">
            <a:off x="6495018" y="-228085"/>
            <a:ext cx="5940782" cy="7277543"/>
          </a:xfrm>
          <a:custGeom>
            <a:avLst/>
            <a:gdLst>
              <a:gd name="connsiteX0" fmla="*/ 5932987 w 5940782"/>
              <a:gd name="connsiteY0" fmla="*/ 7277543 h 7277543"/>
              <a:gd name="connsiteX1" fmla="*/ 0 w 5940782"/>
              <a:gd name="connsiteY1" fmla="*/ 6839373 h 7277543"/>
              <a:gd name="connsiteX2" fmla="*/ 505109 w 5940782"/>
              <a:gd name="connsiteY2" fmla="*/ 0 h 7277543"/>
              <a:gd name="connsiteX3" fmla="*/ 4954774 w 5940782"/>
              <a:gd name="connsiteY3" fmla="*/ 328622 h 7277543"/>
              <a:gd name="connsiteX4" fmla="*/ 5105852 w 5940782"/>
              <a:gd name="connsiteY4" fmla="*/ 1032807 h 7277543"/>
              <a:gd name="connsiteX5" fmla="*/ 5939605 w 5940782"/>
              <a:gd name="connsiteY5" fmla="*/ 7172870 h 7277543"/>
              <a:gd name="connsiteX6" fmla="*/ 5936753 w 5940782"/>
              <a:gd name="connsiteY6" fmla="*/ 7262421 h 7277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40782" h="7277543">
                <a:moveTo>
                  <a:pt x="5932987" y="7277543"/>
                </a:moveTo>
                <a:lnTo>
                  <a:pt x="0" y="6839373"/>
                </a:lnTo>
                <a:lnTo>
                  <a:pt x="505109" y="0"/>
                </a:lnTo>
                <a:lnTo>
                  <a:pt x="4954774" y="328622"/>
                </a:lnTo>
                <a:lnTo>
                  <a:pt x="5105852" y="1032807"/>
                </a:lnTo>
                <a:cubicBezTo>
                  <a:pt x="5479016" y="2856615"/>
                  <a:pt x="5770521" y="4900511"/>
                  <a:pt x="5939605" y="7172870"/>
                </a:cubicBezTo>
                <a:cubicBezTo>
                  <a:pt x="5941880" y="7203416"/>
                  <a:pt x="5940823" y="7233377"/>
                  <a:pt x="5936753" y="7262421"/>
                </a:cubicBezTo>
                <a:close/>
              </a:path>
            </a:pathLst>
          </a:custGeom>
          <a:solidFill>
            <a:schemeClr val="accent3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4770F9B-8877-1BEB-E0DB-5D76F6D4E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578250" y="1"/>
            <a:ext cx="5613751" cy="6857999"/>
          </a:xfrm>
          <a:custGeom>
            <a:avLst/>
            <a:gdLst>
              <a:gd name="connsiteX0" fmla="*/ 3534 w 5613751"/>
              <a:gd name="connsiteY0" fmla="*/ 0 h 6857999"/>
              <a:gd name="connsiteX1" fmla="*/ 5613751 w 5613751"/>
              <a:gd name="connsiteY1" fmla="*/ 0 h 6857999"/>
              <a:gd name="connsiteX2" fmla="*/ 5613750 w 5613751"/>
              <a:gd name="connsiteY2" fmla="*/ 6857999 h 6857999"/>
              <a:gd name="connsiteX3" fmla="*/ 1490895 w 5613751"/>
              <a:gd name="connsiteY3" fmla="*/ 6857998 h 6857999"/>
              <a:gd name="connsiteX4" fmla="*/ 1288362 w 5613751"/>
              <a:gd name="connsiteY4" fmla="*/ 6166853 h 6857999"/>
              <a:gd name="connsiteX5" fmla="*/ 4643 w 5613751"/>
              <a:gd name="connsiteY5" fmla="*/ 104874 h 6857999"/>
              <a:gd name="connsiteX6" fmla="*/ 892 w 5613751"/>
              <a:gd name="connsiteY6" fmla="*/ 15357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13751" h="6857999">
                <a:moveTo>
                  <a:pt x="3534" y="0"/>
                </a:moveTo>
                <a:lnTo>
                  <a:pt x="5613751" y="0"/>
                </a:lnTo>
                <a:lnTo>
                  <a:pt x="5613750" y="6857999"/>
                </a:lnTo>
                <a:lnTo>
                  <a:pt x="1490895" y="6857998"/>
                </a:lnTo>
                <a:lnTo>
                  <a:pt x="1288362" y="6166853"/>
                </a:lnTo>
                <a:cubicBezTo>
                  <a:pt x="781884" y="4375483"/>
                  <a:pt x="340633" y="2358608"/>
                  <a:pt x="4643" y="104874"/>
                </a:cubicBezTo>
                <a:cubicBezTo>
                  <a:pt x="124" y="74579"/>
                  <a:pt x="-1028" y="44621"/>
                  <a:pt x="892" y="15357"/>
                </a:cubicBezTo>
                <a:close/>
              </a:path>
            </a:pathLst>
          </a:custGeom>
          <a:blipFill>
            <a:blip r:embed="rId3"/>
            <a:stretch>
              <a:fillRect r="-1188" b="-1188"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6548777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496">
          <p15:clr>
            <a:srgbClr val="5ACBF0"/>
          </p15:clr>
        </p15:guide>
        <p15:guide id="3" pos="3360">
          <p15:clr>
            <a:srgbClr val="5ACBF0"/>
          </p15:clr>
        </p15:guide>
        <p15:guide id="5" orient="horz" pos="2160">
          <p15:clr>
            <a:srgbClr val="FBAE40"/>
          </p15:clr>
        </p15:guide>
        <p15:guide id="6" orient="horz" pos="2229">
          <p15:clr>
            <a:srgbClr val="5ACBF0"/>
          </p15:clr>
        </p15:guide>
        <p15:guide id="7" pos="2996">
          <p15:clr>
            <a:srgbClr val="5ACBF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igFuture, Orang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0408F-4A76-4E13-B20C-89E0FD40DC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304801"/>
            <a:ext cx="5507738" cy="3086100"/>
          </a:xfrm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5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Event name or presentation title 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7ECCC95F-50CE-F368-B612-AB558B39D8B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4201" y="3556394"/>
            <a:ext cx="5507738" cy="761196"/>
          </a:xfrm>
          <a:noFill/>
        </p:spPr>
        <p:txBody>
          <a:bodyPr vert="horz" wrap="square" lIns="0" tIns="0" rIns="0" bIns="0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2000" dirty="0">
                <a:solidFill>
                  <a:schemeClr val="accent2"/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Subtitle text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F85F994-C283-69D9-602F-85B73AA0538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4200" y="4483085"/>
            <a:ext cx="3667125" cy="304699"/>
          </a:xfrm>
          <a:noFill/>
        </p:spPr>
        <p:txBody>
          <a:bodyPr vert="horz" wrap="square" lIns="0" tIns="0" rIns="0" bIns="0" rtlCol="0" anchor="b" anchorCtr="0"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buNone/>
              <a:defRPr lang="en-US" sz="1600" dirty="0" smtClean="0"/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marL="228600" lvl="0" indent="-228600"/>
            <a:r>
              <a:rPr lang="en-US"/>
              <a:t>Presenter name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95B7EFC-ABE3-2E5B-AC0C-54CCC8C38D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4200" y="4858702"/>
            <a:ext cx="3667125" cy="254062"/>
          </a:xfrm>
          <a:noFill/>
        </p:spPr>
        <p:txBody>
          <a:bodyPr vert="horz" wrap="square" lIns="0" tIns="0" rIns="0" bIns="0" rtlCol="0" anchor="b" anchorCtr="0"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buNone/>
              <a:defRPr lang="en-US" sz="1400" dirty="0" smtClean="0"/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marL="228600" lvl="0" indent="-228600"/>
            <a:r>
              <a:rPr lang="en-US"/>
              <a:t>Month day, year</a:t>
            </a:r>
          </a:p>
        </p:txBody>
      </p:sp>
      <p:pic>
        <p:nvPicPr>
          <p:cNvPr id="7" name="Graphic 6" descr="BigFuture® logo">
            <a:extLst>
              <a:ext uri="{FF2B5EF4-FFF2-40B4-BE49-F238E27FC236}">
                <a16:creationId xmlns:a16="http://schemas.microsoft.com/office/drawing/2014/main" id="{C57A1864-5152-75FC-B6C4-64445597EA2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6804" y="6172200"/>
            <a:ext cx="1868879" cy="396138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8963EF87-A36E-AD01-A98E-3ED2415B8D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80560" y="2"/>
            <a:ext cx="5711443" cy="6857999"/>
          </a:xfrm>
          <a:custGeom>
            <a:avLst/>
            <a:gdLst>
              <a:gd name="connsiteX0" fmla="*/ 535689 w 5711443"/>
              <a:gd name="connsiteY0" fmla="*/ 0 h 6857999"/>
              <a:gd name="connsiteX1" fmla="*/ 5711443 w 5711443"/>
              <a:gd name="connsiteY1" fmla="*/ 0 h 6857999"/>
              <a:gd name="connsiteX2" fmla="*/ 5711443 w 5711443"/>
              <a:gd name="connsiteY2" fmla="*/ 6857999 h 6857999"/>
              <a:gd name="connsiteX3" fmla="*/ 385803 w 5711443"/>
              <a:gd name="connsiteY3" fmla="*/ 6857999 h 6857999"/>
              <a:gd name="connsiteX4" fmla="*/ 349818 w 5711443"/>
              <a:gd name="connsiteY4" fmla="*/ 6719659 h 6857999"/>
              <a:gd name="connsiteX5" fmla="*/ 486483 w 5711443"/>
              <a:gd name="connsiteY5" fmla="*/ 16944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1443" h="6857999">
                <a:moveTo>
                  <a:pt x="535689" y="0"/>
                </a:moveTo>
                <a:lnTo>
                  <a:pt x="5711443" y="0"/>
                </a:lnTo>
                <a:lnTo>
                  <a:pt x="5711443" y="6857999"/>
                </a:lnTo>
                <a:lnTo>
                  <a:pt x="385803" y="6857999"/>
                </a:lnTo>
                <a:lnTo>
                  <a:pt x="349818" y="6719659"/>
                </a:lnTo>
                <a:cubicBezTo>
                  <a:pt x="-167873" y="4572273"/>
                  <a:pt x="-101598" y="2320989"/>
                  <a:pt x="486483" y="169446"/>
                </a:cubicBezTo>
                <a:close/>
              </a:path>
            </a:pathLst>
          </a:custGeom>
          <a:solidFill>
            <a:schemeClr val="accent4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421FA71-F753-F872-93D1-DC7545CD47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816542" y="0"/>
            <a:ext cx="5376160" cy="6857999"/>
          </a:xfrm>
          <a:custGeom>
            <a:avLst/>
            <a:gdLst>
              <a:gd name="connsiteX0" fmla="*/ 535689 w 5376160"/>
              <a:gd name="connsiteY0" fmla="*/ 0 h 6857999"/>
              <a:gd name="connsiteX1" fmla="*/ 5376160 w 5376160"/>
              <a:gd name="connsiteY1" fmla="*/ 0 h 6857999"/>
              <a:gd name="connsiteX2" fmla="*/ 5376160 w 5376160"/>
              <a:gd name="connsiteY2" fmla="*/ 6857999 h 6857999"/>
              <a:gd name="connsiteX3" fmla="*/ 385803 w 5376160"/>
              <a:gd name="connsiteY3" fmla="*/ 6857999 h 6857999"/>
              <a:gd name="connsiteX4" fmla="*/ 349818 w 5376160"/>
              <a:gd name="connsiteY4" fmla="*/ 6719659 h 6857999"/>
              <a:gd name="connsiteX5" fmla="*/ 486483 w 5376160"/>
              <a:gd name="connsiteY5" fmla="*/ 16944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76160" h="6857999">
                <a:moveTo>
                  <a:pt x="535689" y="0"/>
                </a:moveTo>
                <a:lnTo>
                  <a:pt x="5376160" y="0"/>
                </a:lnTo>
                <a:lnTo>
                  <a:pt x="5376160" y="6857999"/>
                </a:lnTo>
                <a:lnTo>
                  <a:pt x="385803" y="6857999"/>
                </a:lnTo>
                <a:lnTo>
                  <a:pt x="349818" y="6719659"/>
                </a:lnTo>
                <a:cubicBezTo>
                  <a:pt x="-167873" y="4572273"/>
                  <a:pt x="-101598" y="2320989"/>
                  <a:pt x="486483" y="169446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240564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496">
          <p15:clr>
            <a:srgbClr val="5ACBF0"/>
          </p15:clr>
        </p15:guide>
        <p15:guide id="3" pos="3360">
          <p15:clr>
            <a:srgbClr val="5ACBF0"/>
          </p15:clr>
        </p15:guide>
        <p15:guide id="5" orient="horz" pos="2160">
          <p15:clr>
            <a:srgbClr val="FBAE40"/>
          </p15:clr>
        </p15:guide>
        <p15:guide id="6" orient="horz" pos="2229">
          <p15:clr>
            <a:srgbClr val="5ACBF0"/>
          </p15:clr>
        </p15:guide>
        <p15:guide id="7" pos="2996">
          <p15:clr>
            <a:srgbClr val="5ACBF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BigFuture, Orang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0408F-4A76-4E13-B20C-89E0FD40DC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304801"/>
            <a:ext cx="5507738" cy="3086100"/>
          </a:xfrm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5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Event name or presentation title 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7ECCC95F-50CE-F368-B612-AB558B39D8B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4201" y="3556394"/>
            <a:ext cx="5507738" cy="761196"/>
          </a:xfrm>
          <a:noFill/>
        </p:spPr>
        <p:txBody>
          <a:bodyPr vert="horz" wrap="square" lIns="0" tIns="0" rIns="0" bIns="0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2000" dirty="0">
                <a:solidFill>
                  <a:schemeClr val="accent2"/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Subtitle text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89B7E9-4517-A6B6-DBA6-3690EA6C89E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4200" y="4483085"/>
            <a:ext cx="3667125" cy="304699"/>
          </a:xfrm>
          <a:noFill/>
        </p:spPr>
        <p:txBody>
          <a:bodyPr vert="horz" wrap="square" lIns="0" tIns="0" rIns="0" bIns="0" rtlCol="0" anchor="b" anchorCtr="0"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buNone/>
              <a:defRPr lang="en-US" sz="1600" dirty="0" smtClean="0"/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marL="228600" lvl="0" indent="-228600"/>
            <a:r>
              <a:rPr lang="en-US"/>
              <a:t>Presenter name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9C10AFC8-19B4-CA46-D07A-0004824C79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4200" y="4858702"/>
            <a:ext cx="3667125" cy="254062"/>
          </a:xfrm>
          <a:noFill/>
        </p:spPr>
        <p:txBody>
          <a:bodyPr vert="horz" wrap="square" lIns="0" tIns="0" rIns="0" bIns="0" rtlCol="0" anchor="b" anchorCtr="0"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buNone/>
              <a:defRPr lang="en-US" sz="1400" dirty="0" smtClean="0"/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marL="228600" lvl="0" indent="-228600"/>
            <a:r>
              <a:rPr lang="en-US"/>
              <a:t>Month day, year</a:t>
            </a:r>
          </a:p>
        </p:txBody>
      </p:sp>
      <p:pic>
        <p:nvPicPr>
          <p:cNvPr id="7" name="Graphic 6" descr="BigFuture® logo">
            <a:extLst>
              <a:ext uri="{FF2B5EF4-FFF2-40B4-BE49-F238E27FC236}">
                <a16:creationId xmlns:a16="http://schemas.microsoft.com/office/drawing/2014/main" id="{D20E3192-EA72-2503-592F-1F12BCEB01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6804" y="6172200"/>
            <a:ext cx="1868879" cy="396138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B2F4086-261E-0E78-B973-E4D6712647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780000">
            <a:off x="5260676" y="-613955"/>
            <a:ext cx="7583178" cy="8432944"/>
          </a:xfrm>
          <a:custGeom>
            <a:avLst/>
            <a:gdLst>
              <a:gd name="connsiteX0" fmla="*/ 6040463 w 7583178"/>
              <a:gd name="connsiteY0" fmla="*/ 0 h 8432944"/>
              <a:gd name="connsiteX1" fmla="*/ 7583178 w 7583178"/>
              <a:gd name="connsiteY1" fmla="*/ 6682230 h 8432944"/>
              <a:gd name="connsiteX2" fmla="*/ 0 w 7583178"/>
              <a:gd name="connsiteY2" fmla="*/ 8432944 h 8432944"/>
              <a:gd name="connsiteX3" fmla="*/ 103523 w 7583178"/>
              <a:gd name="connsiteY3" fmla="*/ 8054195 h 8432944"/>
              <a:gd name="connsiteX4" fmla="*/ 904890 w 7583178"/>
              <a:gd name="connsiteY4" fmla="*/ 6276583 h 8432944"/>
              <a:gd name="connsiteX5" fmla="*/ 2257313 w 7583178"/>
              <a:gd name="connsiteY5" fmla="*/ 3250999 h 8432944"/>
              <a:gd name="connsiteX6" fmla="*/ 1618956 w 7583178"/>
              <a:gd name="connsiteY6" fmla="*/ 1124867 h 8432944"/>
              <a:gd name="connsiteX7" fmla="*/ 1574084 w 7583178"/>
              <a:gd name="connsiteY7" fmla="*/ 1031145 h 8432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83178" h="8432944">
                <a:moveTo>
                  <a:pt x="6040463" y="0"/>
                </a:moveTo>
                <a:lnTo>
                  <a:pt x="7583178" y="6682230"/>
                </a:lnTo>
                <a:lnTo>
                  <a:pt x="0" y="8432944"/>
                </a:lnTo>
                <a:lnTo>
                  <a:pt x="103523" y="8054195"/>
                </a:lnTo>
                <a:cubicBezTo>
                  <a:pt x="292837" y="7438688"/>
                  <a:pt x="561656" y="6840590"/>
                  <a:pt x="904890" y="6276583"/>
                </a:cubicBezTo>
                <a:cubicBezTo>
                  <a:pt x="1621233" y="5099355"/>
                  <a:pt x="2257312" y="4077705"/>
                  <a:pt x="2257313" y="3250999"/>
                </a:cubicBezTo>
                <a:cubicBezTo>
                  <a:pt x="2257313" y="2675976"/>
                  <a:pt x="1993387" y="1932644"/>
                  <a:pt x="1618956" y="1124867"/>
                </a:cubicBezTo>
                <a:lnTo>
                  <a:pt x="1574084" y="1031145"/>
                </a:lnTo>
                <a:close/>
              </a:path>
            </a:pathLst>
          </a:custGeom>
          <a:solidFill>
            <a:schemeClr val="accent4"/>
          </a:solidFill>
          <a:ln w="635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984599CF-EC1B-8D78-F088-9A38D8602C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72025" y="0"/>
            <a:ext cx="7419974" cy="6858000"/>
          </a:xfrm>
          <a:custGeom>
            <a:avLst/>
            <a:gdLst>
              <a:gd name="connsiteX0" fmla="*/ 0 w 7419974"/>
              <a:gd name="connsiteY0" fmla="*/ 0 h 6858000"/>
              <a:gd name="connsiteX1" fmla="*/ 7419974 w 7419974"/>
              <a:gd name="connsiteY1" fmla="*/ 0 h 6858000"/>
              <a:gd name="connsiteX2" fmla="*/ 7419974 w 7419974"/>
              <a:gd name="connsiteY2" fmla="*/ 6858000 h 6858000"/>
              <a:gd name="connsiteX3" fmla="*/ 18902 w 7419974"/>
              <a:gd name="connsiteY3" fmla="*/ 6858000 h 6858000"/>
              <a:gd name="connsiteX4" fmla="*/ 212542 w 7419974"/>
              <a:gd name="connsiteY4" fmla="*/ 6488465 h 6858000"/>
              <a:gd name="connsiteX5" fmla="*/ 1376048 w 7419974"/>
              <a:gd name="connsiteY5" fmla="*/ 4923747 h 6858000"/>
              <a:gd name="connsiteX6" fmla="*/ 3345119 w 7419974"/>
              <a:gd name="connsiteY6" fmla="*/ 2258043 h 6858000"/>
              <a:gd name="connsiteX7" fmla="*/ 3176962 w 7419974"/>
              <a:gd name="connsiteY7" fmla="*/ 44527 h 6858000"/>
              <a:gd name="connsiteX8" fmla="*/ 3166505 w 7419974"/>
              <a:gd name="connsiteY8" fmla="*/ 2 h 6858000"/>
              <a:gd name="connsiteX9" fmla="*/ 0 w 7419974"/>
              <a:gd name="connsiteY9" fmla="*/ 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419974" h="6858000">
                <a:moveTo>
                  <a:pt x="0" y="0"/>
                </a:moveTo>
                <a:lnTo>
                  <a:pt x="7419974" y="0"/>
                </a:lnTo>
                <a:lnTo>
                  <a:pt x="7419974" y="6858000"/>
                </a:lnTo>
                <a:lnTo>
                  <a:pt x="18902" y="6858000"/>
                </a:lnTo>
                <a:lnTo>
                  <a:pt x="212542" y="6488465"/>
                </a:lnTo>
                <a:cubicBezTo>
                  <a:pt x="529294" y="5927791"/>
                  <a:pt x="919978" y="5401149"/>
                  <a:pt x="1376048" y="4923747"/>
                </a:cubicBezTo>
                <a:cubicBezTo>
                  <a:pt x="2327911" y="3927268"/>
                  <a:pt x="3168052" y="3065566"/>
                  <a:pt x="3345119" y="2258043"/>
                </a:cubicBezTo>
                <a:cubicBezTo>
                  <a:pt x="3468281" y="1696364"/>
                  <a:pt x="3369689" y="913755"/>
                  <a:pt x="3176962" y="44527"/>
                </a:cubicBezTo>
                <a:lnTo>
                  <a:pt x="3166505" y="2"/>
                </a:lnTo>
                <a:lnTo>
                  <a:pt x="0" y="2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 wrap="square">
            <a:noAutofit/>
          </a:bodyPr>
          <a:lstStyle>
            <a:lvl1pPr algn="ctr">
              <a:buNone/>
              <a:defRPr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6741132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496">
          <p15:clr>
            <a:srgbClr val="5ACBF0"/>
          </p15:clr>
        </p15:guide>
        <p15:guide id="3" pos="3360">
          <p15:clr>
            <a:srgbClr val="5ACBF0"/>
          </p15:clr>
        </p15:guide>
        <p15:guide id="5" orient="horz" pos="2160">
          <p15:clr>
            <a:srgbClr val="FBAE40"/>
          </p15:clr>
        </p15:guide>
        <p15:guide id="6" orient="horz" pos="2229">
          <p15:clr>
            <a:srgbClr val="5ACBF0"/>
          </p15:clr>
        </p15:guide>
        <p15:guide id="7" pos="2996">
          <p15:clr>
            <a:srgbClr val="5ACBF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BigFuture, Orang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0408F-4A76-4E13-B20C-89E0FD40DC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304801"/>
            <a:ext cx="5507738" cy="3086100"/>
          </a:xfrm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5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Event name or presentation title 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7ECCC95F-50CE-F368-B612-AB558B39D8B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4201" y="3556394"/>
            <a:ext cx="5507738" cy="761196"/>
          </a:xfrm>
          <a:noFill/>
        </p:spPr>
        <p:txBody>
          <a:bodyPr vert="horz" wrap="square" lIns="0" tIns="0" rIns="0" bIns="0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2000" dirty="0">
                <a:solidFill>
                  <a:schemeClr val="accent2"/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Subtitle text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14E1A34E-258C-A714-5C18-776B9971A85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4200" y="4483085"/>
            <a:ext cx="3667125" cy="304699"/>
          </a:xfrm>
          <a:noFill/>
        </p:spPr>
        <p:txBody>
          <a:bodyPr vert="horz" wrap="square" lIns="0" tIns="0" rIns="0" bIns="0" rtlCol="0" anchor="b" anchorCtr="0"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buNone/>
              <a:defRPr lang="en-US" sz="1600" dirty="0" smtClean="0"/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marL="228600" lvl="0" indent="-228600"/>
            <a:r>
              <a:rPr lang="en-US"/>
              <a:t>Presenter name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CD07C74D-AB0E-A51C-9B29-F8A9C78EEDB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4200" y="4858702"/>
            <a:ext cx="3667125" cy="254062"/>
          </a:xfrm>
          <a:noFill/>
        </p:spPr>
        <p:txBody>
          <a:bodyPr vert="horz" wrap="square" lIns="0" tIns="0" rIns="0" bIns="0" rtlCol="0" anchor="b" anchorCtr="0"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buNone/>
              <a:defRPr lang="en-US" sz="1400" dirty="0" smtClean="0"/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marL="228600" lvl="0" indent="-228600"/>
            <a:r>
              <a:rPr lang="en-US"/>
              <a:t>Month day, year</a:t>
            </a:r>
          </a:p>
        </p:txBody>
      </p:sp>
      <p:pic>
        <p:nvPicPr>
          <p:cNvPr id="7" name="Graphic 6" descr="BigFuture® logo">
            <a:extLst>
              <a:ext uri="{FF2B5EF4-FFF2-40B4-BE49-F238E27FC236}">
                <a16:creationId xmlns:a16="http://schemas.microsoft.com/office/drawing/2014/main" id="{C6FD521F-14F4-8F11-463F-C0E2026DE9A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6804" y="6172200"/>
            <a:ext cx="1868879" cy="396138"/>
          </a:xfrm>
          <a:prstGeom prst="rect">
            <a:avLst/>
          </a:prstGeom>
        </p:spPr>
      </p:pic>
      <p:sp>
        <p:nvSpPr>
          <p:cNvPr id="4" name="Freeform: Shape 3">
            <a:extLst>
              <a:ext uri="{FF2B5EF4-FFF2-40B4-BE49-F238E27FC236}">
                <a16:creationId xmlns:a16="http://schemas.microsoft.com/office/drawing/2014/main" id="{C213B4E5-01B2-C2FD-8E68-1C17989BB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546572">
            <a:off x="6495018" y="-228085"/>
            <a:ext cx="5940782" cy="7277543"/>
          </a:xfrm>
          <a:custGeom>
            <a:avLst/>
            <a:gdLst>
              <a:gd name="connsiteX0" fmla="*/ 5932987 w 5940782"/>
              <a:gd name="connsiteY0" fmla="*/ 7277543 h 7277543"/>
              <a:gd name="connsiteX1" fmla="*/ 0 w 5940782"/>
              <a:gd name="connsiteY1" fmla="*/ 6839373 h 7277543"/>
              <a:gd name="connsiteX2" fmla="*/ 505109 w 5940782"/>
              <a:gd name="connsiteY2" fmla="*/ 0 h 7277543"/>
              <a:gd name="connsiteX3" fmla="*/ 4954774 w 5940782"/>
              <a:gd name="connsiteY3" fmla="*/ 328622 h 7277543"/>
              <a:gd name="connsiteX4" fmla="*/ 5105852 w 5940782"/>
              <a:gd name="connsiteY4" fmla="*/ 1032807 h 7277543"/>
              <a:gd name="connsiteX5" fmla="*/ 5939605 w 5940782"/>
              <a:gd name="connsiteY5" fmla="*/ 7172870 h 7277543"/>
              <a:gd name="connsiteX6" fmla="*/ 5936753 w 5940782"/>
              <a:gd name="connsiteY6" fmla="*/ 7262421 h 7277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40782" h="7277543">
                <a:moveTo>
                  <a:pt x="5932987" y="7277543"/>
                </a:moveTo>
                <a:lnTo>
                  <a:pt x="0" y="6839373"/>
                </a:lnTo>
                <a:lnTo>
                  <a:pt x="505109" y="0"/>
                </a:lnTo>
                <a:lnTo>
                  <a:pt x="4954774" y="328622"/>
                </a:lnTo>
                <a:lnTo>
                  <a:pt x="5105852" y="1032807"/>
                </a:lnTo>
                <a:cubicBezTo>
                  <a:pt x="5479016" y="2856615"/>
                  <a:pt x="5770521" y="4900511"/>
                  <a:pt x="5939605" y="7172870"/>
                </a:cubicBezTo>
                <a:cubicBezTo>
                  <a:pt x="5941880" y="7203416"/>
                  <a:pt x="5940823" y="7233377"/>
                  <a:pt x="5936753" y="7262421"/>
                </a:cubicBezTo>
                <a:close/>
              </a:path>
            </a:pathLst>
          </a:custGeom>
          <a:solidFill>
            <a:schemeClr val="accent4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FDEACAD-96A2-13F8-C6E3-3BCF7E7BB5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578250" y="1"/>
            <a:ext cx="5613751" cy="6857999"/>
          </a:xfrm>
          <a:custGeom>
            <a:avLst/>
            <a:gdLst>
              <a:gd name="connsiteX0" fmla="*/ 3534 w 5613751"/>
              <a:gd name="connsiteY0" fmla="*/ 0 h 6857999"/>
              <a:gd name="connsiteX1" fmla="*/ 5613751 w 5613751"/>
              <a:gd name="connsiteY1" fmla="*/ 0 h 6857999"/>
              <a:gd name="connsiteX2" fmla="*/ 5613750 w 5613751"/>
              <a:gd name="connsiteY2" fmla="*/ 6857999 h 6857999"/>
              <a:gd name="connsiteX3" fmla="*/ 1490895 w 5613751"/>
              <a:gd name="connsiteY3" fmla="*/ 6857998 h 6857999"/>
              <a:gd name="connsiteX4" fmla="*/ 1288362 w 5613751"/>
              <a:gd name="connsiteY4" fmla="*/ 6166853 h 6857999"/>
              <a:gd name="connsiteX5" fmla="*/ 4643 w 5613751"/>
              <a:gd name="connsiteY5" fmla="*/ 104874 h 6857999"/>
              <a:gd name="connsiteX6" fmla="*/ 892 w 5613751"/>
              <a:gd name="connsiteY6" fmla="*/ 15357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13751" h="6857999">
                <a:moveTo>
                  <a:pt x="3534" y="0"/>
                </a:moveTo>
                <a:lnTo>
                  <a:pt x="5613751" y="0"/>
                </a:lnTo>
                <a:lnTo>
                  <a:pt x="5613750" y="6857999"/>
                </a:lnTo>
                <a:lnTo>
                  <a:pt x="1490895" y="6857998"/>
                </a:lnTo>
                <a:lnTo>
                  <a:pt x="1288362" y="6166853"/>
                </a:lnTo>
                <a:cubicBezTo>
                  <a:pt x="781884" y="4375483"/>
                  <a:pt x="340633" y="2358608"/>
                  <a:pt x="4643" y="104874"/>
                </a:cubicBezTo>
                <a:cubicBezTo>
                  <a:pt x="124" y="74579"/>
                  <a:pt x="-1028" y="44621"/>
                  <a:pt x="892" y="15357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7658754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496">
          <p15:clr>
            <a:srgbClr val="5ACBF0"/>
          </p15:clr>
        </p15:guide>
        <p15:guide id="3" pos="3360">
          <p15:clr>
            <a:srgbClr val="5ACBF0"/>
          </p15:clr>
        </p15:guide>
        <p15:guide id="5" orient="horz" pos="2160">
          <p15:clr>
            <a:srgbClr val="FBAE40"/>
          </p15:clr>
        </p15:guide>
        <p15:guide id="6" orient="horz" pos="2229">
          <p15:clr>
            <a:srgbClr val="5ACBF0"/>
          </p15:clr>
        </p15:guide>
        <p15:guide id="7" pos="2996">
          <p15:clr>
            <a:srgbClr val="5ACBF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Higher Education, Magent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0408F-4A76-4E13-B20C-89E0FD40DC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304801"/>
            <a:ext cx="5507738" cy="3086100"/>
          </a:xfrm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5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Event name or presentation title 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50C08D79-5AB6-044A-C4B0-9BE0B10F691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4201" y="3556394"/>
            <a:ext cx="5507738" cy="761196"/>
          </a:xfrm>
          <a:noFill/>
        </p:spPr>
        <p:txBody>
          <a:bodyPr vert="horz" wrap="square" lIns="0" tIns="0" rIns="0" bIns="0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2000" dirty="0">
                <a:solidFill>
                  <a:schemeClr val="accent2"/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Subtitle text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5F937722-2169-7269-4771-8CA791E63E7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4200" y="4483085"/>
            <a:ext cx="3667125" cy="304699"/>
          </a:xfrm>
          <a:noFill/>
        </p:spPr>
        <p:txBody>
          <a:bodyPr vert="horz" wrap="square" lIns="0" tIns="0" rIns="0" bIns="0" rtlCol="0" anchor="b" anchorCtr="0"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buNone/>
              <a:defRPr lang="en-US" sz="1600" dirty="0" smtClean="0"/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marL="228600" lvl="0" indent="-228600"/>
            <a:r>
              <a:rPr lang="en-US"/>
              <a:t>Presenter name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9DE17801-8447-9596-85EF-70310AE4DBB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4200" y="4858702"/>
            <a:ext cx="3667125" cy="254062"/>
          </a:xfrm>
          <a:noFill/>
        </p:spPr>
        <p:txBody>
          <a:bodyPr vert="horz" wrap="square" lIns="0" tIns="0" rIns="0" bIns="0" rtlCol="0" anchor="b" anchorCtr="0"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buNone/>
              <a:defRPr lang="en-US" sz="1400" dirty="0" smtClean="0"/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marL="228600" lvl="0" indent="-228600"/>
            <a:r>
              <a:rPr lang="en-US"/>
              <a:t>Month day, year</a:t>
            </a:r>
          </a:p>
        </p:txBody>
      </p:sp>
      <p:pic>
        <p:nvPicPr>
          <p:cNvPr id="7" name="Graphic 6" descr="CLEP® logo">
            <a:extLst>
              <a:ext uri="{FF2B5EF4-FFF2-40B4-BE49-F238E27FC236}">
                <a16:creationId xmlns:a16="http://schemas.microsoft.com/office/drawing/2014/main" id="{D868C770-F186-6D5C-32AA-4C950382EF2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6805" y="6172200"/>
            <a:ext cx="1156469" cy="396138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3D7ED353-F918-6E6D-BCC9-3634532B2B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80560" y="2"/>
            <a:ext cx="5711443" cy="6857999"/>
          </a:xfrm>
          <a:custGeom>
            <a:avLst/>
            <a:gdLst>
              <a:gd name="connsiteX0" fmla="*/ 535689 w 5711443"/>
              <a:gd name="connsiteY0" fmla="*/ 0 h 6857999"/>
              <a:gd name="connsiteX1" fmla="*/ 5711443 w 5711443"/>
              <a:gd name="connsiteY1" fmla="*/ 0 h 6857999"/>
              <a:gd name="connsiteX2" fmla="*/ 5711443 w 5711443"/>
              <a:gd name="connsiteY2" fmla="*/ 6857999 h 6857999"/>
              <a:gd name="connsiteX3" fmla="*/ 385803 w 5711443"/>
              <a:gd name="connsiteY3" fmla="*/ 6857999 h 6857999"/>
              <a:gd name="connsiteX4" fmla="*/ 349818 w 5711443"/>
              <a:gd name="connsiteY4" fmla="*/ 6719659 h 6857999"/>
              <a:gd name="connsiteX5" fmla="*/ 486483 w 5711443"/>
              <a:gd name="connsiteY5" fmla="*/ 16944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1443" h="6857999">
                <a:moveTo>
                  <a:pt x="535689" y="0"/>
                </a:moveTo>
                <a:lnTo>
                  <a:pt x="5711443" y="0"/>
                </a:lnTo>
                <a:lnTo>
                  <a:pt x="5711443" y="6857999"/>
                </a:lnTo>
                <a:lnTo>
                  <a:pt x="385803" y="6857999"/>
                </a:lnTo>
                <a:lnTo>
                  <a:pt x="349818" y="6719659"/>
                </a:lnTo>
                <a:cubicBezTo>
                  <a:pt x="-167873" y="4572273"/>
                  <a:pt x="-101598" y="2320989"/>
                  <a:pt x="486483" y="169446"/>
                </a:cubicBezTo>
                <a:close/>
              </a:path>
            </a:pathLst>
          </a:custGeom>
          <a:solidFill>
            <a:schemeClr val="accent5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C9D45BC-C2BA-EB1A-D681-7E5E15463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815840" y="0"/>
            <a:ext cx="5376160" cy="6857999"/>
          </a:xfrm>
          <a:custGeom>
            <a:avLst/>
            <a:gdLst>
              <a:gd name="connsiteX0" fmla="*/ 535689 w 5376160"/>
              <a:gd name="connsiteY0" fmla="*/ 0 h 6857999"/>
              <a:gd name="connsiteX1" fmla="*/ 5376160 w 5376160"/>
              <a:gd name="connsiteY1" fmla="*/ 0 h 6857999"/>
              <a:gd name="connsiteX2" fmla="*/ 5376160 w 5376160"/>
              <a:gd name="connsiteY2" fmla="*/ 6857999 h 6857999"/>
              <a:gd name="connsiteX3" fmla="*/ 385803 w 5376160"/>
              <a:gd name="connsiteY3" fmla="*/ 6857999 h 6857999"/>
              <a:gd name="connsiteX4" fmla="*/ 349818 w 5376160"/>
              <a:gd name="connsiteY4" fmla="*/ 6719659 h 6857999"/>
              <a:gd name="connsiteX5" fmla="*/ 486483 w 5376160"/>
              <a:gd name="connsiteY5" fmla="*/ 16944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76160" h="6857999">
                <a:moveTo>
                  <a:pt x="535689" y="0"/>
                </a:moveTo>
                <a:lnTo>
                  <a:pt x="5376160" y="0"/>
                </a:lnTo>
                <a:lnTo>
                  <a:pt x="5376160" y="6857999"/>
                </a:lnTo>
                <a:lnTo>
                  <a:pt x="385803" y="6857999"/>
                </a:lnTo>
                <a:lnTo>
                  <a:pt x="349818" y="6719659"/>
                </a:lnTo>
                <a:cubicBezTo>
                  <a:pt x="-167873" y="4572273"/>
                  <a:pt x="-101598" y="2320989"/>
                  <a:pt x="486483" y="169446"/>
                </a:cubicBezTo>
                <a:close/>
              </a:path>
            </a:pathLst>
          </a:custGeom>
          <a:blipFill dpi="0" rotWithShape="1">
            <a:blip r:embed="rId3"/>
            <a:srcRect/>
            <a:tile tx="-3492500" ty="0" sx="70000" sy="70000" flip="none" algn="tl"/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8546987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496">
          <p15:clr>
            <a:srgbClr val="5ACBF0"/>
          </p15:clr>
        </p15:guide>
        <p15:guide id="3" pos="3360">
          <p15:clr>
            <a:srgbClr val="5ACBF0"/>
          </p15:clr>
        </p15:guide>
        <p15:guide id="5" orient="horz" pos="2160">
          <p15:clr>
            <a:srgbClr val="FBAE40"/>
          </p15:clr>
        </p15:guide>
        <p15:guide id="6" orient="horz" pos="2229">
          <p15:clr>
            <a:srgbClr val="5ACBF0"/>
          </p15:clr>
        </p15:guide>
        <p15:guide id="7" pos="2996">
          <p15:clr>
            <a:srgbClr val="5ACBF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Higher Education, Magent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0408F-4A76-4E13-B20C-89E0FD40DC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304801"/>
            <a:ext cx="5507738" cy="3086100"/>
          </a:xfrm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5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Event name or presentation title 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50C08D79-5AB6-044A-C4B0-9BE0B10F691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4201" y="3556394"/>
            <a:ext cx="5507738" cy="761196"/>
          </a:xfrm>
          <a:noFill/>
        </p:spPr>
        <p:txBody>
          <a:bodyPr vert="horz" wrap="square" lIns="0" tIns="0" rIns="0" bIns="0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2000" dirty="0">
                <a:solidFill>
                  <a:schemeClr val="accent2"/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Subtitle text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2F38F8-465B-4A56-54D4-9AF9A31800B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4200" y="4483085"/>
            <a:ext cx="3667125" cy="304699"/>
          </a:xfrm>
          <a:noFill/>
        </p:spPr>
        <p:txBody>
          <a:bodyPr vert="horz" wrap="square" lIns="0" tIns="0" rIns="0" bIns="0" rtlCol="0" anchor="b" anchorCtr="0"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buNone/>
              <a:defRPr lang="en-US" sz="1600" dirty="0" smtClean="0"/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marL="228600" lvl="0" indent="-228600"/>
            <a:r>
              <a:rPr lang="en-US"/>
              <a:t>Presenter name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76146EE9-B8E9-1323-B9CA-5C24DBEB261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4200" y="4858702"/>
            <a:ext cx="3667125" cy="254062"/>
          </a:xfrm>
          <a:noFill/>
        </p:spPr>
        <p:txBody>
          <a:bodyPr vert="horz" wrap="square" lIns="0" tIns="0" rIns="0" bIns="0" rtlCol="0" anchor="b" anchorCtr="0"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buNone/>
              <a:defRPr lang="en-US" sz="1400" dirty="0" smtClean="0"/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marL="228600" lvl="0" indent="-228600"/>
            <a:r>
              <a:rPr lang="en-US"/>
              <a:t>Month day, year</a:t>
            </a:r>
          </a:p>
        </p:txBody>
      </p:sp>
      <p:pic>
        <p:nvPicPr>
          <p:cNvPr id="5" name="Graphic 4" descr="CLEP® logo">
            <a:extLst>
              <a:ext uri="{FF2B5EF4-FFF2-40B4-BE49-F238E27FC236}">
                <a16:creationId xmlns:a16="http://schemas.microsoft.com/office/drawing/2014/main" id="{2535E274-D7D8-27D8-508A-968BE91CD6C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6805" y="6172200"/>
            <a:ext cx="1156469" cy="396138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6A85C4C-3E53-FBC1-B8F5-3356BEAAD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780000">
            <a:off x="5260676" y="-613955"/>
            <a:ext cx="7583178" cy="8432944"/>
          </a:xfrm>
          <a:custGeom>
            <a:avLst/>
            <a:gdLst>
              <a:gd name="connsiteX0" fmla="*/ 6040463 w 7583178"/>
              <a:gd name="connsiteY0" fmla="*/ 0 h 8432944"/>
              <a:gd name="connsiteX1" fmla="*/ 7583178 w 7583178"/>
              <a:gd name="connsiteY1" fmla="*/ 6682230 h 8432944"/>
              <a:gd name="connsiteX2" fmla="*/ 0 w 7583178"/>
              <a:gd name="connsiteY2" fmla="*/ 8432944 h 8432944"/>
              <a:gd name="connsiteX3" fmla="*/ 103523 w 7583178"/>
              <a:gd name="connsiteY3" fmla="*/ 8054195 h 8432944"/>
              <a:gd name="connsiteX4" fmla="*/ 904890 w 7583178"/>
              <a:gd name="connsiteY4" fmla="*/ 6276583 h 8432944"/>
              <a:gd name="connsiteX5" fmla="*/ 2257313 w 7583178"/>
              <a:gd name="connsiteY5" fmla="*/ 3250999 h 8432944"/>
              <a:gd name="connsiteX6" fmla="*/ 1618956 w 7583178"/>
              <a:gd name="connsiteY6" fmla="*/ 1124867 h 8432944"/>
              <a:gd name="connsiteX7" fmla="*/ 1574084 w 7583178"/>
              <a:gd name="connsiteY7" fmla="*/ 1031145 h 8432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83178" h="8432944">
                <a:moveTo>
                  <a:pt x="6040463" y="0"/>
                </a:moveTo>
                <a:lnTo>
                  <a:pt x="7583178" y="6682230"/>
                </a:lnTo>
                <a:lnTo>
                  <a:pt x="0" y="8432944"/>
                </a:lnTo>
                <a:lnTo>
                  <a:pt x="103523" y="8054195"/>
                </a:lnTo>
                <a:cubicBezTo>
                  <a:pt x="292837" y="7438688"/>
                  <a:pt x="561656" y="6840590"/>
                  <a:pt x="904890" y="6276583"/>
                </a:cubicBezTo>
                <a:cubicBezTo>
                  <a:pt x="1621233" y="5099355"/>
                  <a:pt x="2257312" y="4077705"/>
                  <a:pt x="2257313" y="3250999"/>
                </a:cubicBezTo>
                <a:cubicBezTo>
                  <a:pt x="2257313" y="2675976"/>
                  <a:pt x="1993387" y="1932644"/>
                  <a:pt x="1618956" y="1124867"/>
                </a:cubicBezTo>
                <a:lnTo>
                  <a:pt x="1574084" y="1031145"/>
                </a:lnTo>
                <a:close/>
              </a:path>
            </a:pathLst>
          </a:custGeom>
          <a:solidFill>
            <a:schemeClr val="accent5"/>
          </a:solidFill>
          <a:ln w="635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984599CF-EC1B-8D78-F088-9A38D8602C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72025" y="0"/>
            <a:ext cx="7419974" cy="6858000"/>
          </a:xfrm>
          <a:custGeom>
            <a:avLst/>
            <a:gdLst>
              <a:gd name="connsiteX0" fmla="*/ 0 w 7419974"/>
              <a:gd name="connsiteY0" fmla="*/ 0 h 6858000"/>
              <a:gd name="connsiteX1" fmla="*/ 7419974 w 7419974"/>
              <a:gd name="connsiteY1" fmla="*/ 0 h 6858000"/>
              <a:gd name="connsiteX2" fmla="*/ 7419974 w 7419974"/>
              <a:gd name="connsiteY2" fmla="*/ 6858000 h 6858000"/>
              <a:gd name="connsiteX3" fmla="*/ 18902 w 7419974"/>
              <a:gd name="connsiteY3" fmla="*/ 6858000 h 6858000"/>
              <a:gd name="connsiteX4" fmla="*/ 212542 w 7419974"/>
              <a:gd name="connsiteY4" fmla="*/ 6488465 h 6858000"/>
              <a:gd name="connsiteX5" fmla="*/ 1376048 w 7419974"/>
              <a:gd name="connsiteY5" fmla="*/ 4923747 h 6858000"/>
              <a:gd name="connsiteX6" fmla="*/ 3345119 w 7419974"/>
              <a:gd name="connsiteY6" fmla="*/ 2258043 h 6858000"/>
              <a:gd name="connsiteX7" fmla="*/ 3176962 w 7419974"/>
              <a:gd name="connsiteY7" fmla="*/ 44527 h 6858000"/>
              <a:gd name="connsiteX8" fmla="*/ 3166505 w 7419974"/>
              <a:gd name="connsiteY8" fmla="*/ 2 h 6858000"/>
              <a:gd name="connsiteX9" fmla="*/ 0 w 7419974"/>
              <a:gd name="connsiteY9" fmla="*/ 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419974" h="6858000">
                <a:moveTo>
                  <a:pt x="0" y="0"/>
                </a:moveTo>
                <a:lnTo>
                  <a:pt x="7419974" y="0"/>
                </a:lnTo>
                <a:lnTo>
                  <a:pt x="7419974" y="6858000"/>
                </a:lnTo>
                <a:lnTo>
                  <a:pt x="18902" y="6858000"/>
                </a:lnTo>
                <a:lnTo>
                  <a:pt x="212542" y="6488465"/>
                </a:lnTo>
                <a:cubicBezTo>
                  <a:pt x="529294" y="5927791"/>
                  <a:pt x="919978" y="5401149"/>
                  <a:pt x="1376048" y="4923747"/>
                </a:cubicBezTo>
                <a:cubicBezTo>
                  <a:pt x="2327911" y="3927268"/>
                  <a:pt x="3168052" y="3065566"/>
                  <a:pt x="3345119" y="2258043"/>
                </a:cubicBezTo>
                <a:cubicBezTo>
                  <a:pt x="3468281" y="1696364"/>
                  <a:pt x="3369689" y="913755"/>
                  <a:pt x="3176962" y="44527"/>
                </a:cubicBezTo>
                <a:lnTo>
                  <a:pt x="3166505" y="2"/>
                </a:lnTo>
                <a:lnTo>
                  <a:pt x="0" y="2"/>
                </a:lnTo>
                <a:close/>
              </a:path>
            </a:pathLst>
          </a:custGeom>
          <a:blipFill>
            <a:blip r:embed="rId3"/>
            <a:stretch>
              <a:fillRect r="-1111" b="-1110"/>
            </a:stretch>
          </a:blipFill>
        </p:spPr>
        <p:txBody>
          <a:bodyPr wrap="square">
            <a:noAutofit/>
          </a:bodyPr>
          <a:lstStyle>
            <a:lvl1pPr algn="ctr">
              <a:buNone/>
              <a:defRPr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807772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496">
          <p15:clr>
            <a:srgbClr val="5ACBF0"/>
          </p15:clr>
        </p15:guide>
        <p15:guide id="3" pos="3360">
          <p15:clr>
            <a:srgbClr val="5ACBF0"/>
          </p15:clr>
        </p15:guide>
        <p15:guide id="5" orient="horz" pos="2160">
          <p15:clr>
            <a:srgbClr val="FBAE40"/>
          </p15:clr>
        </p15:guide>
        <p15:guide id="6" orient="horz" pos="2229">
          <p15:clr>
            <a:srgbClr val="5ACBF0"/>
          </p15:clr>
        </p15:guide>
        <p15:guide id="7" pos="2996">
          <p15:clr>
            <a:srgbClr val="5ACBF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Higher Education, Magent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0408F-4A76-4E13-B20C-89E0FD40DC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304801"/>
            <a:ext cx="5507738" cy="3086100"/>
          </a:xfrm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5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Event name or presentation title 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50C08D79-5AB6-044A-C4B0-9BE0B10F691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4201" y="3556394"/>
            <a:ext cx="5507738" cy="761196"/>
          </a:xfrm>
          <a:noFill/>
        </p:spPr>
        <p:txBody>
          <a:bodyPr vert="horz" wrap="square" lIns="0" tIns="0" rIns="0" bIns="0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2000" dirty="0">
                <a:solidFill>
                  <a:schemeClr val="accent2"/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Subtitle text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D9FCCC9B-CC0F-E881-9314-F46DE74982B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4200" y="4483085"/>
            <a:ext cx="3667125" cy="304699"/>
          </a:xfrm>
          <a:noFill/>
        </p:spPr>
        <p:txBody>
          <a:bodyPr vert="horz" wrap="square" lIns="0" tIns="0" rIns="0" bIns="0" rtlCol="0" anchor="b" anchorCtr="0"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buNone/>
              <a:defRPr lang="en-US" sz="1600" dirty="0" smtClean="0"/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marL="228600" lvl="0" indent="-228600"/>
            <a:r>
              <a:rPr lang="en-US"/>
              <a:t>Presenter name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C471CB17-71F1-6D3B-FD11-240131736FF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4200" y="4858702"/>
            <a:ext cx="3667125" cy="254062"/>
          </a:xfrm>
          <a:noFill/>
        </p:spPr>
        <p:txBody>
          <a:bodyPr vert="horz" wrap="square" lIns="0" tIns="0" rIns="0" bIns="0" rtlCol="0" anchor="b" anchorCtr="0"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buNone/>
              <a:defRPr lang="en-US" sz="1400" dirty="0" smtClean="0"/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marL="228600" lvl="0" indent="-228600"/>
            <a:r>
              <a:rPr lang="en-US"/>
              <a:t>Month day, year</a:t>
            </a:r>
          </a:p>
        </p:txBody>
      </p:sp>
      <p:pic>
        <p:nvPicPr>
          <p:cNvPr id="7" name="Graphic 6" descr="CLEP® logo">
            <a:extLst>
              <a:ext uri="{FF2B5EF4-FFF2-40B4-BE49-F238E27FC236}">
                <a16:creationId xmlns:a16="http://schemas.microsoft.com/office/drawing/2014/main" id="{28220369-DD85-7C96-4E03-24CB79110A9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6805" y="6172200"/>
            <a:ext cx="1156469" cy="396138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A612CEB2-48A5-8912-BEDA-C6DF2EA147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546572">
            <a:off x="6495018" y="-228085"/>
            <a:ext cx="5940782" cy="7277543"/>
          </a:xfrm>
          <a:custGeom>
            <a:avLst/>
            <a:gdLst>
              <a:gd name="connsiteX0" fmla="*/ 5932987 w 5940782"/>
              <a:gd name="connsiteY0" fmla="*/ 7277543 h 7277543"/>
              <a:gd name="connsiteX1" fmla="*/ 0 w 5940782"/>
              <a:gd name="connsiteY1" fmla="*/ 6839373 h 7277543"/>
              <a:gd name="connsiteX2" fmla="*/ 505109 w 5940782"/>
              <a:gd name="connsiteY2" fmla="*/ 0 h 7277543"/>
              <a:gd name="connsiteX3" fmla="*/ 4954774 w 5940782"/>
              <a:gd name="connsiteY3" fmla="*/ 328622 h 7277543"/>
              <a:gd name="connsiteX4" fmla="*/ 5105852 w 5940782"/>
              <a:gd name="connsiteY4" fmla="*/ 1032807 h 7277543"/>
              <a:gd name="connsiteX5" fmla="*/ 5939605 w 5940782"/>
              <a:gd name="connsiteY5" fmla="*/ 7172870 h 7277543"/>
              <a:gd name="connsiteX6" fmla="*/ 5936753 w 5940782"/>
              <a:gd name="connsiteY6" fmla="*/ 7262421 h 7277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40782" h="7277543">
                <a:moveTo>
                  <a:pt x="5932987" y="7277543"/>
                </a:moveTo>
                <a:lnTo>
                  <a:pt x="0" y="6839373"/>
                </a:lnTo>
                <a:lnTo>
                  <a:pt x="505109" y="0"/>
                </a:lnTo>
                <a:lnTo>
                  <a:pt x="4954774" y="328622"/>
                </a:lnTo>
                <a:lnTo>
                  <a:pt x="5105852" y="1032807"/>
                </a:lnTo>
                <a:cubicBezTo>
                  <a:pt x="5479016" y="2856615"/>
                  <a:pt x="5770521" y="4900511"/>
                  <a:pt x="5939605" y="7172870"/>
                </a:cubicBezTo>
                <a:cubicBezTo>
                  <a:pt x="5941880" y="7203416"/>
                  <a:pt x="5940823" y="7233377"/>
                  <a:pt x="5936753" y="7262421"/>
                </a:cubicBezTo>
                <a:close/>
              </a:path>
            </a:pathLst>
          </a:custGeom>
          <a:solidFill>
            <a:schemeClr val="accent5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D08D596-8F6B-1485-B362-CD6FF328F1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578250" y="1"/>
            <a:ext cx="5613751" cy="6857999"/>
          </a:xfrm>
          <a:custGeom>
            <a:avLst/>
            <a:gdLst>
              <a:gd name="connsiteX0" fmla="*/ 3534 w 5613751"/>
              <a:gd name="connsiteY0" fmla="*/ 0 h 6857999"/>
              <a:gd name="connsiteX1" fmla="*/ 5613751 w 5613751"/>
              <a:gd name="connsiteY1" fmla="*/ 0 h 6857999"/>
              <a:gd name="connsiteX2" fmla="*/ 5613750 w 5613751"/>
              <a:gd name="connsiteY2" fmla="*/ 6857999 h 6857999"/>
              <a:gd name="connsiteX3" fmla="*/ 1490895 w 5613751"/>
              <a:gd name="connsiteY3" fmla="*/ 6857998 h 6857999"/>
              <a:gd name="connsiteX4" fmla="*/ 1288362 w 5613751"/>
              <a:gd name="connsiteY4" fmla="*/ 6166853 h 6857999"/>
              <a:gd name="connsiteX5" fmla="*/ 4643 w 5613751"/>
              <a:gd name="connsiteY5" fmla="*/ 104874 h 6857999"/>
              <a:gd name="connsiteX6" fmla="*/ 892 w 5613751"/>
              <a:gd name="connsiteY6" fmla="*/ 15357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13751" h="6857999">
                <a:moveTo>
                  <a:pt x="3534" y="0"/>
                </a:moveTo>
                <a:lnTo>
                  <a:pt x="5613751" y="0"/>
                </a:lnTo>
                <a:lnTo>
                  <a:pt x="5613750" y="6857999"/>
                </a:lnTo>
                <a:lnTo>
                  <a:pt x="1490895" y="6857998"/>
                </a:lnTo>
                <a:lnTo>
                  <a:pt x="1288362" y="6166853"/>
                </a:lnTo>
                <a:cubicBezTo>
                  <a:pt x="781884" y="4375483"/>
                  <a:pt x="340633" y="2358608"/>
                  <a:pt x="4643" y="104874"/>
                </a:cubicBezTo>
                <a:cubicBezTo>
                  <a:pt x="124" y="74579"/>
                  <a:pt x="-1028" y="44621"/>
                  <a:pt x="892" y="15357"/>
                </a:cubicBezTo>
                <a:close/>
              </a:path>
            </a:pathLst>
          </a:custGeom>
          <a:blipFill dpi="0" rotWithShape="1">
            <a:blip r:embed="rId3"/>
            <a:srcRect/>
            <a:tile tx="-1651000" ty="0" sx="40000" sy="40000" flip="none" algn="tl"/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111433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496">
          <p15:clr>
            <a:srgbClr val="5ACBF0"/>
          </p15:clr>
        </p15:guide>
        <p15:guide id="3" pos="3360">
          <p15:clr>
            <a:srgbClr val="5ACBF0"/>
          </p15:clr>
        </p15:guide>
        <p15:guide id="5" orient="horz" pos="2160">
          <p15:clr>
            <a:srgbClr val="FBAE40"/>
          </p15:clr>
        </p15:guide>
        <p15:guide id="6" orient="horz" pos="2229">
          <p15:clr>
            <a:srgbClr val="5ACBF0"/>
          </p15:clr>
        </p15:guide>
        <p15:guide id="7" pos="2996">
          <p15:clr>
            <a:srgbClr val="5ACBF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AP/Pre-AP, Gree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0408F-4A76-4E13-B20C-89E0FD40DC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304801"/>
            <a:ext cx="5507738" cy="3086100"/>
          </a:xfrm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5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Event name or presentation title 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54A1DF4F-1ABA-556B-E937-4F25975E4DC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4200" y="3556394"/>
            <a:ext cx="5507739" cy="761196"/>
          </a:xfrm>
          <a:noFill/>
        </p:spPr>
        <p:txBody>
          <a:bodyPr vert="horz" wrap="square" lIns="0" tIns="0" rIns="0" bIns="0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2000" dirty="0">
                <a:solidFill>
                  <a:schemeClr val="accent2"/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Subtitle text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D2A1CA97-0E18-4D35-7397-DC26E117B8E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4200" y="4483085"/>
            <a:ext cx="3667125" cy="304699"/>
          </a:xfrm>
          <a:noFill/>
        </p:spPr>
        <p:txBody>
          <a:bodyPr vert="horz" wrap="square" lIns="0" tIns="0" rIns="0" bIns="0" rtlCol="0" anchor="b" anchorCtr="0"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buNone/>
              <a:defRPr lang="en-US" sz="1600" dirty="0" smtClean="0"/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marL="228600" lvl="0" indent="-228600"/>
            <a:r>
              <a:rPr lang="en-US"/>
              <a:t>Presenter name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B872264-7047-D59A-C215-124AE8739B5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4200" y="4858702"/>
            <a:ext cx="3667125" cy="254062"/>
          </a:xfrm>
          <a:noFill/>
        </p:spPr>
        <p:txBody>
          <a:bodyPr vert="horz" wrap="square" lIns="0" tIns="0" rIns="0" bIns="0" rtlCol="0" anchor="b" anchorCtr="0"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buNone/>
              <a:defRPr lang="en-US" sz="1400" dirty="0" smtClean="0"/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marL="228600" lvl="0" indent="-228600"/>
            <a:r>
              <a:rPr lang="en-US"/>
              <a:t>Month day, year</a:t>
            </a:r>
          </a:p>
        </p:txBody>
      </p:sp>
      <p:pic>
        <p:nvPicPr>
          <p:cNvPr id="7" name="Graphic 6" descr="AP® logo">
            <a:extLst>
              <a:ext uri="{FF2B5EF4-FFF2-40B4-BE49-F238E27FC236}">
                <a16:creationId xmlns:a16="http://schemas.microsoft.com/office/drawing/2014/main" id="{0E92B8FC-D05D-C820-77D4-D743010104A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6804" y="6172200"/>
            <a:ext cx="750747" cy="396138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95669452-AF4C-68E3-C445-60C76CC4B2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80560" y="2"/>
            <a:ext cx="5711443" cy="6857999"/>
          </a:xfrm>
          <a:custGeom>
            <a:avLst/>
            <a:gdLst>
              <a:gd name="connsiteX0" fmla="*/ 535689 w 5711443"/>
              <a:gd name="connsiteY0" fmla="*/ 0 h 6857999"/>
              <a:gd name="connsiteX1" fmla="*/ 5711443 w 5711443"/>
              <a:gd name="connsiteY1" fmla="*/ 0 h 6857999"/>
              <a:gd name="connsiteX2" fmla="*/ 5711443 w 5711443"/>
              <a:gd name="connsiteY2" fmla="*/ 6857999 h 6857999"/>
              <a:gd name="connsiteX3" fmla="*/ 385803 w 5711443"/>
              <a:gd name="connsiteY3" fmla="*/ 6857999 h 6857999"/>
              <a:gd name="connsiteX4" fmla="*/ 349818 w 5711443"/>
              <a:gd name="connsiteY4" fmla="*/ 6719659 h 6857999"/>
              <a:gd name="connsiteX5" fmla="*/ 486483 w 5711443"/>
              <a:gd name="connsiteY5" fmla="*/ 16944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1443" h="6857999">
                <a:moveTo>
                  <a:pt x="535689" y="0"/>
                </a:moveTo>
                <a:lnTo>
                  <a:pt x="5711443" y="0"/>
                </a:lnTo>
                <a:lnTo>
                  <a:pt x="5711443" y="6857999"/>
                </a:lnTo>
                <a:lnTo>
                  <a:pt x="385803" y="6857999"/>
                </a:lnTo>
                <a:lnTo>
                  <a:pt x="349818" y="6719659"/>
                </a:lnTo>
                <a:cubicBezTo>
                  <a:pt x="-167873" y="4572273"/>
                  <a:pt x="-101598" y="2320989"/>
                  <a:pt x="486483" y="169446"/>
                </a:cubicBezTo>
                <a:close/>
              </a:path>
            </a:pathLst>
          </a:custGeom>
          <a:solidFill>
            <a:schemeClr val="accent6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397A4C7-A02D-35DE-1EC1-86C390A7B5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816542" y="0"/>
            <a:ext cx="5376160" cy="6857999"/>
          </a:xfrm>
          <a:custGeom>
            <a:avLst/>
            <a:gdLst>
              <a:gd name="connsiteX0" fmla="*/ 535689 w 5376160"/>
              <a:gd name="connsiteY0" fmla="*/ 0 h 6857999"/>
              <a:gd name="connsiteX1" fmla="*/ 5376160 w 5376160"/>
              <a:gd name="connsiteY1" fmla="*/ 0 h 6857999"/>
              <a:gd name="connsiteX2" fmla="*/ 5376160 w 5376160"/>
              <a:gd name="connsiteY2" fmla="*/ 6857999 h 6857999"/>
              <a:gd name="connsiteX3" fmla="*/ 385803 w 5376160"/>
              <a:gd name="connsiteY3" fmla="*/ 6857999 h 6857999"/>
              <a:gd name="connsiteX4" fmla="*/ 349818 w 5376160"/>
              <a:gd name="connsiteY4" fmla="*/ 6719659 h 6857999"/>
              <a:gd name="connsiteX5" fmla="*/ 486483 w 5376160"/>
              <a:gd name="connsiteY5" fmla="*/ 16944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76160" h="6857999">
                <a:moveTo>
                  <a:pt x="535689" y="0"/>
                </a:moveTo>
                <a:lnTo>
                  <a:pt x="5376160" y="0"/>
                </a:lnTo>
                <a:lnTo>
                  <a:pt x="5376160" y="6857999"/>
                </a:lnTo>
                <a:lnTo>
                  <a:pt x="385803" y="6857999"/>
                </a:lnTo>
                <a:lnTo>
                  <a:pt x="349818" y="6719659"/>
                </a:lnTo>
                <a:cubicBezTo>
                  <a:pt x="-167873" y="4572273"/>
                  <a:pt x="-101598" y="2320989"/>
                  <a:pt x="486483" y="169446"/>
                </a:cubicBez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7242230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496">
          <p15:clr>
            <a:srgbClr val="5ACBF0"/>
          </p15:clr>
        </p15:guide>
        <p15:guide id="3" pos="3360">
          <p15:clr>
            <a:srgbClr val="5ACBF0"/>
          </p15:clr>
        </p15:guide>
        <p15:guide id="5" orient="horz" pos="2160">
          <p15:clr>
            <a:srgbClr val="FBAE40"/>
          </p15:clr>
        </p15:guide>
        <p15:guide id="6" orient="horz" pos="2229">
          <p15:clr>
            <a:srgbClr val="5ACBF0"/>
          </p15:clr>
        </p15:guide>
        <p15:guide id="7" pos="2996">
          <p15:clr>
            <a:srgbClr val="5ACBF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AP/Pre-AP, Gree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0408F-4A76-4E13-B20C-89E0FD40DC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304801"/>
            <a:ext cx="5507738" cy="3086100"/>
          </a:xfrm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5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Event name or presentation title 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54A1DF4F-1ABA-556B-E937-4F25975E4DC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4200" y="3556394"/>
            <a:ext cx="5507739" cy="761196"/>
          </a:xfrm>
          <a:noFill/>
        </p:spPr>
        <p:txBody>
          <a:bodyPr vert="horz" wrap="square" lIns="0" tIns="0" rIns="0" bIns="0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2000" dirty="0">
                <a:solidFill>
                  <a:schemeClr val="accent2"/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Subtitle text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99F90F-67F3-1307-E024-24240720FE1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4200" y="4483085"/>
            <a:ext cx="3667125" cy="304699"/>
          </a:xfrm>
          <a:noFill/>
        </p:spPr>
        <p:txBody>
          <a:bodyPr vert="horz" wrap="square" lIns="0" tIns="0" rIns="0" bIns="0" rtlCol="0" anchor="b" anchorCtr="0"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buNone/>
              <a:defRPr lang="en-US" sz="1600" dirty="0" smtClean="0"/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marL="228600" lvl="0" indent="-228600"/>
            <a:r>
              <a:rPr lang="en-US"/>
              <a:t>Presenter name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6A2B63E6-5D1A-85AA-AAA5-DDA98754782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4200" y="4858702"/>
            <a:ext cx="3667125" cy="254062"/>
          </a:xfrm>
          <a:noFill/>
        </p:spPr>
        <p:txBody>
          <a:bodyPr vert="horz" wrap="square" lIns="0" tIns="0" rIns="0" bIns="0" rtlCol="0" anchor="b" anchorCtr="0"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buNone/>
              <a:defRPr lang="en-US" sz="1400" dirty="0" smtClean="0"/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marL="228600" lvl="0" indent="-228600"/>
            <a:r>
              <a:rPr lang="en-US"/>
              <a:t>Month day, year</a:t>
            </a:r>
          </a:p>
        </p:txBody>
      </p:sp>
      <p:pic>
        <p:nvPicPr>
          <p:cNvPr id="5" name="Graphic 4" descr="AP® logo">
            <a:extLst>
              <a:ext uri="{FF2B5EF4-FFF2-40B4-BE49-F238E27FC236}">
                <a16:creationId xmlns:a16="http://schemas.microsoft.com/office/drawing/2014/main" id="{9E9B4AAC-2CE2-1C37-4D72-5905F937BF1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6804" y="6172200"/>
            <a:ext cx="750747" cy="396138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96BC1D6-C267-10DB-DB01-CEE6BF618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780000">
            <a:off x="5260676" y="-613955"/>
            <a:ext cx="7583178" cy="8432944"/>
          </a:xfrm>
          <a:custGeom>
            <a:avLst/>
            <a:gdLst>
              <a:gd name="connsiteX0" fmla="*/ 6040463 w 7583178"/>
              <a:gd name="connsiteY0" fmla="*/ 0 h 8432944"/>
              <a:gd name="connsiteX1" fmla="*/ 7583178 w 7583178"/>
              <a:gd name="connsiteY1" fmla="*/ 6682230 h 8432944"/>
              <a:gd name="connsiteX2" fmla="*/ 0 w 7583178"/>
              <a:gd name="connsiteY2" fmla="*/ 8432944 h 8432944"/>
              <a:gd name="connsiteX3" fmla="*/ 103523 w 7583178"/>
              <a:gd name="connsiteY3" fmla="*/ 8054195 h 8432944"/>
              <a:gd name="connsiteX4" fmla="*/ 904890 w 7583178"/>
              <a:gd name="connsiteY4" fmla="*/ 6276583 h 8432944"/>
              <a:gd name="connsiteX5" fmla="*/ 2257313 w 7583178"/>
              <a:gd name="connsiteY5" fmla="*/ 3250999 h 8432944"/>
              <a:gd name="connsiteX6" fmla="*/ 1618956 w 7583178"/>
              <a:gd name="connsiteY6" fmla="*/ 1124867 h 8432944"/>
              <a:gd name="connsiteX7" fmla="*/ 1574084 w 7583178"/>
              <a:gd name="connsiteY7" fmla="*/ 1031145 h 8432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83178" h="8432944">
                <a:moveTo>
                  <a:pt x="6040463" y="0"/>
                </a:moveTo>
                <a:lnTo>
                  <a:pt x="7583178" y="6682230"/>
                </a:lnTo>
                <a:lnTo>
                  <a:pt x="0" y="8432944"/>
                </a:lnTo>
                <a:lnTo>
                  <a:pt x="103523" y="8054195"/>
                </a:lnTo>
                <a:cubicBezTo>
                  <a:pt x="292837" y="7438688"/>
                  <a:pt x="561656" y="6840590"/>
                  <a:pt x="904890" y="6276583"/>
                </a:cubicBezTo>
                <a:cubicBezTo>
                  <a:pt x="1621233" y="5099355"/>
                  <a:pt x="2257312" y="4077705"/>
                  <a:pt x="2257313" y="3250999"/>
                </a:cubicBezTo>
                <a:cubicBezTo>
                  <a:pt x="2257313" y="2675976"/>
                  <a:pt x="1993387" y="1932644"/>
                  <a:pt x="1618956" y="1124867"/>
                </a:cubicBezTo>
                <a:lnTo>
                  <a:pt x="1574084" y="1031145"/>
                </a:lnTo>
                <a:close/>
              </a:path>
            </a:pathLst>
          </a:custGeom>
          <a:solidFill>
            <a:schemeClr val="accent6"/>
          </a:solidFill>
          <a:ln w="635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984599CF-EC1B-8D78-F088-9A38D8602C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72025" y="0"/>
            <a:ext cx="7419974" cy="6858000"/>
          </a:xfrm>
          <a:custGeom>
            <a:avLst/>
            <a:gdLst>
              <a:gd name="connsiteX0" fmla="*/ 0 w 7419974"/>
              <a:gd name="connsiteY0" fmla="*/ 0 h 6858000"/>
              <a:gd name="connsiteX1" fmla="*/ 7419974 w 7419974"/>
              <a:gd name="connsiteY1" fmla="*/ 0 h 6858000"/>
              <a:gd name="connsiteX2" fmla="*/ 7419974 w 7419974"/>
              <a:gd name="connsiteY2" fmla="*/ 6858000 h 6858000"/>
              <a:gd name="connsiteX3" fmla="*/ 18902 w 7419974"/>
              <a:gd name="connsiteY3" fmla="*/ 6858000 h 6858000"/>
              <a:gd name="connsiteX4" fmla="*/ 212542 w 7419974"/>
              <a:gd name="connsiteY4" fmla="*/ 6488465 h 6858000"/>
              <a:gd name="connsiteX5" fmla="*/ 1376048 w 7419974"/>
              <a:gd name="connsiteY5" fmla="*/ 4923747 h 6858000"/>
              <a:gd name="connsiteX6" fmla="*/ 3345119 w 7419974"/>
              <a:gd name="connsiteY6" fmla="*/ 2258043 h 6858000"/>
              <a:gd name="connsiteX7" fmla="*/ 3176962 w 7419974"/>
              <a:gd name="connsiteY7" fmla="*/ 44527 h 6858000"/>
              <a:gd name="connsiteX8" fmla="*/ 3166505 w 7419974"/>
              <a:gd name="connsiteY8" fmla="*/ 2 h 6858000"/>
              <a:gd name="connsiteX9" fmla="*/ 0 w 7419974"/>
              <a:gd name="connsiteY9" fmla="*/ 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419974" h="6858000">
                <a:moveTo>
                  <a:pt x="0" y="0"/>
                </a:moveTo>
                <a:lnTo>
                  <a:pt x="7419974" y="0"/>
                </a:lnTo>
                <a:lnTo>
                  <a:pt x="7419974" y="6858000"/>
                </a:lnTo>
                <a:lnTo>
                  <a:pt x="18902" y="6858000"/>
                </a:lnTo>
                <a:lnTo>
                  <a:pt x="212542" y="6488465"/>
                </a:lnTo>
                <a:cubicBezTo>
                  <a:pt x="529294" y="5927791"/>
                  <a:pt x="919978" y="5401149"/>
                  <a:pt x="1376048" y="4923747"/>
                </a:cubicBezTo>
                <a:cubicBezTo>
                  <a:pt x="2327911" y="3927268"/>
                  <a:pt x="3168052" y="3065566"/>
                  <a:pt x="3345119" y="2258043"/>
                </a:cubicBezTo>
                <a:cubicBezTo>
                  <a:pt x="3468281" y="1696364"/>
                  <a:pt x="3369689" y="913755"/>
                  <a:pt x="3176962" y="44527"/>
                </a:cubicBezTo>
                <a:lnTo>
                  <a:pt x="3166505" y="2"/>
                </a:lnTo>
                <a:lnTo>
                  <a:pt x="0" y="2"/>
                </a:lnTo>
                <a:close/>
              </a:path>
            </a:pathLst>
          </a:custGeom>
          <a:blipFill dpi="0" rotWithShape="1">
            <a:blip r:embed="rId3"/>
            <a:srcRect/>
            <a:tile tx="444500" ty="0" sx="70000" sy="70000" flip="none" algn="tl"/>
          </a:blipFill>
        </p:spPr>
        <p:txBody>
          <a:bodyPr wrap="square">
            <a:noAutofit/>
          </a:bodyPr>
          <a:lstStyle>
            <a:lvl1pPr algn="ctr">
              <a:buNone/>
              <a:defRPr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8000025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496">
          <p15:clr>
            <a:srgbClr val="5ACBF0"/>
          </p15:clr>
        </p15:guide>
        <p15:guide id="3" pos="3360">
          <p15:clr>
            <a:srgbClr val="5ACBF0"/>
          </p15:clr>
        </p15:guide>
        <p15:guide id="5" orient="horz" pos="2160">
          <p15:clr>
            <a:srgbClr val="FBAE40"/>
          </p15:clr>
        </p15:guide>
        <p15:guide id="6" orient="horz" pos="2229">
          <p15:clr>
            <a:srgbClr val="5ACBF0"/>
          </p15:clr>
        </p15:guide>
        <p15:guide id="7" pos="2996">
          <p15:clr>
            <a:srgbClr val="5ACBF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AP/Pre-AP, Gree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0408F-4A76-4E13-B20C-89E0FD40DC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304801"/>
            <a:ext cx="5507738" cy="3086100"/>
          </a:xfrm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5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Event name or presentation title 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54A1DF4F-1ABA-556B-E937-4F25975E4DC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4200" y="3556394"/>
            <a:ext cx="5507739" cy="761196"/>
          </a:xfrm>
          <a:noFill/>
        </p:spPr>
        <p:txBody>
          <a:bodyPr vert="horz" wrap="square" lIns="0" tIns="0" rIns="0" bIns="0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2000" dirty="0">
                <a:solidFill>
                  <a:schemeClr val="accent2"/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Subtitle text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0FD9E5B2-DBC9-81FB-4618-F13D89C3925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4200" y="4483085"/>
            <a:ext cx="3667125" cy="304699"/>
          </a:xfrm>
          <a:noFill/>
        </p:spPr>
        <p:txBody>
          <a:bodyPr vert="horz" wrap="square" lIns="0" tIns="0" rIns="0" bIns="0" rtlCol="0" anchor="b" anchorCtr="0"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buNone/>
              <a:defRPr lang="en-US" sz="1600" dirty="0" smtClean="0"/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marL="228600" lvl="0" indent="-228600"/>
            <a:r>
              <a:rPr lang="en-US"/>
              <a:t>Presenter name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EA92086-707A-3163-5CE1-610B07FE0AB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4200" y="4858702"/>
            <a:ext cx="3667125" cy="254062"/>
          </a:xfrm>
          <a:noFill/>
        </p:spPr>
        <p:txBody>
          <a:bodyPr vert="horz" wrap="square" lIns="0" tIns="0" rIns="0" bIns="0" rtlCol="0" anchor="b" anchorCtr="0"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buNone/>
              <a:defRPr lang="en-US" sz="1400" dirty="0" smtClean="0"/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marL="228600" lvl="0" indent="-228600"/>
            <a:r>
              <a:rPr lang="en-US"/>
              <a:t>Month day, year</a:t>
            </a:r>
          </a:p>
        </p:txBody>
      </p:sp>
      <p:pic>
        <p:nvPicPr>
          <p:cNvPr id="7" name="Graphic 6" descr="AP® logo">
            <a:extLst>
              <a:ext uri="{FF2B5EF4-FFF2-40B4-BE49-F238E27FC236}">
                <a16:creationId xmlns:a16="http://schemas.microsoft.com/office/drawing/2014/main" id="{AB1D49FD-B889-49C3-AB4C-D74A133B4AF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6804" y="6172200"/>
            <a:ext cx="750747" cy="396138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181D2826-6602-B69A-8158-4911B7982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546572">
            <a:off x="6495018" y="-228085"/>
            <a:ext cx="5940782" cy="7277543"/>
          </a:xfrm>
          <a:custGeom>
            <a:avLst/>
            <a:gdLst>
              <a:gd name="connsiteX0" fmla="*/ 5932987 w 5940782"/>
              <a:gd name="connsiteY0" fmla="*/ 7277543 h 7277543"/>
              <a:gd name="connsiteX1" fmla="*/ 0 w 5940782"/>
              <a:gd name="connsiteY1" fmla="*/ 6839373 h 7277543"/>
              <a:gd name="connsiteX2" fmla="*/ 505109 w 5940782"/>
              <a:gd name="connsiteY2" fmla="*/ 0 h 7277543"/>
              <a:gd name="connsiteX3" fmla="*/ 4954774 w 5940782"/>
              <a:gd name="connsiteY3" fmla="*/ 328622 h 7277543"/>
              <a:gd name="connsiteX4" fmla="*/ 5105852 w 5940782"/>
              <a:gd name="connsiteY4" fmla="*/ 1032807 h 7277543"/>
              <a:gd name="connsiteX5" fmla="*/ 5939605 w 5940782"/>
              <a:gd name="connsiteY5" fmla="*/ 7172870 h 7277543"/>
              <a:gd name="connsiteX6" fmla="*/ 5936753 w 5940782"/>
              <a:gd name="connsiteY6" fmla="*/ 7262421 h 7277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40782" h="7277543">
                <a:moveTo>
                  <a:pt x="5932987" y="7277543"/>
                </a:moveTo>
                <a:lnTo>
                  <a:pt x="0" y="6839373"/>
                </a:lnTo>
                <a:lnTo>
                  <a:pt x="505109" y="0"/>
                </a:lnTo>
                <a:lnTo>
                  <a:pt x="4954774" y="328622"/>
                </a:lnTo>
                <a:lnTo>
                  <a:pt x="5105852" y="1032807"/>
                </a:lnTo>
                <a:cubicBezTo>
                  <a:pt x="5479016" y="2856615"/>
                  <a:pt x="5770521" y="4900511"/>
                  <a:pt x="5939605" y="7172870"/>
                </a:cubicBezTo>
                <a:cubicBezTo>
                  <a:pt x="5941880" y="7203416"/>
                  <a:pt x="5940823" y="7233377"/>
                  <a:pt x="5936753" y="7262421"/>
                </a:cubicBezTo>
                <a:close/>
              </a:path>
            </a:pathLst>
          </a:custGeom>
          <a:solidFill>
            <a:schemeClr val="accent6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1C07C78-266F-7E1E-72E3-ABC153966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578250" y="1"/>
            <a:ext cx="5613751" cy="6857999"/>
          </a:xfrm>
          <a:custGeom>
            <a:avLst/>
            <a:gdLst>
              <a:gd name="connsiteX0" fmla="*/ 3534 w 5613751"/>
              <a:gd name="connsiteY0" fmla="*/ 0 h 6857999"/>
              <a:gd name="connsiteX1" fmla="*/ 5613751 w 5613751"/>
              <a:gd name="connsiteY1" fmla="*/ 0 h 6857999"/>
              <a:gd name="connsiteX2" fmla="*/ 5613750 w 5613751"/>
              <a:gd name="connsiteY2" fmla="*/ 6857999 h 6857999"/>
              <a:gd name="connsiteX3" fmla="*/ 1490895 w 5613751"/>
              <a:gd name="connsiteY3" fmla="*/ 6857998 h 6857999"/>
              <a:gd name="connsiteX4" fmla="*/ 1288362 w 5613751"/>
              <a:gd name="connsiteY4" fmla="*/ 6166853 h 6857999"/>
              <a:gd name="connsiteX5" fmla="*/ 4643 w 5613751"/>
              <a:gd name="connsiteY5" fmla="*/ 104874 h 6857999"/>
              <a:gd name="connsiteX6" fmla="*/ 892 w 5613751"/>
              <a:gd name="connsiteY6" fmla="*/ 15357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13751" h="6857999">
                <a:moveTo>
                  <a:pt x="3534" y="0"/>
                </a:moveTo>
                <a:lnTo>
                  <a:pt x="5613751" y="0"/>
                </a:lnTo>
                <a:lnTo>
                  <a:pt x="5613750" y="6857999"/>
                </a:lnTo>
                <a:lnTo>
                  <a:pt x="1490895" y="6857998"/>
                </a:lnTo>
                <a:lnTo>
                  <a:pt x="1288362" y="6166853"/>
                </a:lnTo>
                <a:cubicBezTo>
                  <a:pt x="781884" y="4375483"/>
                  <a:pt x="340633" y="2358608"/>
                  <a:pt x="4643" y="104874"/>
                </a:cubicBezTo>
                <a:cubicBezTo>
                  <a:pt x="124" y="74579"/>
                  <a:pt x="-1028" y="44621"/>
                  <a:pt x="892" y="15357"/>
                </a:cubicBezTo>
                <a:close/>
              </a:path>
            </a:pathLst>
          </a:custGeom>
          <a:blipFill dpi="0" rotWithShape="1">
            <a:blip r:embed="rId3"/>
            <a:srcRect/>
            <a:tile tx="-1524000" ty="0" sx="70000" sy="70000" flip="none" algn="tl"/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7247400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496">
          <p15:clr>
            <a:srgbClr val="5ACBF0"/>
          </p15:clr>
        </p15:guide>
        <p15:guide id="3" pos="3360">
          <p15:clr>
            <a:srgbClr val="5ACBF0"/>
          </p15:clr>
        </p15:guide>
        <p15:guide id="5" orient="horz" pos="2160">
          <p15:clr>
            <a:srgbClr val="FBAE40"/>
          </p15:clr>
        </p15:guide>
        <p15:guide id="6" orient="horz" pos="2229">
          <p15:clr>
            <a:srgbClr val="5ACBF0"/>
          </p15:clr>
        </p15:guide>
        <p15:guide id="7" pos="2996">
          <p15:clr>
            <a:srgbClr val="5ACBF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Illustra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0408F-4A76-4E13-B20C-89E0FD40DC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2" y="301626"/>
            <a:ext cx="6244338" cy="3055937"/>
          </a:xfrm>
        </p:spPr>
        <p:txBody>
          <a:bodyPr wrap="square" anchor="b" anchorCtr="0">
            <a:norm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Alternate Title Slide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AEB6BCC8-29CB-D70E-31E8-F1B50CFC8E7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4201" y="3527819"/>
            <a:ext cx="6244338" cy="761196"/>
          </a:xfrm>
          <a:noFill/>
        </p:spPr>
        <p:txBody>
          <a:bodyPr vert="horz" wrap="square" lIns="0" tIns="0" rIns="0" bIns="0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2000" dirty="0">
                <a:solidFill>
                  <a:schemeClr val="accent2"/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Subtitle text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0FB7E8-8B5F-8A27-9B4F-EF7DE805D36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84200" y="4454510"/>
            <a:ext cx="3667125" cy="304699"/>
          </a:xfrm>
          <a:noFill/>
        </p:spPr>
        <p:txBody>
          <a:bodyPr vert="horz" wrap="square" lIns="0" tIns="0" rIns="0" bIns="0" rtlCol="0" anchor="b" anchorCtr="0"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buNone/>
              <a:defRPr lang="en-US" sz="1600" dirty="0" smtClean="0"/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marL="228600" lvl="0" indent="-228600"/>
            <a:r>
              <a:rPr lang="en-US"/>
              <a:t>Presenter name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9FE6F90C-C1B8-B1DE-36F2-B25A76055A8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4200" y="4830127"/>
            <a:ext cx="3667125" cy="254062"/>
          </a:xfrm>
          <a:noFill/>
        </p:spPr>
        <p:txBody>
          <a:bodyPr vert="horz" wrap="square" lIns="0" tIns="0" rIns="0" bIns="0" rtlCol="0" anchor="b" anchorCtr="0"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buNone/>
              <a:defRPr lang="en-US" sz="1400" dirty="0" smtClean="0"/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marL="228600" lvl="0" indent="-228600"/>
            <a:r>
              <a:rPr lang="en-US"/>
              <a:t>Month day, year</a:t>
            </a:r>
          </a:p>
        </p:txBody>
      </p:sp>
      <p:pic>
        <p:nvPicPr>
          <p:cNvPr id="12" name="Graphic 11" descr="College Board logo">
            <a:extLst>
              <a:ext uri="{FF2B5EF4-FFF2-40B4-BE49-F238E27FC236}">
                <a16:creationId xmlns:a16="http://schemas.microsoft.com/office/drawing/2014/main" id="{CF2AA61A-01AD-60B8-BF1C-8F8958F3285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6805" y="6172200"/>
            <a:ext cx="2156396" cy="396138"/>
          </a:xfrm>
          <a:prstGeom prst="rect">
            <a:avLst/>
          </a:prstGeom>
        </p:spPr>
      </p:pic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0DA9245E-D7E8-7340-FCCB-3E8C937ACAE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704555" y="0"/>
            <a:ext cx="8487449" cy="6858001"/>
          </a:xfrm>
          <a:custGeom>
            <a:avLst/>
            <a:gdLst>
              <a:gd name="connsiteX0" fmla="*/ 8487449 w 8487449"/>
              <a:gd name="connsiteY0" fmla="*/ 0 h 6858001"/>
              <a:gd name="connsiteX1" fmla="*/ 8487449 w 8487449"/>
              <a:gd name="connsiteY1" fmla="*/ 6858001 h 6858001"/>
              <a:gd name="connsiteX2" fmla="*/ 0 w 8487449"/>
              <a:gd name="connsiteY2" fmla="*/ 6858001 h 6858001"/>
              <a:gd name="connsiteX3" fmla="*/ 451249 w 8487449"/>
              <a:gd name="connsiteY3" fmla="*/ 6591787 h 6858001"/>
              <a:gd name="connsiteX4" fmla="*/ 4219074 w 8487449"/>
              <a:gd name="connsiteY4" fmla="*/ 4798866 h 6858001"/>
              <a:gd name="connsiteX5" fmla="*/ 5323857 w 8487449"/>
              <a:gd name="connsiteY5" fmla="*/ 3905608 h 6858001"/>
              <a:gd name="connsiteX6" fmla="*/ 7806110 w 8487449"/>
              <a:gd name="connsiteY6" fmla="*/ 556918 h 6858001"/>
              <a:gd name="connsiteX7" fmla="*/ 8135588 w 8487449"/>
              <a:gd name="connsiteY7" fmla="*/ 194748 h 6858001"/>
              <a:gd name="connsiteX8" fmla="*/ 8322935 w 8487449"/>
              <a:gd name="connsiteY8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87449" h="6858001">
                <a:moveTo>
                  <a:pt x="8487449" y="0"/>
                </a:moveTo>
                <a:lnTo>
                  <a:pt x="8487449" y="6858001"/>
                </a:lnTo>
                <a:lnTo>
                  <a:pt x="0" y="6858001"/>
                </a:lnTo>
                <a:lnTo>
                  <a:pt x="451249" y="6591787"/>
                </a:lnTo>
                <a:cubicBezTo>
                  <a:pt x="1660088" y="5898279"/>
                  <a:pt x="2917112" y="5295044"/>
                  <a:pt x="4219074" y="4798866"/>
                </a:cubicBezTo>
                <a:cubicBezTo>
                  <a:pt x="4805251" y="4583535"/>
                  <a:pt x="5051005" y="4366003"/>
                  <a:pt x="5323857" y="3905608"/>
                </a:cubicBezTo>
                <a:cubicBezTo>
                  <a:pt x="5962905" y="2814327"/>
                  <a:pt x="6763994" y="1644083"/>
                  <a:pt x="7806110" y="556918"/>
                </a:cubicBezTo>
                <a:cubicBezTo>
                  <a:pt x="7914082" y="434876"/>
                  <a:pt x="8023932" y="314111"/>
                  <a:pt x="8135588" y="194748"/>
                </a:cubicBezTo>
                <a:lnTo>
                  <a:pt x="8322935" y="1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bIns="274320" anchor="b" anchorCtr="0">
            <a:noAutofit/>
          </a:bodyPr>
          <a:lstStyle>
            <a:lvl1pPr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on this shape to change the color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9E24CD3-1186-7576-7772-97D85B03979C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7507035" y="901702"/>
            <a:ext cx="4096703" cy="4096055"/>
          </a:xfrm>
          <a:noFill/>
        </p:spPr>
        <p:txBody>
          <a:bodyPr tIns="274320">
            <a:noAutofit/>
          </a:bodyPr>
          <a:lstStyle>
            <a:lvl1pPr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here to insert an illustration</a:t>
            </a:r>
          </a:p>
        </p:txBody>
      </p:sp>
    </p:spTree>
    <p:extLst>
      <p:ext uri="{BB962C8B-B14F-4D97-AF65-F5344CB8AC3E}">
        <p14:creationId xmlns:p14="http://schemas.microsoft.com/office/powerpoint/2010/main" val="37814139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496">
          <p15:clr>
            <a:srgbClr val="5ACBF0"/>
          </p15:clr>
        </p15:guide>
        <p15:guide id="3" pos="4296">
          <p15:clr>
            <a:srgbClr val="5ACBF0"/>
          </p15:clr>
        </p15:guide>
        <p15:guide id="5" orient="horz" pos="2160">
          <p15:clr>
            <a:srgbClr val="FBAE40"/>
          </p15:clr>
        </p15:guide>
        <p15:guide id="6" orient="horz" pos="2229">
          <p15:clr>
            <a:srgbClr val="5ACBF0"/>
          </p15:clr>
        </p15:guide>
        <p15:guide id="7" pos="2996">
          <p15:clr>
            <a:srgbClr val="5ACBF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Mai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F641B69-EBB0-3F5B-5F0C-6CB14014C0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-2"/>
            <a:ext cx="12192000" cy="207313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4B655BA-10A4-4A57-89DB-CFFBE1CA1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7348730" cy="553998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24DFAD-E081-33FD-CFA9-FF1EBFACFF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7375" y="1676400"/>
            <a:ext cx="7348729" cy="4368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697846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905">
          <p15:clr>
            <a:srgbClr val="5ACBF0"/>
          </p15:clr>
        </p15:guide>
        <p15:guide id="4" orient="horz" pos="1272">
          <p15:clr>
            <a:srgbClr val="5ACBF0"/>
          </p15:clr>
        </p15:guide>
        <p15:guide id="5" pos="5016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F641B69-EBB0-3F5B-5F0C-6CB14014C0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-2"/>
            <a:ext cx="12192000" cy="207313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4B655BA-10A4-4A57-89DB-CFFBE1CA1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7348730" cy="553998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EAE72F-E75E-6490-ACBD-B624E3EACF2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8963" y="1143000"/>
            <a:ext cx="7348537" cy="221599"/>
          </a:xfrm>
        </p:spPr>
        <p:txBody>
          <a:bodyPr vert="horz" wrap="square" lIns="0" tIns="0" rIns="0" bIns="0" rtlCol="0" anchor="b" anchorCtr="0">
            <a:noAutofit/>
          </a:bodyPr>
          <a:lstStyle>
            <a:lvl1pPr marL="0" indent="0">
              <a:buNone/>
              <a:defRPr lang="en-US" sz="1800" b="0" cap="none" smtClean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903465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905">
          <p15:clr>
            <a:srgbClr val="5ACBF0"/>
          </p15:clr>
        </p15:guide>
        <p15:guide id="4" orient="horz" pos="1272">
          <p15:clr>
            <a:srgbClr val="5ACBF0"/>
          </p15:clr>
        </p15:guide>
        <p15:guide id="5" pos="5016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, Subtitle, Alternate Foo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F641B69-EBB0-3F5B-5F0C-6CB14014C0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-2"/>
            <a:ext cx="12192000" cy="207313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4B655BA-10A4-4A57-89DB-CFFBE1CA1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7348730" cy="553998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EAE72F-E75E-6490-ACBD-B624E3EACF2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8963" y="1143000"/>
            <a:ext cx="7348537" cy="221599"/>
          </a:xfrm>
        </p:spPr>
        <p:txBody>
          <a:bodyPr vert="horz" wrap="square" lIns="0" tIns="0" rIns="0" bIns="0" rtlCol="0" anchor="b" anchorCtr="0">
            <a:noAutofit/>
          </a:bodyPr>
          <a:lstStyle>
            <a:lvl1pPr marL="0" indent="0">
              <a:buNone/>
              <a:defRPr lang="en-US" sz="1800" b="0" cap="none" dirty="0" smtClean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B27BC06-788B-5CF3-823E-75AA018BA3C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87375" y="1676400"/>
            <a:ext cx="7348729" cy="4368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52BDD66-F133-8DB4-9C5B-A6EA7B31557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7248" y="6241071"/>
            <a:ext cx="7337551" cy="269875"/>
          </a:xfrm>
        </p:spPr>
        <p:txBody>
          <a:bodyPr anchor="b" anchorCtr="0"/>
          <a:lstStyle>
            <a:lvl1pPr>
              <a:defRPr sz="1000"/>
            </a:lvl1pPr>
            <a:lvl2pPr>
              <a:buNone/>
              <a:defRPr/>
            </a:lvl2pPr>
          </a:lstStyle>
          <a:p>
            <a:pPr lvl="0"/>
            <a:r>
              <a:rPr lang="en-US"/>
              <a:t>Title of deck (editable text)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8B61C840-25DA-0AB2-6136-ABF496FFD6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10834688" y="6250595"/>
            <a:ext cx="770064" cy="36512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marL="0" algn="r" defTabSz="914367" rtl="0" eaLnBrk="1" latinLnBrk="0" hangingPunct="1">
              <a:defRPr lang="en-US" sz="1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3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7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50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34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18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01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84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69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fld id="{D43E57F2-4703-4F34-BF38-9CFFBE1154C8}" type="slidenum">
              <a:rPr lang="en-US" smtClean="0"/>
              <a:pPr>
                <a:spcAft>
                  <a:spcPts val="600"/>
                </a:spcAft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0501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905">
          <p15:clr>
            <a:srgbClr val="5ACBF0"/>
          </p15:clr>
        </p15:guide>
        <p15:guide id="4" orient="horz" pos="1272">
          <p15:clr>
            <a:srgbClr val="5ACBF0"/>
          </p15:clr>
        </p15:guide>
        <p15:guide id="5" pos="5016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Full Length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4B655BA-10A4-4A57-89DB-CFFBE1CA1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F641B69-EBB0-3F5B-5F0C-6CB14014C0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-2"/>
            <a:ext cx="12192000" cy="207313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85686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905">
          <p15:clr>
            <a:srgbClr val="5ACBF0"/>
          </p15:clr>
        </p15:guide>
        <p15:guide id="4" orient="horz" pos="1272">
          <p15:clr>
            <a:srgbClr val="5ACBF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Full Length, Subtit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F641B69-EBB0-3F5B-5F0C-6CB14014C0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-2"/>
            <a:ext cx="12192000" cy="207313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4B655BA-10A4-4A57-89DB-CFFBE1CA1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663A274-D0BC-C606-0FED-93062CDF66C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8963" y="1143000"/>
            <a:ext cx="11017820" cy="221599"/>
          </a:xfrm>
        </p:spPr>
        <p:txBody>
          <a:bodyPr vert="horz" wrap="square" lIns="0" tIns="0" rIns="0" bIns="0" rtlCol="0" anchor="b" anchorCtr="0">
            <a:noAutofit/>
          </a:bodyPr>
          <a:lstStyle>
            <a:lvl1pPr marL="0" indent="0">
              <a:buNone/>
              <a:defRPr lang="en-US" sz="1800" b="0" cap="none" smtClean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52211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905">
          <p15:clr>
            <a:srgbClr val="5ACBF0"/>
          </p15:clr>
        </p15:guide>
        <p15:guide id="4" orient="horz" pos="1272">
          <p15:clr>
            <a:srgbClr val="5ACBF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Text Full Length w/ Bullet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F641B69-EBB0-3F5B-5F0C-6CB14014C0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-2"/>
            <a:ext cx="12192000" cy="207313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ABBF03-05B6-DEAE-60DA-AF7D78DB36D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969" y="1682172"/>
            <a:ext cx="11028614" cy="4496752"/>
          </a:xfrm>
        </p:spPr>
        <p:txBody>
          <a:bodyPr vert="horz" wrap="square" lIns="0" tIns="0" rIns="0" bIns="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4B655BA-10A4-4A57-89DB-CFFBE1CA1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876303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905">
          <p15:clr>
            <a:srgbClr val="5ACBF0"/>
          </p15:clr>
        </p15:guide>
        <p15:guide id="4" orient="horz" pos="1272">
          <p15:clr>
            <a:srgbClr val="5ACBF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&amp; Text Full Length w/ Bullet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F641B69-EBB0-3F5B-5F0C-6CB14014C0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-2"/>
            <a:ext cx="12192000" cy="207313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4B655BA-10A4-4A57-89DB-CFFBE1CA1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C47D6EED-4882-89FB-E4F3-979815F4197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8963" y="1143000"/>
            <a:ext cx="11020425" cy="221599"/>
          </a:xfrm>
        </p:spPr>
        <p:txBody>
          <a:bodyPr vert="horz" wrap="square" lIns="0" tIns="0" rIns="0" bIns="0" rtlCol="0" anchor="b" anchorCtr="0">
            <a:noAutofit/>
          </a:bodyPr>
          <a:lstStyle>
            <a:lvl1pPr marL="0" indent="0">
              <a:buNone/>
              <a:defRPr lang="en-US" sz="1800" b="0" cap="none" smtClean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FF4DD52-49FB-C827-7702-11B6E11D023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88963" y="1683124"/>
            <a:ext cx="11020425" cy="4495800"/>
          </a:xfrm>
        </p:spPr>
        <p:txBody>
          <a:bodyPr vert="horz" wrap="square" lIns="0" tIns="0" rIns="0" bIns="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45324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905">
          <p15:clr>
            <a:srgbClr val="5ACBF0"/>
          </p15:clr>
        </p15:guide>
        <p15:guide id="4" orient="horz" pos="1272">
          <p15:clr>
            <a:srgbClr val="5ACBF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&amp; Char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F641B69-EBB0-3F5B-5F0C-6CB14014C0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-2"/>
            <a:ext cx="12192000" cy="207313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4B655BA-10A4-4A57-89DB-CFFBE1CA1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C47D6EED-4882-89FB-E4F3-979815F4197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8963" y="1143000"/>
            <a:ext cx="11020425" cy="221599"/>
          </a:xfrm>
        </p:spPr>
        <p:txBody>
          <a:bodyPr vert="horz" wrap="square" lIns="0" tIns="0" rIns="0" bIns="0" rtlCol="0" anchor="b" anchorCtr="0">
            <a:noAutofit/>
          </a:bodyPr>
          <a:lstStyle>
            <a:lvl1pPr marL="0" indent="0">
              <a:buNone/>
              <a:defRPr lang="en-US" sz="1800" b="0" cap="none" smtClean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1945E491-FCDD-7DDB-D14B-EE49FACEC454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585787" y="1514475"/>
            <a:ext cx="11020426" cy="4655416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40743127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905">
          <p15:clr>
            <a:srgbClr val="5ACBF0"/>
          </p15:clr>
        </p15:guide>
        <p15:guide id="4" orient="horz" pos="1272">
          <p15:clr>
            <a:srgbClr val="5ACBF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lumn Text Main w/ Bullet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6246B45-CC2B-FDA4-3644-0E1C3A979E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-2"/>
            <a:ext cx="12192000" cy="207313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876633-3E8D-4CF4-A5D4-D4E9D88A6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7336537" cy="55399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28C5507-DDDA-9117-404D-5AF4E2D1BFF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1820" y="1682474"/>
            <a:ext cx="5214937" cy="4483100"/>
          </a:xfrm>
        </p:spPr>
        <p:txBody>
          <a:bodyPr vert="horz" wrap="square" lIns="0" tIns="0" rIns="0" bIns="0" rtlCol="0">
            <a:noAutofit/>
          </a:bodyPr>
          <a:lstStyle>
            <a:lvl1pPr>
              <a:buNone/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40425B46-0C4D-C1A0-DA5C-C1D19B16ED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94314" y="1682474"/>
            <a:ext cx="5214937" cy="4483100"/>
          </a:xfrm>
        </p:spPr>
        <p:txBody>
          <a:bodyPr vert="horz" wrap="square" lIns="0" tIns="0" rIns="0" bIns="0" rtlCol="0">
            <a:noAutofit/>
          </a:bodyPr>
          <a:lstStyle>
            <a:lvl1pPr>
              <a:buNone/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823427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1272">
          <p15:clr>
            <a:srgbClr val="5ACBF0"/>
          </p15:clr>
        </p15:guide>
        <p15:guide id="4" pos="3656">
          <p15:clr>
            <a:srgbClr val="5ACBF0"/>
          </p15:clr>
        </p15:guide>
        <p15:guide id="5" pos="4024">
          <p15:clr>
            <a:srgbClr val="5ACBF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with One Chart 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6246B45-CC2B-FDA4-3644-0E1C3A979E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-2"/>
            <a:ext cx="12192000" cy="207313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876633-3E8D-4CF4-A5D4-D4E9D88A6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7336537" cy="55399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28C5507-DDDA-9117-404D-5AF4E2D1BFF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1820" y="1682474"/>
            <a:ext cx="5214937" cy="4483100"/>
          </a:xfrm>
        </p:spPr>
        <p:txBody>
          <a:bodyPr vert="horz" wrap="square" lIns="0" tIns="0" rIns="0" bIns="0" rtlCol="0">
            <a:noAutofit/>
          </a:bodyPr>
          <a:lstStyle>
            <a:lvl1pPr>
              <a:buNone/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hart Placeholder 4">
            <a:extLst>
              <a:ext uri="{FF2B5EF4-FFF2-40B4-BE49-F238E27FC236}">
                <a16:creationId xmlns:a16="http://schemas.microsoft.com/office/drawing/2014/main" id="{592965A5-682B-7D63-5415-FF36597088BB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6385242" y="1682474"/>
            <a:ext cx="5214937" cy="3406762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40425B46-0C4D-C1A0-DA5C-C1D19B16ED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94314" y="5251174"/>
            <a:ext cx="5214937" cy="914400"/>
          </a:xfrm>
        </p:spPr>
        <p:txBody>
          <a:bodyPr vert="horz" wrap="square" lIns="0" tIns="0" rIns="0" bIns="0" rtlCol="0">
            <a:noAutofit/>
          </a:bodyPr>
          <a:lstStyle>
            <a:lvl1pPr>
              <a:buNone/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089917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1272">
          <p15:clr>
            <a:srgbClr val="5ACBF0"/>
          </p15:clr>
        </p15:guide>
        <p15:guide id="4" pos="3656">
          <p15:clr>
            <a:srgbClr val="5ACBF0"/>
          </p15:clr>
        </p15:guide>
        <p15:guide id="5" pos="4024">
          <p15:clr>
            <a:srgbClr val="5ACBF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Righ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6246B45-CC2B-FDA4-3644-0E1C3A979E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-2"/>
            <a:ext cx="12192000" cy="207313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876633-3E8D-4CF4-A5D4-D4E9D88A6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7336537" cy="55399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28C5507-DDDA-9117-404D-5AF4E2D1BFF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1821" y="1682474"/>
            <a:ext cx="2845972" cy="4483100"/>
          </a:xfrm>
        </p:spPr>
        <p:txBody>
          <a:bodyPr vert="horz" wrap="square" lIns="0" tIns="0" rIns="0" bIns="0" rtlCol="0">
            <a:noAutofit/>
          </a:bodyPr>
          <a:lstStyle>
            <a:lvl1pPr>
              <a:buNone/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hart Placeholder 4">
            <a:extLst>
              <a:ext uri="{FF2B5EF4-FFF2-40B4-BE49-F238E27FC236}">
                <a16:creationId xmlns:a16="http://schemas.microsoft.com/office/drawing/2014/main" id="{592965A5-682B-7D63-5415-FF36597088BB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3622432" y="1682474"/>
            <a:ext cx="7977748" cy="4483100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25056599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1272">
          <p15:clr>
            <a:srgbClr val="5ACBF0"/>
          </p15:clr>
        </p15:guide>
        <p15:guide id="4" pos="3656">
          <p15:clr>
            <a:srgbClr val="5ACBF0"/>
          </p15:clr>
        </p15:guide>
        <p15:guide id="5" pos="4024">
          <p15:clr>
            <a:srgbClr val="5ACBF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Lef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6246B45-CC2B-FDA4-3644-0E1C3A979E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-2"/>
            <a:ext cx="12192000" cy="207313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876633-3E8D-4CF4-A5D4-D4E9D88A6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7336537" cy="55399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28C5507-DDDA-9117-404D-5AF4E2D1BFF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754208" y="1682474"/>
            <a:ext cx="2845972" cy="4483100"/>
          </a:xfrm>
        </p:spPr>
        <p:txBody>
          <a:bodyPr vert="horz" wrap="square" lIns="0" tIns="0" rIns="0" bIns="0" rtlCol="0">
            <a:noAutofit/>
          </a:bodyPr>
          <a:lstStyle>
            <a:lvl1pPr>
              <a:buNone/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hart Placeholder 4">
            <a:extLst>
              <a:ext uri="{FF2B5EF4-FFF2-40B4-BE49-F238E27FC236}">
                <a16:creationId xmlns:a16="http://schemas.microsoft.com/office/drawing/2014/main" id="{592965A5-682B-7D63-5415-FF36597088BB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588263" y="1682474"/>
            <a:ext cx="7908232" cy="4483100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32558004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1272">
          <p15:clr>
            <a:srgbClr val="5ACBF0"/>
          </p15:clr>
        </p15:guide>
        <p15:guide id="4" pos="3656">
          <p15:clr>
            <a:srgbClr val="5ACBF0"/>
          </p15:clr>
        </p15:guide>
        <p15:guide id="5" pos="4024">
          <p15:clr>
            <a:srgbClr val="5ACBF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Two Column Text Main w/ Bullet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76633-3E8D-4CF4-A5D4-D4E9D88A6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7336537" cy="55399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6246B45-CC2B-FDA4-3644-0E1C3A979E3A}"/>
              </a:ext>
            </a:extLst>
          </p:cNvPr>
          <p:cNvSpPr/>
          <p:nvPr userDrawn="1"/>
        </p:nvSpPr>
        <p:spPr bwMode="auto">
          <a:xfrm>
            <a:off x="0" y="-2"/>
            <a:ext cx="12192000" cy="207313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8A7B8880-E355-5F4B-F9A6-EEEFF69DE0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88963" y="1143000"/>
            <a:ext cx="7348537" cy="221599"/>
          </a:xfrm>
        </p:spPr>
        <p:txBody>
          <a:bodyPr vert="horz" wrap="square" lIns="0" tIns="0" rIns="0" bIns="0" rtlCol="0" anchor="b" anchorCtr="0">
            <a:noAutofit/>
          </a:bodyPr>
          <a:lstStyle>
            <a:lvl1pPr marL="0" indent="0">
              <a:spcAft>
                <a:spcPts val="0"/>
              </a:spcAft>
              <a:buNone/>
              <a:defRPr lang="en-US" sz="1800" b="0" cap="none" dirty="0" smtClean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6A6E3D3-96CF-3F95-36B8-665E93EBC7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1820" y="1682474"/>
            <a:ext cx="5214937" cy="4483100"/>
          </a:xfrm>
        </p:spPr>
        <p:txBody>
          <a:bodyPr vert="horz" wrap="square" lIns="0" tIns="0" rIns="0" bIns="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EE91891B-0FCF-6645-A7D2-80BF3D9A0F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94314" y="1682474"/>
            <a:ext cx="5214937" cy="4483100"/>
          </a:xfrm>
        </p:spPr>
        <p:txBody>
          <a:bodyPr vert="horz" wrap="square" lIns="0" tIns="0" rIns="0" bIns="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834144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1272">
          <p15:clr>
            <a:srgbClr val="5ACBF0"/>
          </p15:clr>
        </p15:guide>
        <p15:guide id="4" pos="3656">
          <p15:clr>
            <a:srgbClr val="5ACBF0"/>
          </p15:clr>
        </p15:guide>
        <p15:guide id="5" pos="4024">
          <p15:clr>
            <a:srgbClr val="5ACBF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Two Column Text Main w/ Two Chart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6246B45-CC2B-FDA4-3644-0E1C3A979E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-2"/>
            <a:ext cx="12192000" cy="207313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876633-3E8D-4CF4-A5D4-D4E9D88A6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7336537" cy="55399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8A7B8880-E355-5F4B-F9A6-EEEFF69DE0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88963" y="1143000"/>
            <a:ext cx="7348537" cy="221599"/>
          </a:xfrm>
        </p:spPr>
        <p:txBody>
          <a:bodyPr vert="horz" wrap="square" lIns="0" tIns="0" rIns="0" bIns="0" rtlCol="0" anchor="b" anchorCtr="0">
            <a:noAutofit/>
          </a:bodyPr>
          <a:lstStyle>
            <a:lvl1pPr marL="0" indent="0">
              <a:spcAft>
                <a:spcPts val="0"/>
              </a:spcAft>
              <a:buNone/>
              <a:defRPr lang="en-US" sz="1800" b="0" cap="none" dirty="0" smtClean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69E060F0-6674-3F00-AAEF-4D4E22CA6DE4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588263" y="1524000"/>
            <a:ext cx="5218812" cy="3287713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6A6E3D3-96CF-3F95-36B8-665E93EBC7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1820" y="4885886"/>
            <a:ext cx="5214937" cy="1279687"/>
          </a:xfrm>
        </p:spPr>
        <p:txBody>
          <a:bodyPr vert="horz" wrap="square" lIns="0" tIns="0" rIns="0" bIns="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hart Placeholder 12">
            <a:extLst>
              <a:ext uri="{FF2B5EF4-FFF2-40B4-BE49-F238E27FC236}">
                <a16:creationId xmlns:a16="http://schemas.microsoft.com/office/drawing/2014/main" id="{6592C853-2861-9920-0C51-7A6B42ABFBC0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>
          <a:xfrm>
            <a:off x="6388100" y="1523999"/>
            <a:ext cx="5214937" cy="3287713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EE91891B-0FCF-6645-A7D2-80BF3D9A0F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94314" y="4885886"/>
            <a:ext cx="5214937" cy="1279687"/>
          </a:xfrm>
        </p:spPr>
        <p:txBody>
          <a:bodyPr vert="horz" wrap="square" lIns="0" tIns="0" rIns="0" bIns="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495068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1272">
          <p15:clr>
            <a:srgbClr val="5ACBF0"/>
          </p15:clr>
        </p15:guide>
        <p15:guide id="4" pos="3656">
          <p15:clr>
            <a:srgbClr val="5ACBF0"/>
          </p15:clr>
        </p15:guide>
        <p15:guide id="5" pos="4024">
          <p15:clr>
            <a:srgbClr val="5ACBF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subtitle and Two Column Text Main w/ One Char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6246B45-CC2B-FDA4-3644-0E1C3A979E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-2"/>
            <a:ext cx="12192000" cy="207313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876633-3E8D-4CF4-A5D4-D4E9D88A6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7336537" cy="55399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8A7B8880-E355-5F4B-F9A6-EEEFF69DE0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88963" y="1143000"/>
            <a:ext cx="7348537" cy="221599"/>
          </a:xfrm>
        </p:spPr>
        <p:txBody>
          <a:bodyPr vert="horz" wrap="square" lIns="0" tIns="0" rIns="0" bIns="0" rtlCol="0" anchor="b" anchorCtr="0">
            <a:noAutofit/>
          </a:bodyPr>
          <a:lstStyle>
            <a:lvl1pPr marL="0" indent="0">
              <a:spcAft>
                <a:spcPts val="0"/>
              </a:spcAft>
              <a:buNone/>
              <a:defRPr lang="en-US" sz="1800" b="0" cap="none" dirty="0" smtClean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69E060F0-6674-3F00-AAEF-4D4E22CA6DE4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588263" y="1524000"/>
            <a:ext cx="11020988" cy="3287713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6A6E3D3-96CF-3F95-36B8-665E93EBC7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1820" y="4885886"/>
            <a:ext cx="5214937" cy="1279687"/>
          </a:xfrm>
        </p:spPr>
        <p:txBody>
          <a:bodyPr vert="horz" wrap="square" lIns="0" tIns="0" rIns="0" bIns="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EE91891B-0FCF-6645-A7D2-80BF3D9A0F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94314" y="4885886"/>
            <a:ext cx="5214937" cy="1279687"/>
          </a:xfrm>
        </p:spPr>
        <p:txBody>
          <a:bodyPr vert="horz" wrap="square" lIns="0" tIns="0" rIns="0" bIns="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392842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1272">
          <p15:clr>
            <a:srgbClr val="5ACBF0"/>
          </p15:clr>
        </p15:guide>
        <p15:guide id="4" pos="3656">
          <p15:clr>
            <a:srgbClr val="5ACBF0"/>
          </p15:clr>
        </p15:guide>
        <p15:guide id="5" pos="4024">
          <p15:clr>
            <a:srgbClr val="5ACBF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/ Subheads &amp; Bullet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DDBECBA-5BEB-3C36-476C-C8BD1D1C32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-2"/>
            <a:ext cx="12192000" cy="207313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876633-3E8D-4CF4-A5D4-D4E9D88A6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7336537" cy="569387"/>
          </a:xfrm>
        </p:spPr>
        <p:txBody>
          <a:bodyPr wrap="square">
            <a:sp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D525736-DEE8-4391-8135-23DE0640053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4677" y="1437618"/>
            <a:ext cx="5219700" cy="475318"/>
          </a:xfrm>
        </p:spPr>
        <p:txBody>
          <a:bodyPr vert="horz" wrap="square" lIns="0" tIns="0" rIns="0" bIns="0" rtlCol="0" anchor="b" anchorCtr="0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400">
                <a:latin typeface="+mj-lt"/>
              </a:defRPr>
            </a:lvl1pPr>
          </a:lstStyle>
          <a:p>
            <a:pPr marL="0" lvl="0" indent="0">
              <a:spcAft>
                <a:spcPts val="0"/>
              </a:spcAft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873391A-EA85-5B1A-BDEC-4CB0DBF794B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88963" y="2089150"/>
            <a:ext cx="5214937" cy="4090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B4F729D4-B1F1-45F2-A06A-40234B19C88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97625" y="1437619"/>
            <a:ext cx="5219700" cy="475318"/>
          </a:xfrm>
        </p:spPr>
        <p:txBody>
          <a:bodyPr vert="horz" wrap="square" lIns="0" tIns="0" rIns="0" bIns="0" rtlCol="0"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lang="en-US" sz="2400" dirty="0">
                <a:latin typeface="+mj-lt"/>
              </a:defRPr>
            </a:lvl1pPr>
          </a:lstStyle>
          <a:p>
            <a:pPr marL="0" lvl="0" indent="0">
              <a:spcAft>
                <a:spcPts val="0"/>
              </a:spcAft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C49642C0-FB96-362F-5502-B0A405755E1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94314" y="2089150"/>
            <a:ext cx="5214937" cy="4090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844352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1311">
          <p15:clr>
            <a:srgbClr val="5ACBF0"/>
          </p15:clr>
        </p15:guide>
        <p15:guide id="4" pos="3656">
          <p15:clr>
            <a:srgbClr val="5ACBF0"/>
          </p15:clr>
        </p15:guide>
        <p15:guide id="5" pos="4018">
          <p15:clr>
            <a:srgbClr val="5ACBF0"/>
          </p15:clr>
        </p15:guide>
        <p15:guide id="7" orient="horz" pos="905">
          <p15:clr>
            <a:srgbClr val="5ACBF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 w/ Subtitle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35BC077-3CD9-859F-045B-16093C739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-2"/>
            <a:ext cx="12192000" cy="207313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260F77E-464D-46F7-A8F8-6F281DAB0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7336537" cy="569387"/>
          </a:xfrm>
        </p:spPr>
        <p:txBody>
          <a:bodyPr wrap="square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CB20F198-3776-433D-85A8-C2B6AC6235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92837" y="1445177"/>
            <a:ext cx="3474720" cy="774562"/>
          </a:xfr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783B2C-6215-BFFC-0493-CD58D4A5409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88963" y="2392363"/>
            <a:ext cx="3478212" cy="37798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BECED387-BA3E-49B2-8F1E-0E371E09E0A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59942" y="1445177"/>
            <a:ext cx="3474720" cy="774562"/>
          </a:xfr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C46900AB-D6BB-AC69-96E5-E2147FF2F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360070" y="2392363"/>
            <a:ext cx="3478212" cy="37798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79263A4B-A9A8-4CE5-96A8-6F6EC365E51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34668" y="1445177"/>
            <a:ext cx="3474720" cy="774562"/>
          </a:xfr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9C7AFE24-FE84-057F-6155-E20106C93E7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31176" y="2392363"/>
            <a:ext cx="3478212" cy="37798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04478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3" orient="horz" pos="1506">
          <p15:clr>
            <a:srgbClr val="5ACBF0"/>
          </p15:clr>
        </p15:guide>
        <p15:guide id="4" orient="horz" pos="906">
          <p15:clr>
            <a:srgbClr val="5ACBF0"/>
          </p15:clr>
        </p15:guide>
        <p15:guide id="5" orient="horz" pos="288">
          <p15:clr>
            <a:srgbClr val="5ACBF0"/>
          </p15:clr>
        </p15:guide>
        <p15:guide id="6" pos="2430">
          <p15:clr>
            <a:srgbClr val="5ACBF0"/>
          </p15:clr>
        </p15:guide>
        <p15:guide id="7" pos="2811">
          <p15:clr>
            <a:srgbClr val="5ACBF0"/>
          </p15:clr>
        </p15:guide>
        <p15:guide id="8" pos="4871">
          <p15:clr>
            <a:srgbClr val="5ACBF0"/>
          </p15:clr>
        </p15:guide>
        <p15:guide id="9" pos="5251">
          <p15:clr>
            <a:srgbClr val="5ACBF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 w/ Subtitles &amp; Ic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35BC077-3CD9-859F-045B-16093C739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-2"/>
            <a:ext cx="12192000" cy="207313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260F77E-464D-46F7-A8F8-6F281DAB0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7336537" cy="569387"/>
          </a:xfrm>
        </p:spPr>
        <p:txBody>
          <a:bodyPr wrap="square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66CA8FC1-4AC5-EC8F-8431-743E74BB0DF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92837" y="1447048"/>
            <a:ext cx="895029" cy="895029"/>
          </a:xfrm>
          <a:noFill/>
        </p:spPr>
        <p:txBody>
          <a:bodyPr lIns="0" tIns="137160" anchor="t" anchorCtr="0">
            <a:noAutofit/>
          </a:bodyPr>
          <a:lstStyle>
            <a:lvl1pPr algn="ctr">
              <a:buNone/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icon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CB20F198-3776-433D-85A8-C2B6AC6235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92837" y="2519675"/>
            <a:ext cx="3474720" cy="744912"/>
          </a:xfr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E17B307-157C-75AD-1AE4-8B10B7557DA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88963" y="3429000"/>
            <a:ext cx="3473450" cy="274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D0C3E2F4-BA47-2F69-3C78-EEE15D0060B5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359942" y="1447048"/>
            <a:ext cx="895029" cy="895029"/>
          </a:xfrm>
          <a:noFill/>
        </p:spPr>
        <p:txBody>
          <a:bodyPr lIns="0" tIns="137160" anchor="t" anchorCtr="0">
            <a:noAutofit/>
          </a:bodyPr>
          <a:lstStyle>
            <a:lvl1pPr algn="ctr">
              <a:buNone/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icon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BECED387-BA3E-49B2-8F1E-0E371E09E0A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59942" y="2519675"/>
            <a:ext cx="3474720" cy="744912"/>
          </a:xfr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14CB8A66-F147-B1ED-7037-FE463B4BB5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362451" y="3429000"/>
            <a:ext cx="3473450" cy="274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77BDFF6A-3329-55A2-3FDA-485AC8E975A8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134668" y="1447048"/>
            <a:ext cx="895029" cy="895029"/>
          </a:xfrm>
          <a:noFill/>
        </p:spPr>
        <p:txBody>
          <a:bodyPr lIns="0" tIns="137160" anchor="t" anchorCtr="0">
            <a:noAutofit/>
          </a:bodyPr>
          <a:lstStyle>
            <a:lvl1pPr algn="ctr">
              <a:buNone/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icon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79263A4B-A9A8-4CE5-96A8-6F6EC365E51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34668" y="2519675"/>
            <a:ext cx="3474720" cy="744912"/>
          </a:xfr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C2D43391-A96A-BBDA-05E0-3E9AFD14C21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135938" y="3429000"/>
            <a:ext cx="3473450" cy="274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542676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3" orient="horz" pos="1506">
          <p15:clr>
            <a:srgbClr val="5ACBF0"/>
          </p15:clr>
        </p15:guide>
        <p15:guide id="4" orient="horz" pos="906">
          <p15:clr>
            <a:srgbClr val="5ACBF0"/>
          </p15:clr>
        </p15:guide>
        <p15:guide id="5" orient="horz" pos="288">
          <p15:clr>
            <a:srgbClr val="5ACBF0"/>
          </p15:clr>
        </p15:guide>
        <p15:guide id="6" pos="2430">
          <p15:clr>
            <a:srgbClr val="5ACBF0"/>
          </p15:clr>
        </p15:guide>
        <p15:guide id="7" pos="2811">
          <p15:clr>
            <a:srgbClr val="5ACBF0"/>
          </p15:clr>
        </p15:guide>
        <p15:guide id="8" pos="4871">
          <p15:clr>
            <a:srgbClr val="5ACBF0"/>
          </p15:clr>
        </p15:guide>
        <p15:guide id="9" pos="5251">
          <p15:clr>
            <a:srgbClr val="5ACBF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, 6 Subheads &amp; Text 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DDBECBA-5BEB-3C36-476C-C8BD1D1C32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-2"/>
            <a:ext cx="12192000" cy="207313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876633-3E8D-4CF4-A5D4-D4E9D88A6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7336537" cy="569387"/>
          </a:xfrm>
        </p:spPr>
        <p:txBody>
          <a:bodyPr wrap="square">
            <a:sp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028410BC-1866-05D2-1E34-BFC67385EFE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92837" y="1230230"/>
            <a:ext cx="895029" cy="895029"/>
          </a:xfrm>
          <a:noFill/>
        </p:spPr>
        <p:txBody>
          <a:bodyPr lIns="0" tIns="137160" anchor="t" anchorCtr="0">
            <a:noAutofit/>
          </a:bodyPr>
          <a:lstStyle>
            <a:lvl1pPr algn="ctr">
              <a:buNone/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icon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D525736-DEE8-4391-8135-23DE0640053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623645" y="1437618"/>
            <a:ext cx="4180731" cy="475318"/>
          </a:xfrm>
        </p:spPr>
        <p:txBody>
          <a:bodyPr vert="horz" wrap="square" lIns="0" tIns="0" rIns="0" bIns="0" rtlCol="0" anchor="ctr" anchorCtr="0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400">
                <a:latin typeface="+mj-lt"/>
              </a:defRPr>
            </a:lvl1pPr>
          </a:lstStyle>
          <a:p>
            <a:pPr marL="0" lvl="0" indent="0">
              <a:spcAft>
                <a:spcPts val="0"/>
              </a:spcAft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873391A-EA85-5B1A-BDEC-4CB0DBF794B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623169" y="2089150"/>
            <a:ext cx="4180731" cy="747835"/>
          </a:xfrm>
        </p:spPr>
        <p:txBody>
          <a:bodyPr/>
          <a:lstStyle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08D32E2-BD70-6FC4-0794-69D4746A438D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387626" y="1220801"/>
            <a:ext cx="895029" cy="895029"/>
          </a:xfrm>
          <a:noFill/>
        </p:spPr>
        <p:txBody>
          <a:bodyPr lIns="0" tIns="137160" anchor="t" anchorCtr="0">
            <a:noAutofit/>
          </a:bodyPr>
          <a:lstStyle>
            <a:lvl1pPr algn="ctr">
              <a:buNone/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icon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B4F729D4-B1F1-45F2-A06A-40234B19C88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435119" y="1437619"/>
            <a:ext cx="4178808" cy="475318"/>
          </a:xfrm>
        </p:spPr>
        <p:txBody>
          <a:bodyPr vert="horz" wrap="square" lIns="0" tIns="0" rIns="0" bIns="0" rtlCol="0" anchor="ctr" anchorCtr="0">
            <a:noAutofit/>
          </a:bodyPr>
          <a:lstStyle>
            <a:lvl1pPr marL="0" indent="0">
              <a:spcBef>
                <a:spcPts val="0"/>
              </a:spcBef>
              <a:buNone/>
              <a:defRPr lang="en-US" sz="2400" dirty="0">
                <a:latin typeface="+mj-lt"/>
              </a:defRPr>
            </a:lvl1pPr>
          </a:lstStyle>
          <a:p>
            <a:pPr marL="0" lvl="0" indent="0">
              <a:spcAft>
                <a:spcPts val="0"/>
              </a:spcAft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C49642C0-FB96-362F-5502-B0A405755E1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431808" y="2089150"/>
            <a:ext cx="4178808" cy="7478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9645F044-D9B5-5499-6FD0-EAEDBF1B488E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592837" y="2831849"/>
            <a:ext cx="895029" cy="895029"/>
          </a:xfrm>
          <a:noFill/>
        </p:spPr>
        <p:txBody>
          <a:bodyPr lIns="0" tIns="137160" anchor="t" anchorCtr="0">
            <a:noAutofit/>
          </a:bodyPr>
          <a:lstStyle>
            <a:lvl1pPr algn="ctr">
              <a:buNone/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icon</a:t>
            </a: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B44CB227-AF6B-ECD9-4B15-9F0060D0705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623645" y="3039237"/>
            <a:ext cx="4180731" cy="475318"/>
          </a:xfrm>
        </p:spPr>
        <p:txBody>
          <a:bodyPr vert="horz" wrap="square" lIns="0" tIns="0" rIns="0" bIns="0" rtlCol="0" anchor="ctr" anchorCtr="0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400">
                <a:latin typeface="+mj-lt"/>
              </a:defRPr>
            </a:lvl1pPr>
          </a:lstStyle>
          <a:p>
            <a:pPr marL="0" lvl="0" indent="0">
              <a:spcAft>
                <a:spcPts val="0"/>
              </a:spcAft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6B08C5EF-8485-25F6-DB2A-AD0DCC67550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623169" y="3690769"/>
            <a:ext cx="4180731" cy="747835"/>
          </a:xfrm>
        </p:spPr>
        <p:txBody>
          <a:bodyPr/>
          <a:lstStyle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C3DF4C85-416A-FA43-03F8-A1F64A2399DB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387626" y="2822420"/>
            <a:ext cx="895029" cy="895029"/>
          </a:xfrm>
          <a:noFill/>
        </p:spPr>
        <p:txBody>
          <a:bodyPr lIns="0" tIns="137160" anchor="t" anchorCtr="0">
            <a:noAutofit/>
          </a:bodyPr>
          <a:lstStyle>
            <a:lvl1pPr algn="ctr">
              <a:buNone/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icon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525F4568-C14D-8543-2A7C-4531C41B699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435119" y="3039238"/>
            <a:ext cx="4178808" cy="475318"/>
          </a:xfrm>
        </p:spPr>
        <p:txBody>
          <a:bodyPr vert="horz" wrap="square" lIns="0" tIns="0" rIns="0" bIns="0" rtlCol="0" anchor="ctr" anchorCtr="0">
            <a:noAutofit/>
          </a:bodyPr>
          <a:lstStyle>
            <a:lvl1pPr marL="0" indent="0">
              <a:spcBef>
                <a:spcPts val="0"/>
              </a:spcBef>
              <a:buNone/>
              <a:defRPr lang="en-US" sz="2400" dirty="0">
                <a:latin typeface="+mj-lt"/>
              </a:defRPr>
            </a:lvl1pPr>
          </a:lstStyle>
          <a:p>
            <a:pPr marL="0" lvl="0" indent="0">
              <a:spcAft>
                <a:spcPts val="0"/>
              </a:spcAft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355DB94D-7C22-FE5D-D2CC-E105991FFEF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431808" y="3690769"/>
            <a:ext cx="4178808" cy="7478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4">
            <a:extLst>
              <a:ext uri="{FF2B5EF4-FFF2-40B4-BE49-F238E27FC236}">
                <a16:creationId xmlns:a16="http://schemas.microsoft.com/office/drawing/2014/main" id="{E7A6A567-19D8-60F2-38D1-BC05608A3294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592829" y="4433469"/>
            <a:ext cx="895029" cy="895029"/>
          </a:xfrm>
          <a:noFill/>
        </p:spPr>
        <p:txBody>
          <a:bodyPr lIns="0" tIns="137160" anchor="t" anchorCtr="0">
            <a:noAutofit/>
          </a:bodyPr>
          <a:lstStyle>
            <a:lvl1pPr algn="ctr">
              <a:buNone/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icon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570D7917-B1ED-14E2-18CC-44F7106A6946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623637" y="4640857"/>
            <a:ext cx="4180731" cy="475318"/>
          </a:xfrm>
        </p:spPr>
        <p:txBody>
          <a:bodyPr vert="horz" wrap="square" lIns="0" tIns="0" rIns="0" bIns="0" rtlCol="0" anchor="ctr" anchorCtr="0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400">
                <a:latin typeface="+mj-lt"/>
              </a:defRPr>
            </a:lvl1pPr>
          </a:lstStyle>
          <a:p>
            <a:pPr marL="0" lvl="0" indent="0">
              <a:spcAft>
                <a:spcPts val="0"/>
              </a:spcAft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47C6B260-88B9-CBAA-8BF9-EE4E77431C9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623161" y="5292389"/>
            <a:ext cx="4180731" cy="747835"/>
          </a:xfrm>
        </p:spPr>
        <p:txBody>
          <a:bodyPr/>
          <a:lstStyle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2F46C821-3A3B-7FB1-B582-A1C1ACE92E6E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6387618" y="4424040"/>
            <a:ext cx="895029" cy="895029"/>
          </a:xfrm>
          <a:noFill/>
        </p:spPr>
        <p:txBody>
          <a:bodyPr lIns="0" tIns="137160" anchor="t" anchorCtr="0">
            <a:noAutofit/>
          </a:bodyPr>
          <a:lstStyle>
            <a:lvl1pPr algn="ctr">
              <a:buNone/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icon</a:t>
            </a:r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C6CD52A9-755A-EE8F-EA21-6F67705184C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435111" y="4640858"/>
            <a:ext cx="4178808" cy="475318"/>
          </a:xfrm>
        </p:spPr>
        <p:txBody>
          <a:bodyPr vert="horz" wrap="square" lIns="0" tIns="0" rIns="0" bIns="0" rtlCol="0" anchor="ctr" anchorCtr="0">
            <a:noAutofit/>
          </a:bodyPr>
          <a:lstStyle>
            <a:lvl1pPr marL="0" indent="0">
              <a:spcBef>
                <a:spcPts val="0"/>
              </a:spcBef>
              <a:buNone/>
              <a:defRPr lang="en-US" sz="2400" dirty="0">
                <a:latin typeface="+mj-lt"/>
              </a:defRPr>
            </a:lvl1pPr>
          </a:lstStyle>
          <a:p>
            <a:pPr marL="0" lvl="0" indent="0">
              <a:spcAft>
                <a:spcPts val="0"/>
              </a:spcAft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16CB0175-12EE-00DB-1398-3727DE2988C4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7431800" y="5292389"/>
            <a:ext cx="4178808" cy="7478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58380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1311">
          <p15:clr>
            <a:srgbClr val="5ACBF0"/>
          </p15:clr>
        </p15:guide>
        <p15:guide id="4" pos="3656">
          <p15:clr>
            <a:srgbClr val="5ACBF0"/>
          </p15:clr>
        </p15:guide>
        <p15:guide id="5" pos="4018">
          <p15:clr>
            <a:srgbClr val="5ACBF0"/>
          </p15:clr>
        </p15:guide>
        <p15:guide id="7" orient="horz" pos="905">
          <p15:clr>
            <a:srgbClr val="5ACBF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, 4 Subheads &amp; Text 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DDBECBA-5BEB-3C36-476C-C8BD1D1C32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-2"/>
            <a:ext cx="12192000" cy="207313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876633-3E8D-4CF4-A5D4-D4E9D88A6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7336537" cy="569387"/>
          </a:xfrm>
        </p:spPr>
        <p:txBody>
          <a:bodyPr wrap="square">
            <a:sp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028410BC-1866-05D2-1E34-BFC67385EFE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92837" y="1249084"/>
            <a:ext cx="895029" cy="895029"/>
          </a:xfrm>
          <a:noFill/>
        </p:spPr>
        <p:txBody>
          <a:bodyPr lIns="0" tIns="137160" anchor="t" anchorCtr="0">
            <a:noAutofit/>
          </a:bodyPr>
          <a:lstStyle>
            <a:lvl1pPr algn="ctr">
              <a:buNone/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icon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D525736-DEE8-4391-8135-23DE0640053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623645" y="1437618"/>
            <a:ext cx="4180731" cy="475318"/>
          </a:xfrm>
        </p:spPr>
        <p:txBody>
          <a:bodyPr vert="horz" wrap="square" lIns="0" tIns="0" rIns="0" bIns="0" rtlCol="0" anchor="ctr" anchorCtr="0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400">
                <a:latin typeface="+mj-lt"/>
              </a:defRPr>
            </a:lvl1pPr>
          </a:lstStyle>
          <a:p>
            <a:pPr marL="0" lvl="0" indent="0">
              <a:spcAft>
                <a:spcPts val="0"/>
              </a:spcAft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873391A-EA85-5B1A-BDEC-4CB0DBF794B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623169" y="2089149"/>
            <a:ext cx="4180731" cy="1554480"/>
          </a:xfrm>
        </p:spPr>
        <p:txBody>
          <a:bodyPr/>
          <a:lstStyle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9645F044-D9B5-5499-6FD0-EAEDBF1B488E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592837" y="3649289"/>
            <a:ext cx="895029" cy="895029"/>
          </a:xfrm>
          <a:noFill/>
        </p:spPr>
        <p:txBody>
          <a:bodyPr lIns="0" tIns="137160" anchor="t" anchorCtr="0">
            <a:noAutofit/>
          </a:bodyPr>
          <a:lstStyle>
            <a:lvl1pPr algn="ctr">
              <a:buNone/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icon</a:t>
            </a: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B44CB227-AF6B-ECD9-4B15-9F0060D0705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623645" y="3837823"/>
            <a:ext cx="4180731" cy="475318"/>
          </a:xfrm>
        </p:spPr>
        <p:txBody>
          <a:bodyPr vert="horz" wrap="square" lIns="0" tIns="0" rIns="0" bIns="0" rtlCol="0" anchor="ctr" anchorCtr="0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400">
                <a:latin typeface="+mj-lt"/>
              </a:defRPr>
            </a:lvl1pPr>
          </a:lstStyle>
          <a:p>
            <a:pPr marL="0" lvl="0" indent="0">
              <a:spcAft>
                <a:spcPts val="0"/>
              </a:spcAft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6B08C5EF-8485-25F6-DB2A-AD0DCC67550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623169" y="4489747"/>
            <a:ext cx="4180731" cy="1554480"/>
          </a:xfrm>
        </p:spPr>
        <p:txBody>
          <a:bodyPr/>
          <a:lstStyle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08D32E2-BD70-6FC4-0794-69D4746A438D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387626" y="1239655"/>
            <a:ext cx="895029" cy="895029"/>
          </a:xfrm>
          <a:noFill/>
        </p:spPr>
        <p:txBody>
          <a:bodyPr lIns="0" tIns="137160" anchor="t" anchorCtr="0">
            <a:noAutofit/>
          </a:bodyPr>
          <a:lstStyle>
            <a:lvl1pPr algn="ctr">
              <a:buNone/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icon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B4F729D4-B1F1-45F2-A06A-40234B19C88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435119" y="1437619"/>
            <a:ext cx="4178808" cy="475318"/>
          </a:xfrm>
        </p:spPr>
        <p:txBody>
          <a:bodyPr vert="horz" wrap="square" lIns="0" tIns="0" rIns="0" bIns="0" rtlCol="0" anchor="ctr" anchorCtr="0">
            <a:noAutofit/>
          </a:bodyPr>
          <a:lstStyle>
            <a:lvl1pPr marL="0" indent="0">
              <a:spcBef>
                <a:spcPts val="0"/>
              </a:spcBef>
              <a:buNone/>
              <a:defRPr lang="en-US" sz="2400" dirty="0">
                <a:latin typeface="+mj-lt"/>
              </a:defRPr>
            </a:lvl1pPr>
          </a:lstStyle>
          <a:p>
            <a:pPr marL="0" lvl="0" indent="0">
              <a:spcAft>
                <a:spcPts val="0"/>
              </a:spcAft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C49642C0-FB96-362F-5502-B0A405755E1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431808" y="2089149"/>
            <a:ext cx="4178808" cy="1554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C3DF4C85-416A-FA43-03F8-A1F64A2399DB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387626" y="3639860"/>
            <a:ext cx="895029" cy="895029"/>
          </a:xfrm>
          <a:noFill/>
        </p:spPr>
        <p:txBody>
          <a:bodyPr lIns="0" tIns="137160" anchor="t" anchorCtr="0">
            <a:noAutofit/>
          </a:bodyPr>
          <a:lstStyle>
            <a:lvl1pPr algn="ctr">
              <a:buNone/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icon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525F4568-C14D-8543-2A7C-4531C41B699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435119" y="3837824"/>
            <a:ext cx="4178808" cy="475318"/>
          </a:xfrm>
        </p:spPr>
        <p:txBody>
          <a:bodyPr vert="horz" wrap="square" lIns="0" tIns="0" rIns="0" bIns="0" rtlCol="0" anchor="ctr" anchorCtr="0">
            <a:noAutofit/>
          </a:bodyPr>
          <a:lstStyle>
            <a:lvl1pPr marL="0" indent="0">
              <a:spcBef>
                <a:spcPts val="0"/>
              </a:spcBef>
              <a:buNone/>
              <a:defRPr lang="en-US" sz="2400" dirty="0">
                <a:latin typeface="+mj-lt"/>
              </a:defRPr>
            </a:lvl1pPr>
          </a:lstStyle>
          <a:p>
            <a:pPr marL="0" lvl="0" indent="0">
              <a:spcAft>
                <a:spcPts val="0"/>
              </a:spcAft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355DB94D-7C22-FE5D-D2CC-E105991FFEF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431808" y="4489354"/>
            <a:ext cx="4178808" cy="1554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170127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1311">
          <p15:clr>
            <a:srgbClr val="5ACBF0"/>
          </p15:clr>
        </p15:guide>
        <p15:guide id="4" pos="3656">
          <p15:clr>
            <a:srgbClr val="5ACBF0"/>
          </p15:clr>
        </p15:guide>
        <p15:guide id="5" pos="4018">
          <p15:clr>
            <a:srgbClr val="5ACBF0"/>
          </p15:clr>
        </p15:guide>
        <p15:guide id="7" orient="horz" pos="905">
          <p15:clr>
            <a:srgbClr val="5ACBF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s w/ Subtitles &amp; Ic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35BC077-3CD9-859F-045B-16093C739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-2"/>
            <a:ext cx="12192000" cy="207313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2FFC64A-81A3-6ECE-9285-14B7CC0833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592837" y="1438275"/>
            <a:ext cx="2560320" cy="4606925"/>
          </a:xfrm>
          <a:prstGeom prst="rect">
            <a:avLst/>
          </a:prstGeom>
          <a:solidFill>
            <a:schemeClr val="bg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DEA5A68-DFE0-27AB-D587-35A15D16C6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3405124" y="1438275"/>
            <a:ext cx="2560320" cy="4606925"/>
          </a:xfrm>
          <a:prstGeom prst="rect">
            <a:avLst/>
          </a:prstGeom>
          <a:solidFill>
            <a:schemeClr val="bg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7050742-D826-B40A-EB1E-4DC1ADCDB6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6217411" y="1438275"/>
            <a:ext cx="2560320" cy="4606925"/>
          </a:xfrm>
          <a:prstGeom prst="rect">
            <a:avLst/>
          </a:prstGeom>
          <a:solidFill>
            <a:schemeClr val="bg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E75DD3-B2AC-F7A5-08B5-9CC0E2A9E5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9029697" y="1438275"/>
            <a:ext cx="2560320" cy="4606925"/>
          </a:xfrm>
          <a:prstGeom prst="rect">
            <a:avLst/>
          </a:prstGeom>
          <a:solidFill>
            <a:schemeClr val="bg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260F77E-464D-46F7-A8F8-6F281DAB0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7336537" cy="569387"/>
          </a:xfrm>
        </p:spPr>
        <p:txBody>
          <a:bodyPr wrap="square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66CA8FC1-4AC5-EC8F-8431-743E74BB0DF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76962" y="1545973"/>
            <a:ext cx="895029" cy="895029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 lIns="0" tIns="137160" anchor="t" anchorCtr="0">
            <a:noAutofit/>
          </a:bodyPr>
          <a:lstStyle>
            <a:lvl1pPr algn="ctr">
              <a:buNone/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Insert icon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CB20F198-3776-433D-85A8-C2B6AC6235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92837" y="2519675"/>
            <a:ext cx="2560320" cy="744912"/>
          </a:xfrm>
        </p:spPr>
        <p:txBody>
          <a:bodyPr lIns="91440" rIns="18288"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E17B307-157C-75AD-1AE4-8B10B7557DA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88963" y="3429000"/>
            <a:ext cx="2560320" cy="2616200"/>
          </a:xfrm>
        </p:spPr>
        <p:txBody>
          <a:bodyPr lIns="91440" rIns="18288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D0C3E2F4-BA47-2F69-3C78-EEE15D0060B5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3489249" y="1545973"/>
            <a:ext cx="895029" cy="895029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 lIns="0" tIns="137160" anchor="t" anchorCtr="0">
            <a:noAutofit/>
          </a:bodyPr>
          <a:lstStyle>
            <a:lvl1pPr algn="ctr">
              <a:buNone/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icon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BECED387-BA3E-49B2-8F1E-0E371E09E0A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405124" y="2519675"/>
            <a:ext cx="2560320" cy="744912"/>
          </a:xfrm>
        </p:spPr>
        <p:txBody>
          <a:bodyPr lIns="91440" rIns="18288"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14CB8A66-F147-B1ED-7037-FE463B4BB5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402964" y="3429000"/>
            <a:ext cx="2560320" cy="2616200"/>
          </a:xfrm>
        </p:spPr>
        <p:txBody>
          <a:bodyPr lIns="91440" rIns="18288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77BDFF6A-3329-55A2-3FDA-485AC8E975A8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6301536" y="1545973"/>
            <a:ext cx="895029" cy="895029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 lIns="0" tIns="137160" anchor="t" anchorCtr="0">
            <a:noAutofit/>
          </a:bodyPr>
          <a:lstStyle>
            <a:lvl1pPr algn="ctr">
              <a:buNone/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icon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79263A4B-A9A8-4CE5-96A8-6F6EC365E51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17411" y="2519675"/>
            <a:ext cx="2560320" cy="744912"/>
          </a:xfrm>
        </p:spPr>
        <p:txBody>
          <a:bodyPr lIns="91440" rIns="18288"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C2D43391-A96A-BBDA-05E0-3E9AFD14C21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216965" y="3429000"/>
            <a:ext cx="2560320" cy="2616200"/>
          </a:xfrm>
        </p:spPr>
        <p:txBody>
          <a:bodyPr lIns="91440" rIns="18288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61DE292D-9641-9ECB-7377-9D574B660FF4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9113822" y="1545973"/>
            <a:ext cx="895029" cy="895029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 lIns="0" tIns="137160" anchor="t" anchorCtr="0">
            <a:noAutofit/>
          </a:bodyPr>
          <a:lstStyle>
            <a:lvl1pPr algn="ctr">
              <a:buNone/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icon</a:t>
            </a: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362A090B-AB98-AB3E-83AF-3C91F273FD6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029697" y="2519675"/>
            <a:ext cx="2560320" cy="744912"/>
          </a:xfrm>
        </p:spPr>
        <p:txBody>
          <a:bodyPr lIns="91440" rIns="18288"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13">
            <a:extLst>
              <a:ext uri="{FF2B5EF4-FFF2-40B4-BE49-F238E27FC236}">
                <a16:creationId xmlns:a16="http://schemas.microsoft.com/office/drawing/2014/main" id="{B4CACAE8-90F6-4D0E-7256-9C0E0F5F0CF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9030967" y="3429000"/>
            <a:ext cx="2560320" cy="2616200"/>
          </a:xfrm>
        </p:spPr>
        <p:txBody>
          <a:bodyPr lIns="91440" rIns="18288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585652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3" orient="horz" pos="1506">
          <p15:clr>
            <a:srgbClr val="5ACBF0"/>
          </p15:clr>
        </p15:guide>
        <p15:guide id="4" orient="horz" pos="906">
          <p15:clr>
            <a:srgbClr val="5ACBF0"/>
          </p15:clr>
        </p15:guide>
        <p15:guide id="5" orient="horz" pos="288">
          <p15:clr>
            <a:srgbClr val="5ACBF0"/>
          </p15:clr>
        </p15:guide>
        <p15:guide id="6" pos="2430">
          <p15:clr>
            <a:srgbClr val="5ACBF0"/>
          </p15:clr>
        </p15:guide>
        <p15:guide id="7" pos="2811">
          <p15:clr>
            <a:srgbClr val="5ACBF0"/>
          </p15:clr>
        </p15:guide>
        <p15:guide id="8" pos="4871">
          <p15:clr>
            <a:srgbClr val="5ACBF0"/>
          </p15:clr>
        </p15:guide>
        <p15:guide id="9" pos="5251">
          <p15:clr>
            <a:srgbClr val="5ACBF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Stats with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35BC077-3CD9-859F-045B-16093C739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-2"/>
            <a:ext cx="12192000" cy="207313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260F77E-464D-46F7-A8F8-6F281DAB0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7336537" cy="569387"/>
          </a:xfrm>
        </p:spPr>
        <p:txBody>
          <a:bodyPr wrap="square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CB20F198-3776-433D-85A8-C2B6AC6235F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92837" y="1676400"/>
            <a:ext cx="2560320" cy="1588187"/>
          </a:xfrm>
        </p:spPr>
        <p:txBody>
          <a:bodyPr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2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###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E17B307-157C-75AD-1AE4-8B10B7557DA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88963" y="3429000"/>
            <a:ext cx="2560320" cy="274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BECED387-BA3E-49B2-8F1E-0E371E09E0A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405124" y="1676400"/>
            <a:ext cx="2560320" cy="1588187"/>
          </a:xfrm>
        </p:spPr>
        <p:txBody>
          <a:bodyPr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2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###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14CB8A66-F147-B1ED-7037-FE463B4BB5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402964" y="3429000"/>
            <a:ext cx="2560320" cy="274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79263A4B-A9A8-4CE5-96A8-6F6EC365E51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7411" y="1676400"/>
            <a:ext cx="2560320" cy="1588187"/>
          </a:xfrm>
        </p:spPr>
        <p:txBody>
          <a:bodyPr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2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###</a:t>
            </a:r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C2D43391-A96A-BBDA-05E0-3E9AFD14C21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216965" y="3429000"/>
            <a:ext cx="2560320" cy="274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362A090B-AB98-AB3E-83AF-3C91F273FD6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029697" y="1676400"/>
            <a:ext cx="2560320" cy="1588187"/>
          </a:xfrm>
        </p:spPr>
        <p:txBody>
          <a:bodyPr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2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###</a:t>
            </a:r>
          </a:p>
        </p:txBody>
      </p:sp>
      <p:sp>
        <p:nvSpPr>
          <p:cNvPr id="5" name="Text Placeholder 13">
            <a:extLst>
              <a:ext uri="{FF2B5EF4-FFF2-40B4-BE49-F238E27FC236}">
                <a16:creationId xmlns:a16="http://schemas.microsoft.com/office/drawing/2014/main" id="{B4CACAE8-90F6-4D0E-7256-9C0E0F5F0CF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9030967" y="3429000"/>
            <a:ext cx="2560320" cy="274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464619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3" orient="horz" pos="1506">
          <p15:clr>
            <a:srgbClr val="5ACBF0"/>
          </p15:clr>
        </p15:guide>
        <p15:guide id="4" orient="horz" pos="906">
          <p15:clr>
            <a:srgbClr val="5ACBF0"/>
          </p15:clr>
        </p15:guide>
        <p15:guide id="5" orient="horz" pos="288">
          <p15:clr>
            <a:srgbClr val="5ACBF0"/>
          </p15:clr>
        </p15:guide>
        <p15:guide id="6" pos="2430">
          <p15:clr>
            <a:srgbClr val="5ACBF0"/>
          </p15:clr>
        </p15:guide>
        <p15:guide id="7" pos="2811">
          <p15:clr>
            <a:srgbClr val="5ACBF0"/>
          </p15:clr>
        </p15:guide>
        <p15:guide id="8" pos="4871">
          <p15:clr>
            <a:srgbClr val="5ACBF0"/>
          </p15:clr>
        </p15:guide>
        <p15:guide id="9" pos="5251">
          <p15:clr>
            <a:srgbClr val="5ACBF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Boxes w/ Subtitles &amp; Ic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35BC077-3CD9-859F-045B-16093C739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-2"/>
            <a:ext cx="12192000" cy="207313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260F77E-464D-46F7-A8F8-6F281DAB0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7336537" cy="569387"/>
          </a:xfrm>
        </p:spPr>
        <p:txBody>
          <a:bodyPr wrap="square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66CA8FC1-4AC5-EC8F-8431-743E74BB0DFD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588963" y="1445150"/>
            <a:ext cx="804672" cy="804672"/>
          </a:xfrm>
          <a:noFill/>
        </p:spPr>
        <p:txBody>
          <a:bodyPr lIns="0" tIns="137160" anchor="t" anchorCtr="0">
            <a:noAutofit/>
          </a:bodyPr>
          <a:lstStyle>
            <a:lvl1pPr algn="ctr">
              <a:buNone/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icon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CB20F198-3776-433D-85A8-C2B6AC6235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495999" y="1445150"/>
            <a:ext cx="2571557" cy="802988"/>
          </a:xfrm>
        </p:spPr>
        <p:txBody>
          <a:bodyPr anchor="ctr" anchorCtr="0">
            <a:no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E17B307-157C-75AD-1AE4-8B10B7557DA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490855" y="2421570"/>
            <a:ext cx="2571558" cy="1210233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900"/>
            </a:lvl4pPr>
            <a:lvl5pPr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D2659E56-3EAB-744D-FEED-89DC9B256EDE}"/>
              </a:ext>
            </a:extLst>
          </p:cNvPr>
          <p:cNvSpPr>
            <a:spLocks noGrp="1" noChangeAspect="1"/>
          </p:cNvSpPr>
          <p:nvPr>
            <p:ph type="pic" sz="quarter" idx="42" hasCustomPrompt="1"/>
          </p:nvPr>
        </p:nvSpPr>
        <p:spPr>
          <a:xfrm>
            <a:off x="4359879" y="1445150"/>
            <a:ext cx="804672" cy="804672"/>
          </a:xfrm>
          <a:noFill/>
        </p:spPr>
        <p:txBody>
          <a:bodyPr lIns="0" tIns="137160" anchor="t" anchorCtr="0">
            <a:noAutofit/>
          </a:bodyPr>
          <a:lstStyle>
            <a:lvl1pPr algn="ctr">
              <a:buNone/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icon</a:t>
            </a:r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B34EBC5E-64FE-0316-A818-4349A23E12B7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5254596" y="1445150"/>
            <a:ext cx="2571557" cy="802988"/>
          </a:xfrm>
        </p:spPr>
        <p:txBody>
          <a:bodyPr anchor="ctr" anchorCtr="0">
            <a:no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1491A60C-3C11-F889-EA4A-83FF54C3427A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5254595" y="2421570"/>
            <a:ext cx="2578733" cy="1210233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900"/>
            </a:lvl4pPr>
            <a:lvl5pPr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C8E492A4-1AD0-AB80-C9A1-586FF453A175}"/>
              </a:ext>
            </a:extLst>
          </p:cNvPr>
          <p:cNvSpPr>
            <a:spLocks noGrp="1" noChangeAspect="1"/>
          </p:cNvSpPr>
          <p:nvPr>
            <p:ph type="pic" sz="quarter" idx="43" hasCustomPrompt="1"/>
          </p:nvPr>
        </p:nvSpPr>
        <p:spPr>
          <a:xfrm>
            <a:off x="8130795" y="1445150"/>
            <a:ext cx="804672" cy="804672"/>
          </a:xfrm>
          <a:noFill/>
        </p:spPr>
        <p:txBody>
          <a:bodyPr lIns="0" tIns="137160" anchor="t" anchorCtr="0">
            <a:noAutofit/>
          </a:bodyPr>
          <a:lstStyle>
            <a:lvl1pPr algn="ctr">
              <a:buNone/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icon</a:t>
            </a:r>
          </a:p>
        </p:txBody>
      </p:sp>
      <p:sp>
        <p:nvSpPr>
          <p:cNvPr id="29" name="Text Placeholder 11">
            <a:extLst>
              <a:ext uri="{FF2B5EF4-FFF2-40B4-BE49-F238E27FC236}">
                <a16:creationId xmlns:a16="http://schemas.microsoft.com/office/drawing/2014/main" id="{6C8674A1-214B-43B8-9571-E4FF435454A1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9037831" y="1445150"/>
            <a:ext cx="2571557" cy="802988"/>
          </a:xfrm>
        </p:spPr>
        <p:txBody>
          <a:bodyPr anchor="ctr" anchorCtr="0">
            <a:no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143282A6-C944-6B87-BECC-B7C60E786FE1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9032687" y="2421570"/>
            <a:ext cx="2571558" cy="1210233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900"/>
            </a:lvl4pPr>
            <a:lvl5pPr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01BE1F79-760A-2223-7E09-5C0509E423E7}"/>
              </a:ext>
            </a:extLst>
          </p:cNvPr>
          <p:cNvSpPr>
            <a:spLocks noGrp="1" noChangeAspect="1"/>
          </p:cNvSpPr>
          <p:nvPr>
            <p:ph type="pic" sz="quarter" idx="44" hasCustomPrompt="1"/>
          </p:nvPr>
        </p:nvSpPr>
        <p:spPr>
          <a:xfrm>
            <a:off x="588963" y="3857500"/>
            <a:ext cx="804672" cy="804672"/>
          </a:xfrm>
          <a:noFill/>
        </p:spPr>
        <p:txBody>
          <a:bodyPr lIns="0" tIns="137160" anchor="t" anchorCtr="0">
            <a:noAutofit/>
          </a:bodyPr>
          <a:lstStyle>
            <a:lvl1pPr algn="ctr">
              <a:buNone/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icon</a:t>
            </a: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8D04C3B7-947B-AED1-14B4-0D703A09159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503037" y="3857500"/>
            <a:ext cx="2571557" cy="802988"/>
          </a:xfrm>
        </p:spPr>
        <p:txBody>
          <a:bodyPr anchor="ctr" anchorCtr="0">
            <a:no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92C84AE6-09A1-A91D-4E14-6A6ACC2C56F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490855" y="4833920"/>
            <a:ext cx="2578596" cy="1210233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900"/>
            </a:lvl4pPr>
            <a:lvl5pPr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014DCB13-CCBD-020C-DA20-4439A6BDCAF0}"/>
              </a:ext>
            </a:extLst>
          </p:cNvPr>
          <p:cNvSpPr>
            <a:spLocks noGrp="1" noChangeAspect="1"/>
          </p:cNvSpPr>
          <p:nvPr>
            <p:ph type="pic" sz="quarter" idx="45" hasCustomPrompt="1"/>
          </p:nvPr>
        </p:nvSpPr>
        <p:spPr>
          <a:xfrm>
            <a:off x="4354598" y="3857500"/>
            <a:ext cx="804672" cy="804672"/>
          </a:xfrm>
          <a:noFill/>
        </p:spPr>
        <p:txBody>
          <a:bodyPr lIns="0" tIns="137160" anchor="t" anchorCtr="0">
            <a:noAutofit/>
          </a:bodyPr>
          <a:lstStyle>
            <a:lvl1pPr algn="ctr">
              <a:buNone/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icon</a:t>
            </a:r>
          </a:p>
        </p:txBody>
      </p:sp>
      <p:sp>
        <p:nvSpPr>
          <p:cNvPr id="25" name="Text Placeholder 11">
            <a:extLst>
              <a:ext uri="{FF2B5EF4-FFF2-40B4-BE49-F238E27FC236}">
                <a16:creationId xmlns:a16="http://schemas.microsoft.com/office/drawing/2014/main" id="{3F611219-D674-8EB8-5FE3-8B241C8DD05B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261634" y="3857500"/>
            <a:ext cx="2571557" cy="802988"/>
          </a:xfrm>
        </p:spPr>
        <p:txBody>
          <a:bodyPr anchor="ctr" anchorCtr="0">
            <a:no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3">
            <a:extLst>
              <a:ext uri="{FF2B5EF4-FFF2-40B4-BE49-F238E27FC236}">
                <a16:creationId xmlns:a16="http://schemas.microsoft.com/office/drawing/2014/main" id="{2D8E5BBC-A15C-AFBC-95B7-B16D6DFAA6EA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5256490" y="4833920"/>
            <a:ext cx="2571557" cy="1210233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900"/>
            </a:lvl4pPr>
            <a:lvl5pPr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93932182-F7EF-2B6E-D8F8-A42EA8195390}"/>
              </a:ext>
            </a:extLst>
          </p:cNvPr>
          <p:cNvSpPr>
            <a:spLocks noGrp="1" noChangeAspect="1"/>
          </p:cNvSpPr>
          <p:nvPr>
            <p:ph type="pic" sz="quarter" idx="46" hasCustomPrompt="1"/>
          </p:nvPr>
        </p:nvSpPr>
        <p:spPr>
          <a:xfrm>
            <a:off x="8137833" y="3857500"/>
            <a:ext cx="804672" cy="804672"/>
          </a:xfrm>
          <a:noFill/>
        </p:spPr>
        <p:txBody>
          <a:bodyPr lIns="0" tIns="137160" anchor="t" anchorCtr="0">
            <a:noAutofit/>
          </a:bodyPr>
          <a:lstStyle>
            <a:lvl1pPr algn="ctr">
              <a:buNone/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icon</a:t>
            </a:r>
          </a:p>
        </p:txBody>
      </p:sp>
      <p:sp>
        <p:nvSpPr>
          <p:cNvPr id="33" name="Text Placeholder 11">
            <a:extLst>
              <a:ext uri="{FF2B5EF4-FFF2-40B4-BE49-F238E27FC236}">
                <a16:creationId xmlns:a16="http://schemas.microsoft.com/office/drawing/2014/main" id="{536EBB86-49BD-E571-F8FB-2BC005F723CC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9044869" y="3857500"/>
            <a:ext cx="2571557" cy="802988"/>
          </a:xfrm>
        </p:spPr>
        <p:txBody>
          <a:bodyPr anchor="ctr" anchorCtr="0">
            <a:no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13">
            <a:extLst>
              <a:ext uri="{FF2B5EF4-FFF2-40B4-BE49-F238E27FC236}">
                <a16:creationId xmlns:a16="http://schemas.microsoft.com/office/drawing/2014/main" id="{40013B3D-3247-746F-823D-899FD651CC65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9039723" y="4833920"/>
            <a:ext cx="2571559" cy="1210233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900"/>
            </a:lvl4pPr>
            <a:lvl5pPr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523655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3" orient="horz" pos="1506">
          <p15:clr>
            <a:srgbClr val="5ACBF0"/>
          </p15:clr>
        </p15:guide>
        <p15:guide id="4" orient="horz" pos="906">
          <p15:clr>
            <a:srgbClr val="5ACBF0"/>
          </p15:clr>
        </p15:guide>
        <p15:guide id="5" orient="horz" pos="288">
          <p15:clr>
            <a:srgbClr val="5ACBF0"/>
          </p15:clr>
        </p15:guide>
        <p15:guide id="6" pos="2424">
          <p15:clr>
            <a:srgbClr val="5ACBF0"/>
          </p15:clr>
        </p15:guide>
        <p15:guide id="7" pos="2811">
          <p15:clr>
            <a:srgbClr val="5ACBF0"/>
          </p15:clr>
        </p15:guide>
        <p15:guide id="8" pos="4871">
          <p15:clr>
            <a:srgbClr val="5ACBF0"/>
          </p15:clr>
        </p15:guide>
        <p15:guide id="9" pos="5251">
          <p15:clr>
            <a:srgbClr val="5ACBF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pace with Right Text Box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F641B69-EBB0-3F5B-5F0C-6CB14014C0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-2"/>
            <a:ext cx="12192000" cy="207313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4B655BA-10A4-4A57-89DB-CFFBE1CA1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7348730" cy="553998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533207E-521B-CF8F-2A63-AD4E7C4C1A2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88963" y="1143000"/>
            <a:ext cx="7348729" cy="221599"/>
          </a:xfrm>
        </p:spPr>
        <p:txBody>
          <a:bodyPr anchor="b" anchorCtr="0"/>
          <a:lstStyle>
            <a:lvl1pPr>
              <a:buFont typeface="Arial" panose="020B0604020202020204" pitchFamily="34" charset="0"/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E60700D0-E2F7-EC66-F50D-27DC81E8F7E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34668" y="1443314"/>
            <a:ext cx="3474720" cy="822808"/>
          </a:xfr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110D5B3-B446-9D52-1AB6-635C23E9C4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31176" y="2434397"/>
            <a:ext cx="3478212" cy="37378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127212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905">
          <p15:clr>
            <a:srgbClr val="5ACBF0"/>
          </p15:clr>
        </p15:guide>
        <p15:guide id="4" orient="horz" pos="1272">
          <p15:clr>
            <a:srgbClr val="5ACBF0"/>
          </p15:clr>
        </p15:guide>
        <p15:guide id="5" pos="5016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pace with Left Text Box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F641B69-EBB0-3F5B-5F0C-6CB14014C0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-2"/>
            <a:ext cx="12192000" cy="207313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4B655BA-10A4-4A57-89DB-CFFBE1CA1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7348730" cy="553998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B28428A-6FE9-4662-58E5-398FF8CDFB1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88963" y="1143000"/>
            <a:ext cx="7348536" cy="221599"/>
          </a:xfrm>
        </p:spPr>
        <p:txBody>
          <a:bodyPr anchor="b" anchorCtr="0"/>
          <a:lstStyle>
            <a:lvl1pPr>
              <a:buFont typeface="Arial" panose="020B0604020202020204" pitchFamily="34" charset="0"/>
              <a:buNone/>
              <a:defRPr sz="18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E60700D0-E2F7-EC66-F50D-27DC81E8F7E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88263" y="1443314"/>
            <a:ext cx="3474720" cy="822808"/>
          </a:xfr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110D5B3-B446-9D52-1AB6-635C23E9C4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88263" y="2434397"/>
            <a:ext cx="3478212" cy="37378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452797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905">
          <p15:clr>
            <a:srgbClr val="5ACBF0"/>
          </p15:clr>
        </p15:guide>
        <p15:guide id="4" orient="horz" pos="1272">
          <p15:clr>
            <a:srgbClr val="5ACBF0"/>
          </p15:clr>
        </p15:guide>
        <p15:guide id="5" pos="5016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(no top ba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AD849-7CFE-4AF7-A7C5-6BBD50C88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7336537" cy="55399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496584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38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 Tex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1A541A7-7463-F363-8520-17AA37C28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-2"/>
            <a:ext cx="12192000" cy="207313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AAD849-7CFE-4AF7-A7C5-6BBD50C88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4" y="457200"/>
            <a:ext cx="4707636" cy="5714999"/>
          </a:xfrm>
        </p:spPr>
        <p:txBody>
          <a:bodyPr wrap="square" anchor="ctr" anchorCtr="0"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6DB808D-E804-32EC-2574-5E9E7FDC828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42050" y="457200"/>
            <a:ext cx="5360988" cy="5715000"/>
          </a:xfrm>
        </p:spPr>
        <p:txBody>
          <a:bodyPr anchor="ctr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234698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30" orient="horz" pos="288">
          <p15:clr>
            <a:srgbClr val="5ACBF0"/>
          </p15:clr>
        </p15:guide>
        <p15:guide id="32" orient="horz" pos="2160">
          <p15:clr>
            <a:srgbClr val="5ACBF0"/>
          </p15:clr>
        </p15:guide>
        <p15:guide id="33" pos="2976">
          <p15:clr>
            <a:srgbClr val="5ACBF0"/>
          </p15:clr>
        </p15:guide>
        <p15:guide id="34" pos="3336">
          <p15:clr>
            <a:srgbClr val="5ACBF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w/ Text Left w/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11C12DC-4A24-09E4-A3ED-E01F3028EA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-2"/>
            <a:ext cx="12192000" cy="207313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1FFE6A4-253F-C210-A198-7B15B223E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4" y="1676400"/>
            <a:ext cx="4707636" cy="1930024"/>
          </a:xfrm>
        </p:spPr>
        <p:txBody>
          <a:bodyPr wrap="square" anchor="b" anchorCtr="0"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802CBD33-22CC-A739-9F29-907CCCFE6AC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4200" y="3883025"/>
            <a:ext cx="4707636" cy="784509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03206946-39CF-6032-0033-0BBEC64F82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42050" y="457200"/>
            <a:ext cx="5360988" cy="5715000"/>
          </a:xfrm>
        </p:spPr>
        <p:txBody>
          <a:bodyPr anchor="ctr" anchorCtr="0"/>
          <a:lstStyle>
            <a:lvl1pPr>
              <a:spcAft>
                <a:spcPts val="1000"/>
              </a:spcAft>
              <a:defRPr/>
            </a:lvl1pPr>
            <a:lvl2pPr>
              <a:spcAft>
                <a:spcPts val="1000"/>
              </a:spcAft>
              <a:defRPr/>
            </a:lvl2pPr>
            <a:lvl3pPr>
              <a:spcAft>
                <a:spcPts val="1000"/>
              </a:spcAft>
              <a:defRPr/>
            </a:lvl3pPr>
            <a:lvl4pPr>
              <a:spcAft>
                <a:spcPts val="1000"/>
              </a:spcAft>
              <a:defRPr/>
            </a:lvl4pPr>
            <a:lvl5pPr>
              <a:spcAft>
                <a:spcPts val="10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712155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30" orient="horz" pos="288">
          <p15:clr>
            <a:srgbClr val="5ACBF0"/>
          </p15:clr>
        </p15:guide>
        <p15:guide id="32" orient="horz" pos="2160">
          <p15:clr>
            <a:srgbClr val="5ACBF0"/>
          </p15:clr>
        </p15:guide>
        <p15:guide id="33" pos="2976">
          <p15:clr>
            <a:srgbClr val="5ACBF0"/>
          </p15:clr>
        </p15:guide>
        <p15:guide id="34" pos="3336">
          <p15:clr>
            <a:srgbClr val="5ACBF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Text Left w/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11C12DC-4A24-09E4-A3ED-E01F3028EA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-2"/>
            <a:ext cx="12192000" cy="207313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1FFE6A4-253F-C210-A198-7B15B223E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4" y="1676400"/>
            <a:ext cx="4707636" cy="1930024"/>
          </a:xfrm>
        </p:spPr>
        <p:txBody>
          <a:bodyPr wrap="square" anchor="b" anchorCtr="0"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802CBD33-22CC-A739-9F29-907CCCFE6AC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4200" y="3883025"/>
            <a:ext cx="4707636" cy="784509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Picture Placeholder 4">
            <a:extLst>
              <a:ext uri="{FF2B5EF4-FFF2-40B4-BE49-F238E27FC236}">
                <a16:creationId xmlns:a16="http://schemas.microsoft.com/office/drawing/2014/main" id="{D252162C-523B-F645-9AED-821EAA4452C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255621" y="602098"/>
            <a:ext cx="929404" cy="929404"/>
          </a:xfrm>
          <a:noFill/>
        </p:spPr>
        <p:txBody>
          <a:bodyPr lIns="0" tIns="137160" anchor="t" anchorCtr="0">
            <a:noAutofit/>
          </a:bodyPr>
          <a:lstStyle>
            <a:lvl1pPr algn="ctr">
              <a:buNone/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icon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03206946-39CF-6032-0033-0BBEC64F82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328950" y="457200"/>
            <a:ext cx="4274088" cy="1219200"/>
          </a:xfrm>
        </p:spPr>
        <p:txBody>
          <a:bodyPr anchor="ctr" anchorCtr="0"/>
          <a:lstStyle>
            <a:lvl1pPr>
              <a:spcAft>
                <a:spcPts val="1000"/>
              </a:spcAft>
              <a:defRPr sz="1400"/>
            </a:lvl1pPr>
            <a:lvl2pPr>
              <a:spcAft>
                <a:spcPts val="1000"/>
              </a:spcAft>
              <a:defRPr sz="1200"/>
            </a:lvl2pPr>
            <a:lvl3pPr>
              <a:spcAft>
                <a:spcPts val="1000"/>
              </a:spcAft>
              <a:defRPr sz="1100"/>
            </a:lvl3pPr>
            <a:lvl4pPr>
              <a:spcAft>
                <a:spcPts val="1000"/>
              </a:spcAft>
              <a:defRPr sz="900"/>
            </a:lvl4pPr>
            <a:lvl5pPr>
              <a:spcAft>
                <a:spcPts val="1000"/>
              </a:spcAft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245E178C-5952-100B-B669-EEB8D81242D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255621" y="2100698"/>
            <a:ext cx="929404" cy="929404"/>
          </a:xfrm>
          <a:noFill/>
        </p:spPr>
        <p:txBody>
          <a:bodyPr lIns="0" tIns="137160" anchor="t" anchorCtr="0">
            <a:noAutofit/>
          </a:bodyPr>
          <a:lstStyle>
            <a:lvl1pPr algn="ctr">
              <a:buNone/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icon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C25A217B-391A-FD0F-2C19-098B67D331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28950" y="1955800"/>
            <a:ext cx="4274088" cy="1219200"/>
          </a:xfrm>
        </p:spPr>
        <p:txBody>
          <a:bodyPr anchor="ctr" anchorCtr="0"/>
          <a:lstStyle>
            <a:lvl1pPr>
              <a:spcAft>
                <a:spcPts val="1000"/>
              </a:spcAft>
              <a:defRPr sz="1400"/>
            </a:lvl1pPr>
            <a:lvl2pPr>
              <a:spcAft>
                <a:spcPts val="1000"/>
              </a:spcAft>
              <a:defRPr sz="1200"/>
            </a:lvl2pPr>
            <a:lvl3pPr>
              <a:spcAft>
                <a:spcPts val="1000"/>
              </a:spcAft>
              <a:defRPr sz="1100"/>
            </a:lvl3pPr>
            <a:lvl4pPr>
              <a:spcAft>
                <a:spcPts val="1000"/>
              </a:spcAft>
              <a:defRPr sz="900"/>
            </a:lvl4pPr>
            <a:lvl5pPr>
              <a:spcAft>
                <a:spcPts val="1000"/>
              </a:spcAft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8E828376-3D36-F7E7-923D-71C75D110B7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255621" y="3599298"/>
            <a:ext cx="929404" cy="929404"/>
          </a:xfrm>
          <a:noFill/>
        </p:spPr>
        <p:txBody>
          <a:bodyPr lIns="0" tIns="137160" anchor="t" anchorCtr="0">
            <a:noAutofit/>
          </a:bodyPr>
          <a:lstStyle>
            <a:lvl1pPr algn="ctr">
              <a:buNone/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icon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95F42E-9B78-44A6-B4F4-460418DC6BE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28950" y="3454400"/>
            <a:ext cx="4274088" cy="1219200"/>
          </a:xfrm>
        </p:spPr>
        <p:txBody>
          <a:bodyPr anchor="ctr" anchorCtr="0"/>
          <a:lstStyle>
            <a:lvl1pPr>
              <a:spcAft>
                <a:spcPts val="1000"/>
              </a:spcAft>
              <a:defRPr sz="1400"/>
            </a:lvl1pPr>
            <a:lvl2pPr>
              <a:spcAft>
                <a:spcPts val="1000"/>
              </a:spcAft>
              <a:defRPr sz="1200"/>
            </a:lvl2pPr>
            <a:lvl3pPr>
              <a:spcAft>
                <a:spcPts val="1000"/>
              </a:spcAft>
              <a:defRPr sz="1100"/>
            </a:lvl3pPr>
            <a:lvl4pPr>
              <a:spcAft>
                <a:spcPts val="1000"/>
              </a:spcAft>
              <a:defRPr sz="900"/>
            </a:lvl4pPr>
            <a:lvl5pPr>
              <a:spcAft>
                <a:spcPts val="1000"/>
              </a:spcAft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2F7AEB0C-85B8-4FFC-7E2E-9A107F70DE3D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255621" y="5097898"/>
            <a:ext cx="929404" cy="929404"/>
          </a:xfrm>
          <a:noFill/>
        </p:spPr>
        <p:txBody>
          <a:bodyPr lIns="0" tIns="137160" anchor="t" anchorCtr="0">
            <a:noAutofit/>
          </a:bodyPr>
          <a:lstStyle>
            <a:lvl1pPr algn="ctr">
              <a:buNone/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icon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91EF34DC-CEBF-A473-D2C3-26C98B3EB80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28950" y="4953000"/>
            <a:ext cx="4274088" cy="1219200"/>
          </a:xfrm>
        </p:spPr>
        <p:txBody>
          <a:bodyPr anchor="ctr" anchorCtr="0"/>
          <a:lstStyle>
            <a:lvl1pPr>
              <a:spcAft>
                <a:spcPts val="1000"/>
              </a:spcAft>
              <a:defRPr sz="1400"/>
            </a:lvl1pPr>
            <a:lvl2pPr>
              <a:spcAft>
                <a:spcPts val="1000"/>
              </a:spcAft>
              <a:defRPr sz="1200"/>
            </a:lvl2pPr>
            <a:lvl3pPr>
              <a:spcAft>
                <a:spcPts val="1000"/>
              </a:spcAft>
              <a:defRPr sz="1100"/>
            </a:lvl3pPr>
            <a:lvl4pPr>
              <a:spcAft>
                <a:spcPts val="1000"/>
              </a:spcAft>
              <a:defRPr sz="900"/>
            </a:lvl4pPr>
            <a:lvl5pPr>
              <a:spcAft>
                <a:spcPts val="1000"/>
              </a:spcAft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26039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30" orient="horz" pos="288">
          <p15:clr>
            <a:srgbClr val="5ACBF0"/>
          </p15:clr>
        </p15:guide>
        <p15:guide id="32" orient="horz" pos="2160">
          <p15:clr>
            <a:srgbClr val="5ACBF0"/>
          </p15:clr>
        </p15:guide>
        <p15:guide id="33" pos="2976">
          <p15:clr>
            <a:srgbClr val="5ACBF0"/>
          </p15:clr>
        </p15:guide>
        <p15:guide id="34" pos="3336">
          <p15:clr>
            <a:srgbClr val="5ACBF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1F659-A514-6369-0C07-FD03B3A1CC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876300"/>
            <a:ext cx="4707636" cy="2730124"/>
          </a:xfrm>
        </p:spPr>
        <p:txBody>
          <a:bodyPr vert="horz" wrap="square" lIns="0" tIns="0" rIns="0" bIns="0" rtlCol="0" anchor="b" anchorCtr="0">
            <a:noAutofit/>
          </a:bodyPr>
          <a:lstStyle>
            <a:lvl1pPr>
              <a:defRPr lang="en-US" sz="5400" dirty="0"/>
            </a:lvl1pPr>
          </a:lstStyle>
          <a:p>
            <a:pPr marL="0" lvl="0"/>
            <a:r>
              <a:rPr lang="en-US"/>
              <a:t>Agenda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D96A7D-167A-8A7B-D4B6-FBD6F6979F6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0" y="883919"/>
            <a:ext cx="708661" cy="708661"/>
          </a:xfrm>
        </p:spPr>
        <p:txBody>
          <a:bodyPr anchor="b" anchorCtr="0"/>
          <a:lstStyle>
            <a:lvl1pPr>
              <a:lnSpc>
                <a:spcPct val="100000"/>
              </a:lnSpc>
              <a:spcAft>
                <a:spcPts val="0"/>
              </a:spcAft>
              <a:defRPr sz="4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32671F1-DDEE-8A16-ECE1-8E9D23B9FD0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56425" y="883920"/>
            <a:ext cx="4652963" cy="708025"/>
          </a:xfrm>
        </p:spPr>
        <p:txBody>
          <a:bodyPr anchor="ctr" anchorCtr="0"/>
          <a:lstStyle>
            <a:lvl1pPr>
              <a:defRPr sz="2000"/>
            </a:lvl1pPr>
            <a:lvl2pPr>
              <a:buNone/>
              <a:defRPr/>
            </a:lvl2pPr>
          </a:lstStyle>
          <a:p>
            <a:pPr lvl="0"/>
            <a:r>
              <a:rPr lang="en-US"/>
              <a:t>Title of first section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CAE4938F-A514-2050-0461-E8C2F3BA137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96000" y="1799843"/>
            <a:ext cx="708661" cy="708661"/>
          </a:xfrm>
        </p:spPr>
        <p:txBody>
          <a:bodyPr anchor="b" anchorCtr="0"/>
          <a:lstStyle>
            <a:lvl1pPr>
              <a:lnSpc>
                <a:spcPct val="100000"/>
              </a:lnSpc>
              <a:spcAft>
                <a:spcPts val="0"/>
              </a:spcAft>
              <a:defRPr sz="4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B8B85865-96CF-B42B-3F12-34D0AC0C200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956425" y="1799971"/>
            <a:ext cx="4652963" cy="708025"/>
          </a:xfrm>
        </p:spPr>
        <p:txBody>
          <a:bodyPr anchor="ctr" anchorCtr="0"/>
          <a:lstStyle>
            <a:lvl1pPr>
              <a:defRPr sz="2000"/>
            </a:lvl1pPr>
            <a:lvl2pPr>
              <a:buNone/>
              <a:defRPr/>
            </a:lvl2pPr>
          </a:lstStyle>
          <a:p>
            <a:pPr lvl="0"/>
            <a:r>
              <a:rPr lang="en-US"/>
              <a:t>Title of second section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BBBAA87-285D-E641-5865-3710A02CAE2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0" y="2715767"/>
            <a:ext cx="708661" cy="708661"/>
          </a:xfrm>
        </p:spPr>
        <p:txBody>
          <a:bodyPr anchor="b" anchorCtr="0"/>
          <a:lstStyle>
            <a:lvl1pPr>
              <a:lnSpc>
                <a:spcPct val="100000"/>
              </a:lnSpc>
              <a:spcAft>
                <a:spcPts val="0"/>
              </a:spcAft>
              <a:defRPr sz="4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F0322774-490E-8A72-AFC1-2621B7489BA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956425" y="2716022"/>
            <a:ext cx="4652963" cy="708025"/>
          </a:xfrm>
        </p:spPr>
        <p:txBody>
          <a:bodyPr anchor="ctr" anchorCtr="0"/>
          <a:lstStyle>
            <a:lvl1pPr>
              <a:defRPr sz="2000"/>
            </a:lvl1pPr>
            <a:lvl2pPr>
              <a:buNone/>
              <a:defRPr/>
            </a:lvl2pPr>
          </a:lstStyle>
          <a:p>
            <a:pPr lvl="0"/>
            <a:r>
              <a:rPr lang="en-US"/>
              <a:t>Title of third section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F65033A1-991B-1E21-2B85-E1AF82CFDB4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0" y="3631691"/>
            <a:ext cx="708661" cy="708661"/>
          </a:xfrm>
        </p:spPr>
        <p:txBody>
          <a:bodyPr anchor="b" anchorCtr="0"/>
          <a:lstStyle>
            <a:lvl1pPr>
              <a:lnSpc>
                <a:spcPct val="100000"/>
              </a:lnSpc>
              <a:spcAft>
                <a:spcPts val="0"/>
              </a:spcAft>
              <a:defRPr sz="4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8B2B7520-F11C-CD5A-4B7B-CB1BFCA9520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956425" y="3632073"/>
            <a:ext cx="4652963" cy="708025"/>
          </a:xfrm>
        </p:spPr>
        <p:txBody>
          <a:bodyPr anchor="ctr" anchorCtr="0"/>
          <a:lstStyle>
            <a:lvl1pPr>
              <a:defRPr sz="2000"/>
            </a:lvl1pPr>
            <a:lvl2pPr>
              <a:buNone/>
              <a:defRPr/>
            </a:lvl2pPr>
          </a:lstStyle>
          <a:p>
            <a:pPr lvl="0"/>
            <a:r>
              <a:rPr lang="en-US"/>
              <a:t>Title of fourth section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7BC84B7E-229C-49EA-DAFB-6AFFFF4CCC3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4547615"/>
            <a:ext cx="708661" cy="708661"/>
          </a:xfrm>
        </p:spPr>
        <p:txBody>
          <a:bodyPr anchor="b" anchorCtr="0"/>
          <a:lstStyle>
            <a:lvl1pPr>
              <a:lnSpc>
                <a:spcPct val="100000"/>
              </a:lnSpc>
              <a:spcAft>
                <a:spcPts val="0"/>
              </a:spcAft>
              <a:defRPr sz="4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05</a:t>
            </a:r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E004A3C1-8CC1-746E-E406-2C792F7E7A7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56425" y="4548124"/>
            <a:ext cx="4652963" cy="708025"/>
          </a:xfrm>
        </p:spPr>
        <p:txBody>
          <a:bodyPr anchor="ctr" anchorCtr="0"/>
          <a:lstStyle>
            <a:lvl1pPr>
              <a:defRPr sz="2000"/>
            </a:lvl1pPr>
            <a:lvl2pPr>
              <a:buNone/>
              <a:defRPr/>
            </a:lvl2pPr>
          </a:lstStyle>
          <a:p>
            <a:pPr lvl="0"/>
            <a:r>
              <a:rPr lang="en-US"/>
              <a:t>Title of fifth section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9F8FD72F-5E47-8B29-C826-19E6571157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0" y="5463539"/>
            <a:ext cx="708661" cy="708661"/>
          </a:xfrm>
        </p:spPr>
        <p:txBody>
          <a:bodyPr anchor="b" anchorCtr="0"/>
          <a:lstStyle>
            <a:lvl1pPr>
              <a:lnSpc>
                <a:spcPct val="100000"/>
              </a:lnSpc>
              <a:spcAft>
                <a:spcPts val="0"/>
              </a:spcAft>
              <a:defRPr sz="4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06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BBF65D6D-BC5E-5962-A5C5-8527B8D8141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956425" y="5464175"/>
            <a:ext cx="4652963" cy="708025"/>
          </a:xfrm>
        </p:spPr>
        <p:txBody>
          <a:bodyPr anchor="ctr" anchorCtr="0"/>
          <a:lstStyle>
            <a:lvl1pPr>
              <a:defRPr sz="2000"/>
            </a:lvl1pPr>
            <a:lvl2pPr>
              <a:buNone/>
              <a:defRPr/>
            </a:lvl2pPr>
          </a:lstStyle>
          <a:p>
            <a:pPr lvl="0"/>
            <a:r>
              <a:rPr lang="en-US"/>
              <a:t>Title of sixth section</a:t>
            </a:r>
          </a:p>
        </p:txBody>
      </p:sp>
    </p:spTree>
    <p:extLst>
      <p:ext uri="{BB962C8B-B14F-4D97-AF65-F5344CB8AC3E}">
        <p14:creationId xmlns:p14="http://schemas.microsoft.com/office/powerpoint/2010/main" val="215421216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ED7FD658-D301-48D8-CB79-3D2C31E702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8333136">
            <a:off x="-2832066" y="451300"/>
            <a:ext cx="7534403" cy="4889293"/>
          </a:xfrm>
          <a:custGeom>
            <a:avLst/>
            <a:gdLst>
              <a:gd name="connsiteX0" fmla="*/ 5579568 w 7534403"/>
              <a:gd name="connsiteY0" fmla="*/ 0 h 4889293"/>
              <a:gd name="connsiteX1" fmla="*/ 7534403 w 7534403"/>
              <a:gd name="connsiteY1" fmla="*/ 2735297 h 4889293"/>
              <a:gd name="connsiteX2" fmla="*/ 7495778 w 7534403"/>
              <a:gd name="connsiteY2" fmla="*/ 2792614 h 4889293"/>
              <a:gd name="connsiteX3" fmla="*/ 6303694 w 7534403"/>
              <a:gd name="connsiteY3" fmla="*/ 4689733 h 4889293"/>
              <a:gd name="connsiteX4" fmla="*/ 5952255 w 7534403"/>
              <a:gd name="connsiteY4" fmla="*/ 4889293 h 4889293"/>
              <a:gd name="connsiteX5" fmla="*/ 644447 w 7534403"/>
              <a:gd name="connsiteY5" fmla="*/ 4889293 h 4889293"/>
              <a:gd name="connsiteX6" fmla="*/ 0 w 7534403"/>
              <a:gd name="connsiteY6" fmla="*/ 3987552 h 4889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34403" h="4889293">
                <a:moveTo>
                  <a:pt x="5579568" y="0"/>
                </a:moveTo>
                <a:lnTo>
                  <a:pt x="7534403" y="2735297"/>
                </a:lnTo>
                <a:lnTo>
                  <a:pt x="7495778" y="2792614"/>
                </a:lnTo>
                <a:cubicBezTo>
                  <a:pt x="7084232" y="3417208"/>
                  <a:pt x="6686405" y="4049578"/>
                  <a:pt x="6303694" y="4689733"/>
                </a:cubicBezTo>
                <a:cubicBezTo>
                  <a:pt x="6229714" y="4813355"/>
                  <a:pt x="6095318" y="4889292"/>
                  <a:pt x="5952255" y="4889293"/>
                </a:cubicBezTo>
                <a:lnTo>
                  <a:pt x="644447" y="4889293"/>
                </a:lnTo>
                <a:lnTo>
                  <a:pt x="0" y="3987552"/>
                </a:lnTo>
                <a:close/>
              </a:path>
            </a:pathLst>
          </a:custGeom>
          <a:solidFill>
            <a:schemeClr val="accent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5C3A458-ED86-4D3F-750F-89366211D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28852" y="1973580"/>
            <a:ext cx="2910840" cy="2910840"/>
          </a:xfrm>
          <a:noFill/>
        </p:spPr>
        <p:txBody>
          <a:bodyPr vert="horz" wrap="square" lIns="0" tIns="274320" rIns="0" bIns="0" rtlCol="0">
            <a:noAutofit/>
          </a:bodyPr>
          <a:lstStyle>
            <a:lvl1pPr marL="228600" marR="0" indent="-228600" algn="ctr" defTabSz="932742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Pct val="90000"/>
              <a:buFont typeface="Wingdings" panose="05000000000000000000" pitchFamily="2" charset="2"/>
              <a:buNone/>
              <a:tabLst/>
              <a:defRPr lang="en-US" sz="1200" dirty="0">
                <a:solidFill>
                  <a:schemeClr val="bg1"/>
                </a:solidFill>
              </a:defRPr>
            </a:lvl1pPr>
          </a:lstStyle>
          <a:p>
            <a:pPr lvl="0" algn="ctr">
              <a:buNone/>
            </a:pPr>
            <a:r>
              <a:rPr lang="en-US"/>
              <a:t>Click here to insert an illustration</a:t>
            </a:r>
          </a:p>
          <a:p>
            <a:pPr lvl="0" algn="ctr">
              <a:buNone/>
            </a:pPr>
            <a:endParaRPr lang="en-US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134D14FD-8636-09D5-1362-75E17F487B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12662" y="457200"/>
            <a:ext cx="6296725" cy="1560512"/>
          </a:xfrm>
        </p:spPr>
        <p:txBody>
          <a:bodyPr vert="horz" wrap="square" lIns="0" tIns="0" rIns="0" bIns="0" rtlCol="0" anchor="b" anchorCtr="0">
            <a:noAutofit/>
          </a:bodyPr>
          <a:lstStyle>
            <a:lvl1pPr>
              <a:defRPr lang="en-US" sz="5400" dirty="0"/>
            </a:lvl1pPr>
          </a:lstStyle>
          <a:p>
            <a:pPr marL="0" lvl="0"/>
            <a:r>
              <a:rPr lang="en-US"/>
              <a:t>Agenda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5AF8B967-9BB0-6F84-DE4E-DD4E585256D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12662" y="2319020"/>
            <a:ext cx="6296725" cy="548640"/>
          </a:xfrm>
        </p:spPr>
        <p:txBody>
          <a:bodyPr anchor="ctr" anchorCtr="0"/>
          <a:lstStyle>
            <a:lvl1pPr>
              <a:defRPr sz="2000"/>
            </a:lvl1pPr>
            <a:lvl2pPr>
              <a:buNone/>
              <a:defRPr/>
            </a:lvl2pPr>
          </a:lstStyle>
          <a:p>
            <a:pPr lvl="0"/>
            <a:r>
              <a:rPr lang="en-US"/>
              <a:t>Title of first section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5EA51680-0F59-AFB8-3D08-160A65D98CC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12662" y="2979928"/>
            <a:ext cx="6296725" cy="548640"/>
          </a:xfrm>
        </p:spPr>
        <p:txBody>
          <a:bodyPr anchor="ctr" anchorCtr="0"/>
          <a:lstStyle>
            <a:lvl1pPr>
              <a:defRPr sz="2000"/>
            </a:lvl1pPr>
            <a:lvl2pPr>
              <a:buNone/>
              <a:defRPr/>
            </a:lvl2pPr>
          </a:lstStyle>
          <a:p>
            <a:pPr lvl="0"/>
            <a:r>
              <a:rPr lang="en-US"/>
              <a:t>Title of second section</a:t>
            </a:r>
          </a:p>
        </p:txBody>
      </p:sp>
      <p:sp>
        <p:nvSpPr>
          <p:cNvPr id="23" name="Text Placeholder 6">
            <a:extLst>
              <a:ext uri="{FF2B5EF4-FFF2-40B4-BE49-F238E27FC236}">
                <a16:creationId xmlns:a16="http://schemas.microsoft.com/office/drawing/2014/main" id="{38140985-0599-73FC-6000-A90E20979D2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12662" y="3640836"/>
            <a:ext cx="6296725" cy="548640"/>
          </a:xfrm>
        </p:spPr>
        <p:txBody>
          <a:bodyPr anchor="ctr" anchorCtr="0"/>
          <a:lstStyle>
            <a:lvl1pPr>
              <a:defRPr sz="2000"/>
            </a:lvl1pPr>
            <a:lvl2pPr>
              <a:buNone/>
              <a:defRPr/>
            </a:lvl2pPr>
          </a:lstStyle>
          <a:p>
            <a:pPr lvl="0"/>
            <a:r>
              <a:rPr lang="en-US"/>
              <a:t>Title of third section</a:t>
            </a:r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1CEF1E40-CD66-2B0B-4DCE-15201FBAAF8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312662" y="4301744"/>
            <a:ext cx="6296725" cy="548640"/>
          </a:xfrm>
        </p:spPr>
        <p:txBody>
          <a:bodyPr anchor="ctr" anchorCtr="0"/>
          <a:lstStyle>
            <a:lvl1pPr>
              <a:defRPr sz="2000"/>
            </a:lvl1pPr>
            <a:lvl2pPr>
              <a:buNone/>
              <a:defRPr/>
            </a:lvl2pPr>
          </a:lstStyle>
          <a:p>
            <a:pPr lvl="0"/>
            <a:r>
              <a:rPr lang="en-US"/>
              <a:t>Title of fourth section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2D615B6B-D37A-A0AF-95CD-F65F36C470E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312662" y="4962652"/>
            <a:ext cx="6296725" cy="548640"/>
          </a:xfrm>
        </p:spPr>
        <p:txBody>
          <a:bodyPr anchor="ctr" anchorCtr="0"/>
          <a:lstStyle>
            <a:lvl1pPr>
              <a:defRPr sz="2000"/>
            </a:lvl1pPr>
            <a:lvl2pPr>
              <a:buNone/>
              <a:defRPr/>
            </a:lvl2pPr>
          </a:lstStyle>
          <a:p>
            <a:pPr lvl="0"/>
            <a:r>
              <a:rPr lang="en-US"/>
              <a:t>Title of fifth section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7AA6DABE-1F44-EB0E-2498-B5A8B7568AC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312662" y="5623560"/>
            <a:ext cx="6296725" cy="548640"/>
          </a:xfrm>
        </p:spPr>
        <p:txBody>
          <a:bodyPr anchor="ctr" anchorCtr="0"/>
          <a:lstStyle>
            <a:lvl1pPr>
              <a:defRPr sz="2000"/>
            </a:lvl1pPr>
            <a:lvl2pPr>
              <a:buNone/>
              <a:defRPr/>
            </a:lvl2pPr>
          </a:lstStyle>
          <a:p>
            <a:pPr lvl="0"/>
            <a:r>
              <a:rPr lang="en-US"/>
              <a:t>Title of sixth section</a:t>
            </a:r>
          </a:p>
        </p:txBody>
      </p:sp>
    </p:spTree>
    <p:extLst>
      <p:ext uri="{BB962C8B-B14F-4D97-AF65-F5344CB8AC3E}">
        <p14:creationId xmlns:p14="http://schemas.microsoft.com/office/powerpoint/2010/main" val="13633463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38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20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E944B3C5-6905-89C3-2C6A-8DBEDD197F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20525750">
            <a:off x="-350197" y="-1772397"/>
            <a:ext cx="12342906" cy="4255415"/>
          </a:xfrm>
          <a:custGeom>
            <a:avLst/>
            <a:gdLst>
              <a:gd name="connsiteX0" fmla="*/ 741342 w 12342906"/>
              <a:gd name="connsiteY0" fmla="*/ 0 h 4255415"/>
              <a:gd name="connsiteX1" fmla="*/ 12342906 w 12342906"/>
              <a:gd name="connsiteY1" fmla="*/ 3748135 h 4255415"/>
              <a:gd name="connsiteX2" fmla="*/ 12224908 w 12342906"/>
              <a:gd name="connsiteY2" fmla="*/ 4113373 h 4255415"/>
              <a:gd name="connsiteX3" fmla="*/ 11955390 w 12342906"/>
              <a:gd name="connsiteY3" fmla="*/ 4141813 h 4255415"/>
              <a:gd name="connsiteX4" fmla="*/ 9466254 w 12342906"/>
              <a:gd name="connsiteY4" fmla="*/ 4255415 h 4255415"/>
              <a:gd name="connsiteX5" fmla="*/ 138153 w 12342906"/>
              <a:gd name="connsiteY5" fmla="*/ 2361441 h 4255415"/>
              <a:gd name="connsiteX6" fmla="*/ 0 w 12342906"/>
              <a:gd name="connsiteY6" fmla="*/ 2294671 h 4255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42906" h="4255415">
                <a:moveTo>
                  <a:pt x="741342" y="0"/>
                </a:moveTo>
                <a:lnTo>
                  <a:pt x="12342906" y="3748135"/>
                </a:lnTo>
                <a:lnTo>
                  <a:pt x="12224908" y="4113373"/>
                </a:lnTo>
                <a:lnTo>
                  <a:pt x="11955390" y="4141813"/>
                </a:lnTo>
                <a:cubicBezTo>
                  <a:pt x="11141805" y="4217664"/>
                  <a:pt x="10310828" y="4255415"/>
                  <a:pt x="9466254" y="4255415"/>
                </a:cubicBezTo>
                <a:cubicBezTo>
                  <a:pt x="6087959" y="4255415"/>
                  <a:pt x="2880146" y="3631941"/>
                  <a:pt x="138153" y="2361441"/>
                </a:cubicBezTo>
                <a:lnTo>
                  <a:pt x="0" y="2294671"/>
                </a:lnTo>
                <a:close/>
              </a:path>
            </a:pathLst>
          </a:custGeom>
          <a:solidFill>
            <a:schemeClr val="accent3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8A49DB-2C15-08F4-B9ED-A45C42C5C8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787094"/>
            <a:ext cx="7336537" cy="895029"/>
          </a:xfrm>
        </p:spPr>
        <p:txBody>
          <a:bodyPr/>
          <a:lstStyle>
            <a:lvl1pPr>
              <a:defRPr sz="7200">
                <a:solidFill>
                  <a:schemeClr val="bg2"/>
                </a:solidFill>
              </a:defRPr>
            </a:lvl1pPr>
          </a:lstStyle>
          <a:p>
            <a:r>
              <a:rPr lang="en-US"/>
              <a:t>Agenda</a:t>
            </a:r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7F267DD8-D884-BB96-1A77-294E976739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92837" y="3435868"/>
            <a:ext cx="895029" cy="895029"/>
          </a:xfrm>
          <a:noFill/>
        </p:spPr>
        <p:txBody>
          <a:bodyPr lIns="0" tIns="137160" anchor="t" anchorCtr="0">
            <a:noAutofit/>
          </a:bodyPr>
          <a:lstStyle>
            <a:lvl1pPr algn="ctr">
              <a:buNone/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icon</a:t>
            </a:r>
          </a:p>
        </p:txBody>
      </p:sp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52175A76-773B-E7BC-9435-0EA1F01A381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614486" y="3429000"/>
            <a:ext cx="2433699" cy="901897"/>
          </a:xfrm>
        </p:spPr>
        <p:txBody>
          <a:bodyPr anchor="ctr" anchorCtr="0">
            <a:no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5A3B6EE7-CE9C-8EF6-B5D9-978E93591C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281999" y="3435868"/>
            <a:ext cx="895029" cy="895029"/>
          </a:xfrm>
          <a:noFill/>
        </p:spPr>
        <p:txBody>
          <a:bodyPr lIns="0" tIns="137160" anchor="t" anchorCtr="0">
            <a:noAutofit/>
          </a:bodyPr>
          <a:lstStyle>
            <a:lvl1pPr algn="ctr">
              <a:buNone/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icon</a:t>
            </a: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473DF172-081F-B6BA-ACC8-3CC1DEC8FD3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04632" y="3435868"/>
            <a:ext cx="2524155" cy="895029"/>
          </a:xfrm>
        </p:spPr>
        <p:txBody>
          <a:bodyPr anchor="ctr" anchorCtr="0">
            <a:no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B86C7EDF-BFDF-3F33-BA3A-BB6626E0FF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062600" y="3435868"/>
            <a:ext cx="895029" cy="895029"/>
          </a:xfrm>
          <a:noFill/>
        </p:spPr>
        <p:txBody>
          <a:bodyPr lIns="0" tIns="137160" anchor="t" anchorCtr="0">
            <a:noAutofit/>
          </a:bodyPr>
          <a:lstStyle>
            <a:lvl1pPr algn="ctr">
              <a:buNone/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icon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37BB3D77-C094-DCBF-A93E-56B25E1C2D7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085234" y="3429000"/>
            <a:ext cx="2524155" cy="901897"/>
          </a:xfrm>
        </p:spPr>
        <p:txBody>
          <a:bodyPr anchor="ctr" anchorCtr="0">
            <a:no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13EC90E2-9BAF-1FCE-41B4-4D6C8838E6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92837" y="4855335"/>
            <a:ext cx="895029" cy="895029"/>
          </a:xfrm>
          <a:noFill/>
        </p:spPr>
        <p:txBody>
          <a:bodyPr lIns="0" tIns="137160" anchor="t" anchorCtr="0">
            <a:noAutofit/>
          </a:bodyPr>
          <a:lstStyle>
            <a:lvl1pPr algn="ctr">
              <a:buNone/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icon</a:t>
            </a:r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EEA9C70C-7B20-E81F-3165-F5D8A157E9E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614486" y="4848467"/>
            <a:ext cx="2433699" cy="901897"/>
          </a:xfrm>
        </p:spPr>
        <p:txBody>
          <a:bodyPr anchor="ctr" anchorCtr="0">
            <a:no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Picture Placeholder 4">
            <a:extLst>
              <a:ext uri="{FF2B5EF4-FFF2-40B4-BE49-F238E27FC236}">
                <a16:creationId xmlns:a16="http://schemas.microsoft.com/office/drawing/2014/main" id="{F5018871-A532-EA29-913C-7C2C5F005A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4281999" y="4855335"/>
            <a:ext cx="895029" cy="895029"/>
          </a:xfrm>
          <a:noFill/>
        </p:spPr>
        <p:txBody>
          <a:bodyPr lIns="0" tIns="137160" anchor="t" anchorCtr="0">
            <a:noAutofit/>
          </a:bodyPr>
          <a:lstStyle>
            <a:lvl1pPr algn="ctr">
              <a:buNone/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icon</a:t>
            </a:r>
          </a:p>
        </p:txBody>
      </p: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2037481D-083E-E413-90A2-E996092C3BE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304632" y="4855335"/>
            <a:ext cx="2524155" cy="895029"/>
          </a:xfrm>
        </p:spPr>
        <p:txBody>
          <a:bodyPr anchor="ctr" anchorCtr="0">
            <a:no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4">
            <a:extLst>
              <a:ext uri="{FF2B5EF4-FFF2-40B4-BE49-F238E27FC236}">
                <a16:creationId xmlns:a16="http://schemas.microsoft.com/office/drawing/2014/main" id="{FAF4E27F-51E6-DD33-D129-E96BC5F31D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8062600" y="4855335"/>
            <a:ext cx="895029" cy="895029"/>
          </a:xfrm>
          <a:noFill/>
        </p:spPr>
        <p:txBody>
          <a:bodyPr lIns="0" tIns="137160" anchor="t" anchorCtr="0">
            <a:noAutofit/>
          </a:bodyPr>
          <a:lstStyle>
            <a:lvl1pPr algn="ctr">
              <a:buNone/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icon</a:t>
            </a:r>
          </a:p>
        </p:txBody>
      </p:sp>
      <p:sp>
        <p:nvSpPr>
          <p:cNvPr id="27" name="Text Placeholder 11">
            <a:extLst>
              <a:ext uri="{FF2B5EF4-FFF2-40B4-BE49-F238E27FC236}">
                <a16:creationId xmlns:a16="http://schemas.microsoft.com/office/drawing/2014/main" id="{4E2637EA-708F-EA8D-376E-F70912D36D3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085234" y="4839675"/>
            <a:ext cx="2524155" cy="901897"/>
          </a:xfrm>
        </p:spPr>
        <p:txBody>
          <a:bodyPr anchor="ctr" anchorCtr="0">
            <a:no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005306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, Cyan Call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917F4BC-06D3-5DB0-9B00-A20A7588D3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47691" flipH="1">
            <a:off x="3959486" y="-1237980"/>
            <a:ext cx="9500203" cy="9006769"/>
          </a:xfrm>
          <a:custGeom>
            <a:avLst/>
            <a:gdLst>
              <a:gd name="connsiteX0" fmla="*/ 9500203 w 9500203"/>
              <a:gd name="connsiteY0" fmla="*/ 3292005 h 9006769"/>
              <a:gd name="connsiteX1" fmla="*/ 3165935 w 9500203"/>
              <a:gd name="connsiteY1" fmla="*/ 0 h 9006769"/>
              <a:gd name="connsiteX2" fmla="*/ 0 w 9500203"/>
              <a:gd name="connsiteY2" fmla="*/ 6091691 h 9006769"/>
              <a:gd name="connsiteX3" fmla="*/ 5609007 w 9500203"/>
              <a:gd name="connsiteY3" fmla="*/ 9006769 h 9006769"/>
              <a:gd name="connsiteX4" fmla="*/ 5934063 w 9500203"/>
              <a:gd name="connsiteY4" fmla="*/ 8634486 h 9006769"/>
              <a:gd name="connsiteX5" fmla="*/ 5932592 w 9500203"/>
              <a:gd name="connsiteY5" fmla="*/ 8633503 h 9006769"/>
              <a:gd name="connsiteX6" fmla="*/ 9206358 w 9500203"/>
              <a:gd name="connsiteY6" fmla="*/ 3854791 h 9006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500203" h="9006769">
                <a:moveTo>
                  <a:pt x="9500203" y="3292005"/>
                </a:moveTo>
                <a:lnTo>
                  <a:pt x="3165935" y="0"/>
                </a:lnTo>
                <a:lnTo>
                  <a:pt x="0" y="6091691"/>
                </a:lnTo>
                <a:lnTo>
                  <a:pt x="5609007" y="9006769"/>
                </a:lnTo>
                <a:lnTo>
                  <a:pt x="5934063" y="8634486"/>
                </a:lnTo>
                <a:lnTo>
                  <a:pt x="5932592" y="8633503"/>
                </a:lnTo>
                <a:cubicBezTo>
                  <a:pt x="7157060" y="7169386"/>
                  <a:pt x="8274195" y="5563074"/>
                  <a:pt x="9206358" y="3854791"/>
                </a:cubicBezTo>
                <a:close/>
              </a:path>
            </a:pathLst>
          </a:custGeom>
          <a:solidFill>
            <a:schemeClr val="accent3"/>
          </a:solidFill>
          <a:ln w="635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AAD849-7CFE-4AF7-A7C5-6BBD50C88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4" y="1676400"/>
            <a:ext cx="4136136" cy="1930024"/>
          </a:xfrm>
        </p:spPr>
        <p:txBody>
          <a:bodyPr wrap="square" anchor="b" anchorCtr="0"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9870771-1EA4-9185-B75E-CF4981BED2D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4200" y="3883025"/>
            <a:ext cx="4136136" cy="784509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18340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8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30" orient="horz" pos="288">
          <p15:clr>
            <a:srgbClr val="5ACBF0"/>
          </p15:clr>
        </p15:guide>
        <p15:guide id="32" orient="horz" pos="2160">
          <p15:clr>
            <a:srgbClr val="5ACBF0"/>
          </p15:clr>
        </p15:guide>
        <p15:guide id="33" pos="2976">
          <p15:clr>
            <a:srgbClr val="5ACBF0"/>
          </p15:clr>
        </p15:guide>
        <p15:guide id="34" pos="3336">
          <p15:clr>
            <a:srgbClr val="5ACBF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, Navy Call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DF47BDD-5E73-353C-B597-7DFE86564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9952309">
            <a:off x="-1325744" y="-1100165"/>
            <a:ext cx="8969852" cy="8731138"/>
          </a:xfrm>
          <a:custGeom>
            <a:avLst/>
            <a:gdLst>
              <a:gd name="connsiteX0" fmla="*/ 8969852 w 8969852"/>
              <a:gd name="connsiteY0" fmla="*/ 3016374 h 8731138"/>
              <a:gd name="connsiteX1" fmla="*/ 8676007 w 8969852"/>
              <a:gd name="connsiteY1" fmla="*/ 3579160 h 8731138"/>
              <a:gd name="connsiteX2" fmla="*/ 5402241 w 8969852"/>
              <a:gd name="connsiteY2" fmla="*/ 8357872 h 8731138"/>
              <a:gd name="connsiteX3" fmla="*/ 5403712 w 8969852"/>
              <a:gd name="connsiteY3" fmla="*/ 8358855 h 8731138"/>
              <a:gd name="connsiteX4" fmla="*/ 5078656 w 8969852"/>
              <a:gd name="connsiteY4" fmla="*/ 8731138 h 8731138"/>
              <a:gd name="connsiteX5" fmla="*/ 0 w 8969852"/>
              <a:gd name="connsiteY5" fmla="*/ 6091691 h 8731138"/>
              <a:gd name="connsiteX6" fmla="*/ 3165935 w 8969852"/>
              <a:gd name="connsiteY6" fmla="*/ 0 h 873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69852" h="8731138">
                <a:moveTo>
                  <a:pt x="8969852" y="3016374"/>
                </a:moveTo>
                <a:lnTo>
                  <a:pt x="8676007" y="3579160"/>
                </a:lnTo>
                <a:cubicBezTo>
                  <a:pt x="7743844" y="5287443"/>
                  <a:pt x="6626709" y="6893755"/>
                  <a:pt x="5402241" y="8357872"/>
                </a:cubicBezTo>
                <a:lnTo>
                  <a:pt x="5403712" y="8358855"/>
                </a:lnTo>
                <a:lnTo>
                  <a:pt x="5078656" y="8731138"/>
                </a:lnTo>
                <a:lnTo>
                  <a:pt x="0" y="6091691"/>
                </a:lnTo>
                <a:lnTo>
                  <a:pt x="3165935" y="0"/>
                </a:lnTo>
                <a:close/>
              </a:path>
            </a:pathLst>
          </a:custGeom>
          <a:solidFill>
            <a:schemeClr val="tx2"/>
          </a:solidFill>
          <a:ln w="635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61D40992-2738-27CA-B825-70E038E1758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349956" y="1734457"/>
            <a:ext cx="1618451" cy="1618451"/>
          </a:xfrm>
          <a:noFill/>
        </p:spPr>
        <p:txBody>
          <a:bodyPr lIns="0" tIns="137160" anchor="t" anchorCtr="0">
            <a:noAutofit/>
          </a:bodyPr>
          <a:lstStyle>
            <a:lvl1pPr algn="ctr">
              <a:buNone/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/>
              <a:t>Insert icon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20DEF40-3394-7788-9F90-13FC593383E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84200" y="3672117"/>
            <a:ext cx="5090886" cy="459872"/>
          </a:xfrm>
        </p:spPr>
        <p:txBody>
          <a:bodyPr/>
          <a:lstStyle>
            <a:lvl1pPr algn="ctr"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A700DE2-51C4-4ACA-DFCE-C10C77FFA17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84200" y="4271558"/>
            <a:ext cx="5091113" cy="1900641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A42EB3B-1768-6436-9E57-FCE81CCD0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6063" y="457200"/>
            <a:ext cx="4710720" cy="1219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7AD7386-D227-253D-B3A3-B8B9D88BDB1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96100" y="1871663"/>
            <a:ext cx="4710113" cy="43005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021082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8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4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0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30" orient="horz" pos="288">
          <p15:clr>
            <a:srgbClr val="5ACBF0"/>
          </p15:clr>
        </p15:guide>
        <p15:guide id="32" orient="horz" pos="2160">
          <p15:clr>
            <a:srgbClr val="5ACBF0"/>
          </p15:clr>
        </p15:guide>
        <p15:guide id="33" pos="2976">
          <p15:clr>
            <a:srgbClr val="5ACBF0"/>
          </p15:clr>
        </p15:guide>
        <p15:guide id="34" pos="3336">
          <p15:clr>
            <a:srgbClr val="5ACBF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, Action Blue Call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917F4BC-06D3-5DB0-9B00-A20A7588D3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47691" flipH="1">
            <a:off x="3959486" y="-1237980"/>
            <a:ext cx="9500203" cy="9006769"/>
          </a:xfrm>
          <a:custGeom>
            <a:avLst/>
            <a:gdLst>
              <a:gd name="connsiteX0" fmla="*/ 9500203 w 9500203"/>
              <a:gd name="connsiteY0" fmla="*/ 3292005 h 9006769"/>
              <a:gd name="connsiteX1" fmla="*/ 3165935 w 9500203"/>
              <a:gd name="connsiteY1" fmla="*/ 0 h 9006769"/>
              <a:gd name="connsiteX2" fmla="*/ 0 w 9500203"/>
              <a:gd name="connsiteY2" fmla="*/ 6091691 h 9006769"/>
              <a:gd name="connsiteX3" fmla="*/ 5609007 w 9500203"/>
              <a:gd name="connsiteY3" fmla="*/ 9006769 h 9006769"/>
              <a:gd name="connsiteX4" fmla="*/ 5934063 w 9500203"/>
              <a:gd name="connsiteY4" fmla="*/ 8634486 h 9006769"/>
              <a:gd name="connsiteX5" fmla="*/ 5932592 w 9500203"/>
              <a:gd name="connsiteY5" fmla="*/ 8633503 h 9006769"/>
              <a:gd name="connsiteX6" fmla="*/ 9206358 w 9500203"/>
              <a:gd name="connsiteY6" fmla="*/ 3854791 h 9006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500203" h="9006769">
                <a:moveTo>
                  <a:pt x="9500203" y="3292005"/>
                </a:moveTo>
                <a:lnTo>
                  <a:pt x="3165935" y="0"/>
                </a:lnTo>
                <a:lnTo>
                  <a:pt x="0" y="6091691"/>
                </a:lnTo>
                <a:lnTo>
                  <a:pt x="5609007" y="9006769"/>
                </a:lnTo>
                <a:lnTo>
                  <a:pt x="5934063" y="8634486"/>
                </a:lnTo>
                <a:lnTo>
                  <a:pt x="5932592" y="8633503"/>
                </a:lnTo>
                <a:cubicBezTo>
                  <a:pt x="7157060" y="7169386"/>
                  <a:pt x="8274195" y="5563074"/>
                  <a:pt x="9206358" y="3854791"/>
                </a:cubicBezTo>
                <a:close/>
              </a:path>
            </a:pathLst>
          </a:custGeom>
          <a:solidFill>
            <a:schemeClr val="accent1"/>
          </a:solidFill>
          <a:ln w="635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AAD849-7CFE-4AF7-A7C5-6BBD50C88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4" y="1676400"/>
            <a:ext cx="4136136" cy="1930024"/>
          </a:xfrm>
        </p:spPr>
        <p:txBody>
          <a:bodyPr wrap="square" anchor="b" anchorCtr="0"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9870771-1EA4-9185-B75E-CF4981BED2D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4200" y="3883025"/>
            <a:ext cx="4136136" cy="784509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773068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8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30" orient="horz" pos="288">
          <p15:clr>
            <a:srgbClr val="5ACBF0"/>
          </p15:clr>
        </p15:guide>
        <p15:guide id="32" orient="horz" pos="2160">
          <p15:clr>
            <a:srgbClr val="5ACBF0"/>
          </p15:clr>
        </p15:guide>
        <p15:guide id="33" pos="2976">
          <p15:clr>
            <a:srgbClr val="5ACBF0"/>
          </p15:clr>
        </p15:guide>
        <p15:guide id="34" pos="3336">
          <p15:clr>
            <a:srgbClr val="5ACBF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old Statement/Quot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6805" y="292100"/>
            <a:ext cx="9152508" cy="5400675"/>
          </a:xfrm>
          <a:noFill/>
        </p:spPr>
        <p:txBody>
          <a:bodyPr wrap="square" lIns="0" tIns="0" rIns="0" bIns="0" anchor="b" anchorCtr="0">
            <a:norm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/>
              <a:t>Big idea? Bold words? Put your quote here.</a:t>
            </a:r>
          </a:p>
        </p:txBody>
      </p:sp>
    </p:spTree>
    <p:extLst>
      <p:ext uri="{BB962C8B-B14F-4D97-AF65-F5344CB8AC3E}">
        <p14:creationId xmlns:p14="http://schemas.microsoft.com/office/powerpoint/2010/main" val="20026356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35">
          <p15:clr>
            <a:srgbClr val="5ACBF0"/>
          </p15:clr>
        </p15:guide>
        <p15:guide id="3" orient="horz" pos="1910">
          <p15:clr>
            <a:srgbClr val="5ACBF0"/>
          </p15:clr>
        </p15:guide>
        <p15:guide id="4" orient="horz" pos="2505">
          <p15:clr>
            <a:srgbClr val="5ACBF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old Statement/Quote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raphic 15">
            <a:extLst>
              <a:ext uri="{FF2B5EF4-FFF2-40B4-BE49-F238E27FC236}">
                <a16:creationId xmlns:a16="http://schemas.microsoft.com/office/drawing/2014/main" id="{BECFE6AA-9557-5EBE-5375-6CFECDBD05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91215" y="5043822"/>
            <a:ext cx="4009570" cy="833103"/>
          </a:xfrm>
          <a:custGeom>
            <a:avLst/>
            <a:gdLst>
              <a:gd name="connsiteX0" fmla="*/ 6619586 w 6746782"/>
              <a:gd name="connsiteY0" fmla="*/ 1302005 h 1401837"/>
              <a:gd name="connsiteX1" fmla="*/ 6520272 w 6746782"/>
              <a:gd name="connsiteY1" fmla="*/ 1389699 h 1401837"/>
              <a:gd name="connsiteX2" fmla="*/ 223231 w 6746782"/>
              <a:gd name="connsiteY2" fmla="*/ 1401827 h 1401837"/>
              <a:gd name="connsiteX3" fmla="*/ 127664 w 6746782"/>
              <a:gd name="connsiteY3" fmla="*/ 1329882 h 1401837"/>
              <a:gd name="connsiteX4" fmla="*/ 13745 w 6746782"/>
              <a:gd name="connsiteY4" fmla="*/ 92330 h 1401837"/>
              <a:gd name="connsiteX5" fmla="*/ 109693 w 6746782"/>
              <a:gd name="connsiteY5" fmla="*/ 5272 h 1401837"/>
              <a:gd name="connsiteX6" fmla="*/ 1052287 w 6746782"/>
              <a:gd name="connsiteY6" fmla="*/ 319 h 1401837"/>
              <a:gd name="connsiteX7" fmla="*/ 6650385 w 6746782"/>
              <a:gd name="connsiteY7" fmla="*/ 73725 h 1401837"/>
              <a:gd name="connsiteX8" fmla="*/ 6746142 w 6746782"/>
              <a:gd name="connsiteY8" fmla="*/ 183580 h 1401837"/>
              <a:gd name="connsiteX9" fmla="*/ 6619586 w 6746782"/>
              <a:gd name="connsiteY9" fmla="*/ 1302005 h 1401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746782" h="1401837">
                <a:moveTo>
                  <a:pt x="6619586" y="1302005"/>
                </a:moveTo>
                <a:cubicBezTo>
                  <a:pt x="6613872" y="1352298"/>
                  <a:pt x="6570882" y="1390080"/>
                  <a:pt x="6520272" y="1389699"/>
                </a:cubicBezTo>
                <a:cubicBezTo>
                  <a:pt x="4009610" y="1368680"/>
                  <a:pt x="1923190" y="1376681"/>
                  <a:pt x="223231" y="1401827"/>
                </a:cubicBezTo>
                <a:cubicBezTo>
                  <a:pt x="178527" y="1402462"/>
                  <a:pt x="139157" y="1373062"/>
                  <a:pt x="127664" y="1329882"/>
                </a:cubicBezTo>
                <a:cubicBezTo>
                  <a:pt x="10062" y="887350"/>
                  <a:pt x="-21815" y="474981"/>
                  <a:pt x="13745" y="92330"/>
                </a:cubicBezTo>
                <a:cubicBezTo>
                  <a:pt x="18317" y="42927"/>
                  <a:pt x="60100" y="5716"/>
                  <a:pt x="109693" y="5272"/>
                </a:cubicBezTo>
                <a:cubicBezTo>
                  <a:pt x="412906" y="2668"/>
                  <a:pt x="727040" y="1017"/>
                  <a:pt x="1052287" y="319"/>
                </a:cubicBezTo>
                <a:cubicBezTo>
                  <a:pt x="2647154" y="-2920"/>
                  <a:pt x="4506053" y="18289"/>
                  <a:pt x="6650385" y="73725"/>
                </a:cubicBezTo>
                <a:cubicBezTo>
                  <a:pt x="6708296" y="75249"/>
                  <a:pt x="6752683" y="125985"/>
                  <a:pt x="6746142" y="183580"/>
                </a:cubicBezTo>
                <a:lnTo>
                  <a:pt x="6619586" y="1302005"/>
                </a:lnTo>
                <a:close/>
              </a:path>
            </a:pathLst>
          </a:custGeom>
          <a:solidFill>
            <a:schemeClr val="accent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60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6CED310-4F0C-7D6D-0C47-12C7D3C0FE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4200" y="457200"/>
            <a:ext cx="11025188" cy="3733800"/>
          </a:xfrm>
          <a:noFill/>
        </p:spPr>
        <p:txBody>
          <a:bodyPr wrap="square" lIns="0" tIns="0" rIns="0" bIns="0" anchor="ctr" anchorCtr="0">
            <a:noAutofit/>
          </a:bodyPr>
          <a:lstStyle>
            <a:lvl1pPr algn="ctr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/>
              <a:t>“Put your quote here.”</a:t>
            </a:r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D3C3D32E-898D-2DD4-974B-021185A81E3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91215" y="5043823"/>
            <a:ext cx="4009569" cy="833102"/>
          </a:xfrm>
        </p:spPr>
        <p:txBody>
          <a:bodyPr lIns="45720" tIns="45720" rIns="45720" bIns="45720" anchor="ctr" anchorCtr="0">
            <a:normAutofit/>
          </a:bodyPr>
          <a:lstStyle>
            <a:lvl1pPr algn="ctr">
              <a:buNone/>
              <a:defRPr sz="1800" b="1">
                <a:solidFill>
                  <a:schemeClr val="bg2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Add name of person quoted</a:t>
            </a:r>
          </a:p>
        </p:txBody>
      </p:sp>
    </p:spTree>
    <p:extLst>
      <p:ext uri="{BB962C8B-B14F-4D97-AF65-F5344CB8AC3E}">
        <p14:creationId xmlns:p14="http://schemas.microsoft.com/office/powerpoint/2010/main" val="41478942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68">
          <p15:clr>
            <a:srgbClr val="A4A3A4"/>
          </p15:clr>
        </p15:guide>
        <p15:guide id="15" pos="3338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w/ Illustra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FFFEFF95-224B-EC82-9EFE-361D8A63D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8913588">
            <a:off x="-1472916" y="-1449733"/>
            <a:ext cx="8235154" cy="5746153"/>
          </a:xfrm>
          <a:custGeom>
            <a:avLst/>
            <a:gdLst>
              <a:gd name="connsiteX0" fmla="*/ 3242612 w 8235154"/>
              <a:gd name="connsiteY0" fmla="*/ 0 h 5746153"/>
              <a:gd name="connsiteX1" fmla="*/ 8235154 w 8235154"/>
              <a:gd name="connsiteY1" fmla="*/ 4953231 h 5746153"/>
              <a:gd name="connsiteX2" fmla="*/ 7558893 w 8235154"/>
              <a:gd name="connsiteY2" fmla="*/ 4995594 h 5746153"/>
              <a:gd name="connsiteX3" fmla="*/ 1316622 w 8235154"/>
              <a:gd name="connsiteY3" fmla="*/ 5722121 h 5746153"/>
              <a:gd name="connsiteX4" fmla="*/ 1316559 w 8235154"/>
              <a:gd name="connsiteY4" fmla="*/ 5722120 h 5746153"/>
              <a:gd name="connsiteX5" fmla="*/ 208547 w 8235154"/>
              <a:gd name="connsiteY5" fmla="*/ 4955105 h 5746153"/>
              <a:gd name="connsiteX6" fmla="*/ 86718 w 8235154"/>
              <a:gd name="connsiteY6" fmla="*/ 3930912 h 5746153"/>
              <a:gd name="connsiteX7" fmla="*/ 0 w 8235154"/>
              <a:gd name="connsiteY7" fmla="*/ 3268346 h 5746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235154" h="5746153">
                <a:moveTo>
                  <a:pt x="3242612" y="0"/>
                </a:moveTo>
                <a:lnTo>
                  <a:pt x="8235154" y="4953231"/>
                </a:lnTo>
                <a:lnTo>
                  <a:pt x="7558893" y="4995594"/>
                </a:lnTo>
                <a:cubicBezTo>
                  <a:pt x="5484932" y="5142482"/>
                  <a:pt x="3404192" y="5390605"/>
                  <a:pt x="1316622" y="5722121"/>
                </a:cubicBezTo>
                <a:lnTo>
                  <a:pt x="1316559" y="5722120"/>
                </a:lnTo>
                <a:cubicBezTo>
                  <a:pt x="458674" y="5847217"/>
                  <a:pt x="264999" y="5467993"/>
                  <a:pt x="208547" y="4955105"/>
                </a:cubicBezTo>
                <a:cubicBezTo>
                  <a:pt x="169939" y="4614031"/>
                  <a:pt x="129362" y="4272591"/>
                  <a:pt x="86718" y="3930912"/>
                </a:cubicBezTo>
                <a:lnTo>
                  <a:pt x="0" y="3268346"/>
                </a:lnTo>
                <a:close/>
              </a:path>
            </a:pathLst>
          </a:custGeom>
          <a:solidFill>
            <a:schemeClr val="accent3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5C3A458-ED86-4D3F-750F-89366211D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028700" y="902099"/>
            <a:ext cx="4000500" cy="4000500"/>
          </a:xfrm>
          <a:noFill/>
        </p:spPr>
        <p:txBody>
          <a:bodyPr vert="horz" wrap="square" lIns="0" tIns="274320" rIns="0" bIns="0" rtlCol="0">
            <a:noAutofit/>
          </a:bodyPr>
          <a:lstStyle>
            <a:lvl1pPr marL="228600" marR="0" indent="-228600" algn="l" defTabSz="932742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Pct val="90000"/>
              <a:buFont typeface="Wingdings" panose="05000000000000000000" pitchFamily="2" charset="2"/>
              <a:buNone/>
              <a:tabLst/>
              <a:defRPr lang="en-US" sz="2000" dirty="0">
                <a:solidFill>
                  <a:schemeClr val="bg1"/>
                </a:solidFill>
              </a:defRPr>
            </a:lvl1pPr>
          </a:lstStyle>
          <a:p>
            <a:pPr lvl="0" algn="ctr">
              <a:buNone/>
            </a:pPr>
            <a:r>
              <a:rPr lang="en-US"/>
              <a:t>Click here to insert an illustration</a:t>
            </a:r>
          </a:p>
          <a:p>
            <a:pPr lvl="0" algn="ctr">
              <a:buNone/>
            </a:pP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52AF18-B2EE-9429-AE7E-24B9C921442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16600" y="1676400"/>
            <a:ext cx="5778500" cy="3756533"/>
          </a:xfrm>
        </p:spPr>
        <p:txBody>
          <a:bodyPr>
            <a:normAutofit/>
          </a:bodyPr>
          <a:lstStyle>
            <a:lvl1pPr marL="228600" indent="-228600">
              <a:buNone/>
              <a:defRPr sz="6000">
                <a:latin typeface="+mj-lt"/>
              </a:defRPr>
            </a:lvl1pPr>
          </a:lstStyle>
          <a:p>
            <a:pPr lvl="0"/>
            <a:r>
              <a:rPr lang="en-US"/>
              <a:t>“Big idea? </a:t>
            </a:r>
            <a:br>
              <a:rPr lang="en-US"/>
            </a:br>
            <a:r>
              <a:rPr lang="en-US"/>
              <a:t>Bold words? Put your </a:t>
            </a:r>
            <a:br>
              <a:rPr lang="en-US"/>
            </a:br>
            <a:r>
              <a:rPr lang="en-US"/>
              <a:t>quote here.”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899F848-9161-2905-8780-37832CDE22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16600" y="5709534"/>
            <a:ext cx="5792788" cy="460265"/>
          </a:xfrm>
        </p:spPr>
        <p:txBody>
          <a:bodyPr anchor="b" anchorCtr="0">
            <a:normAutofit/>
          </a:bodyPr>
          <a:lstStyle>
            <a:lvl1pPr algn="l">
              <a:buNone/>
              <a:defRPr sz="1800"/>
            </a:lvl1pPr>
            <a:lvl2pPr>
              <a:buNone/>
              <a:defRPr/>
            </a:lvl2pPr>
          </a:lstStyle>
          <a:p>
            <a:pPr lvl="0"/>
            <a:r>
              <a:rPr lang="en-US"/>
              <a:t>Add name of person quoted</a:t>
            </a:r>
          </a:p>
        </p:txBody>
      </p:sp>
    </p:spTree>
    <p:extLst>
      <p:ext uri="{BB962C8B-B14F-4D97-AF65-F5344CB8AC3E}">
        <p14:creationId xmlns:p14="http://schemas.microsoft.com/office/powerpoint/2010/main" val="29042512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38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20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w/ Phot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A47304CB-1BAD-AB3F-D743-634548C34C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441464" y="741655"/>
            <a:ext cx="3114395" cy="3114395"/>
          </a:xfrm>
          <a:prstGeom prst="ellipse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C44C3A6-827B-3F03-CD02-FE83217D8F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4200" y="884391"/>
            <a:ext cx="2828925" cy="2828925"/>
          </a:xfrm>
          <a:prstGeom prst="ellipse">
            <a:avLst/>
          </a:prstGeom>
        </p:spPr>
        <p:txBody>
          <a:bodyPr tIns="548640"/>
          <a:lstStyle>
            <a:lvl1pPr algn="ctr">
              <a:defRPr sz="14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3A084AE-B627-2977-AC6E-655120183C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68052" y="884391"/>
            <a:ext cx="7641336" cy="4548542"/>
          </a:xfrm>
          <a:noFill/>
        </p:spPr>
        <p:txBody>
          <a:bodyPr wrap="square" lIns="0" tIns="0" rIns="0" bIns="0" anchor="t" anchorCtr="0">
            <a:normAutofit/>
          </a:bodyPr>
          <a:lstStyle>
            <a:lvl1pPr marL="320040" indent="-320040"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/>
              <a:t>“Big idea? </a:t>
            </a:r>
            <a:br>
              <a:rPr lang="en-US"/>
            </a:br>
            <a:r>
              <a:rPr lang="en-US"/>
              <a:t>Bold words? </a:t>
            </a:r>
            <a:br>
              <a:rPr lang="en-US"/>
            </a:br>
            <a:r>
              <a:rPr lang="en-US"/>
              <a:t>Put your quote here.”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BE761BB-B365-4A47-5427-0BF12A4BCA6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68052" y="5709534"/>
            <a:ext cx="7641336" cy="460265"/>
          </a:xfrm>
        </p:spPr>
        <p:txBody>
          <a:bodyPr anchor="b" anchorCtr="0">
            <a:normAutofit/>
          </a:bodyPr>
          <a:lstStyle>
            <a:lvl1pPr algn="l">
              <a:buNone/>
              <a:defRPr sz="1800"/>
            </a:lvl1pPr>
            <a:lvl2pPr>
              <a:buNone/>
              <a:defRPr/>
            </a:lvl2pPr>
          </a:lstStyle>
          <a:p>
            <a:pPr lvl="0"/>
            <a:r>
              <a:rPr lang="en-US"/>
              <a:t>Add name of person quoted</a:t>
            </a:r>
          </a:p>
        </p:txBody>
      </p:sp>
    </p:spTree>
    <p:extLst>
      <p:ext uri="{BB962C8B-B14F-4D97-AF65-F5344CB8AC3E}">
        <p14:creationId xmlns:p14="http://schemas.microsoft.com/office/powerpoint/2010/main" val="25096020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38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6482D21-3116-6E60-F666-CD779DFB9A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05244" y="2050613"/>
            <a:ext cx="981512" cy="981512"/>
          </a:xfrm>
          <a:noFill/>
        </p:spPr>
        <p:txBody>
          <a:bodyPr lIns="0" tIns="45720" anchor="t" anchorCtr="0">
            <a:noAutofit/>
          </a:bodyPr>
          <a:lstStyle>
            <a:lvl1pPr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icon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24000" y="3429000"/>
            <a:ext cx="9144000" cy="768672"/>
          </a:xfrm>
          <a:noFill/>
        </p:spPr>
        <p:txBody>
          <a:bodyPr lIns="0" tIns="0" rIns="0" bIns="0" anchor="t" anchorCtr="0">
            <a:noAutofit/>
          </a:bodyPr>
          <a:lstStyle>
            <a:lvl1pPr algn="ctr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4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7521247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35">
          <p15:clr>
            <a:srgbClr val="5ACBF0"/>
          </p15:clr>
        </p15:guide>
        <p15:guide id="3" orient="horz" pos="1910">
          <p15:clr>
            <a:srgbClr val="5ACBF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93605" y="405415"/>
            <a:ext cx="7331195" cy="1515916"/>
          </a:xfrm>
        </p:spPr>
        <p:txBody>
          <a:bodyPr vert="horz" wrap="square" lIns="0" tIns="0" rIns="0" bIns="0" rtlCol="0" anchor="b" anchorCtr="0">
            <a:no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400" dirty="0"/>
            </a:lvl1pPr>
          </a:lstStyle>
          <a:p>
            <a:pPr lvl="0"/>
            <a:r>
              <a:rPr lang="en-US"/>
              <a:t>Section divider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3DF91A-2BA6-9F63-90AB-F2E2B9638DA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3726" y="2197931"/>
            <a:ext cx="7331074" cy="2112811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This is where you can put your subhead information 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E1B7ACE4-C126-7A9A-63BC-8D99A6F886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3582169">
            <a:off x="5305628" y="-332367"/>
            <a:ext cx="5776544" cy="12377349"/>
          </a:xfrm>
          <a:custGeom>
            <a:avLst/>
            <a:gdLst>
              <a:gd name="connsiteX0" fmla="*/ 246713 w 5776544"/>
              <a:gd name="connsiteY0" fmla="*/ 0 h 12377349"/>
              <a:gd name="connsiteX1" fmla="*/ 5776544 w 5776544"/>
              <a:gd name="connsiteY1" fmla="*/ 3231008 h 12377349"/>
              <a:gd name="connsiteX2" fmla="*/ 432457 w 5776544"/>
              <a:gd name="connsiteY2" fmla="*/ 12377349 h 12377349"/>
              <a:gd name="connsiteX3" fmla="*/ 325500 w 5776544"/>
              <a:gd name="connsiteY3" fmla="*/ 12136850 h 12377349"/>
              <a:gd name="connsiteX4" fmla="*/ 766496 w 5776544"/>
              <a:gd name="connsiteY4" fmla="*/ 7760211 h 12377349"/>
              <a:gd name="connsiteX5" fmla="*/ 1682801 w 5776544"/>
              <a:gd name="connsiteY5" fmla="*/ 5710241 h 12377349"/>
              <a:gd name="connsiteX6" fmla="*/ 975475 w 5776544"/>
              <a:gd name="connsiteY6" fmla="*/ 3710434 h 12377349"/>
              <a:gd name="connsiteX7" fmla="*/ 212672 w 5776544"/>
              <a:gd name="connsiteY7" fmla="*/ 254484 h 12377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76544" h="12377349">
                <a:moveTo>
                  <a:pt x="246713" y="0"/>
                </a:moveTo>
                <a:lnTo>
                  <a:pt x="5776544" y="3231008"/>
                </a:lnTo>
                <a:lnTo>
                  <a:pt x="432457" y="12377349"/>
                </a:lnTo>
                <a:lnTo>
                  <a:pt x="325500" y="12136850"/>
                </a:lnTo>
                <a:cubicBezTo>
                  <a:pt x="-243741" y="10718115"/>
                  <a:pt x="-47439" y="9097711"/>
                  <a:pt x="766496" y="7760211"/>
                </a:cubicBezTo>
                <a:cubicBezTo>
                  <a:pt x="1251890" y="6962588"/>
                  <a:pt x="1682801" y="6270374"/>
                  <a:pt x="1682801" y="5710241"/>
                </a:cubicBezTo>
                <a:cubicBezTo>
                  <a:pt x="1682801" y="5190746"/>
                  <a:pt x="1364921" y="4468561"/>
                  <a:pt x="975475" y="3710434"/>
                </a:cubicBezTo>
                <a:cubicBezTo>
                  <a:pt x="414016" y="2617321"/>
                  <a:pt x="102067" y="1407776"/>
                  <a:pt x="212672" y="254484"/>
                </a:cubicBezTo>
                <a:close/>
              </a:path>
            </a:pathLst>
          </a:custGeom>
          <a:solidFill>
            <a:schemeClr val="accent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baseline="0"/>
          </a:p>
        </p:txBody>
      </p:sp>
    </p:spTree>
    <p:extLst>
      <p:ext uri="{BB962C8B-B14F-4D97-AF65-F5344CB8AC3E}">
        <p14:creationId xmlns:p14="http://schemas.microsoft.com/office/powerpoint/2010/main" val="6267080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27">
          <p15:clr>
            <a:srgbClr val="5ACBF0"/>
          </p15:clr>
        </p15:guide>
        <p15:guide id="3" orient="horz" pos="1911">
          <p15:clr>
            <a:srgbClr val="5ACBF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with Imag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EFB2ED7-B06F-6624-F237-C47C18A667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5995938 w 6096000"/>
              <a:gd name="connsiteY2" fmla="*/ 179394 h 6858000"/>
              <a:gd name="connsiteX3" fmla="*/ 5238357 w 6096000"/>
              <a:gd name="connsiteY3" fmla="*/ 1231346 h 6858000"/>
              <a:gd name="connsiteX4" fmla="*/ 5078843 w 6096000"/>
              <a:gd name="connsiteY4" fmla="*/ 1642583 h 6858000"/>
              <a:gd name="connsiteX5" fmla="*/ 3152350 w 6096000"/>
              <a:gd name="connsiteY5" fmla="*/ 6851046 h 6858000"/>
              <a:gd name="connsiteX6" fmla="*/ 3147360 w 6096000"/>
              <a:gd name="connsiteY6" fmla="*/ 6858000 h 6858000"/>
              <a:gd name="connsiteX7" fmla="*/ 0 w 6096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5995938" y="179394"/>
                </a:lnTo>
                <a:cubicBezTo>
                  <a:pt x="5764579" y="574938"/>
                  <a:pt x="5509487" y="938667"/>
                  <a:pt x="5238357" y="1231346"/>
                </a:cubicBezTo>
                <a:cubicBezTo>
                  <a:pt x="5133772" y="1350991"/>
                  <a:pt x="5089611" y="1435548"/>
                  <a:pt x="5078843" y="1642583"/>
                </a:cubicBezTo>
                <a:cubicBezTo>
                  <a:pt x="4981552" y="3512605"/>
                  <a:pt x="4221104" y="5309546"/>
                  <a:pt x="3152350" y="6851046"/>
                </a:cubicBezTo>
                <a:lnTo>
                  <a:pt x="314736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 w="635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3801DC13-DDA9-0218-DCA0-B27A1FA4FC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" y="2"/>
            <a:ext cx="5846355" cy="6857998"/>
          </a:xfrm>
          <a:custGeom>
            <a:avLst/>
            <a:gdLst>
              <a:gd name="connsiteX0" fmla="*/ 0 w 5846355"/>
              <a:gd name="connsiteY0" fmla="*/ 0 h 6857998"/>
              <a:gd name="connsiteX1" fmla="*/ 5846355 w 5846355"/>
              <a:gd name="connsiteY1" fmla="*/ 0 h 6857998"/>
              <a:gd name="connsiteX2" fmla="*/ 5746293 w 5846355"/>
              <a:gd name="connsiteY2" fmla="*/ 179394 h 6857998"/>
              <a:gd name="connsiteX3" fmla="*/ 4988712 w 5846355"/>
              <a:gd name="connsiteY3" fmla="*/ 1231346 h 6857998"/>
              <a:gd name="connsiteX4" fmla="*/ 4829198 w 5846355"/>
              <a:gd name="connsiteY4" fmla="*/ 1642583 h 6857998"/>
              <a:gd name="connsiteX5" fmla="*/ 2902705 w 5846355"/>
              <a:gd name="connsiteY5" fmla="*/ 6851045 h 6857998"/>
              <a:gd name="connsiteX6" fmla="*/ 2897716 w 5846355"/>
              <a:gd name="connsiteY6" fmla="*/ 6857998 h 6857998"/>
              <a:gd name="connsiteX7" fmla="*/ 0 w 5846355"/>
              <a:gd name="connsiteY7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46355" h="6857998">
                <a:moveTo>
                  <a:pt x="0" y="0"/>
                </a:moveTo>
                <a:lnTo>
                  <a:pt x="5846355" y="0"/>
                </a:lnTo>
                <a:lnTo>
                  <a:pt x="5746293" y="179394"/>
                </a:lnTo>
                <a:cubicBezTo>
                  <a:pt x="5514934" y="574938"/>
                  <a:pt x="5259842" y="938666"/>
                  <a:pt x="4988712" y="1231346"/>
                </a:cubicBezTo>
                <a:cubicBezTo>
                  <a:pt x="4884127" y="1350991"/>
                  <a:pt x="4839966" y="1435547"/>
                  <a:pt x="4829198" y="1642583"/>
                </a:cubicBezTo>
                <a:cubicBezTo>
                  <a:pt x="4731907" y="3512605"/>
                  <a:pt x="3971459" y="5309545"/>
                  <a:pt x="2902705" y="6851045"/>
                </a:cubicBezTo>
                <a:lnTo>
                  <a:pt x="2897716" y="6857998"/>
                </a:lnTo>
                <a:lnTo>
                  <a:pt x="0" y="6857998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98C39B-56A2-CB63-E810-0698E8AA7E0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0" y="3067050"/>
            <a:ext cx="5508625" cy="3105150"/>
          </a:xfrm>
        </p:spPr>
        <p:txBody>
          <a:bodyPr/>
          <a:lstStyle>
            <a:lvl1pPr>
              <a:lnSpc>
                <a:spcPct val="100000"/>
              </a:lnSpc>
              <a:defRPr sz="18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050"/>
            </a:lvl4pPr>
            <a:lvl5pPr>
              <a:lnSpc>
                <a:spcPct val="100000"/>
              </a:lnSpc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AAD849-7CFE-4AF7-A7C5-6BBD50C88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457200"/>
            <a:ext cx="5508910" cy="2333625"/>
          </a:xfrm>
        </p:spPr>
        <p:txBody>
          <a:bodyPr wrap="square" anchor="b" anchorCtr="0"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813064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30" orient="horz" pos="288">
          <p15:clr>
            <a:srgbClr val="5ACBF0"/>
          </p15:clr>
        </p15:guide>
        <p15:guide id="32" orient="horz" pos="2160">
          <p15:clr>
            <a:srgbClr val="5ACBF0"/>
          </p15:clr>
        </p15:guide>
        <p15:guide id="33" pos="2976">
          <p15:clr>
            <a:srgbClr val="5ACBF0"/>
          </p15:clr>
        </p15:guide>
        <p15:guide id="34" pos="3336">
          <p15:clr>
            <a:srgbClr val="5ACBF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16882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Dar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5980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38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5C101922-69AA-C2ED-8215-DD187FA5C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3508701">
            <a:off x="1083872" y="-3874928"/>
            <a:ext cx="10560110" cy="12331666"/>
          </a:xfrm>
          <a:custGeom>
            <a:avLst/>
            <a:gdLst>
              <a:gd name="connsiteX0" fmla="*/ 0 w 10560110"/>
              <a:gd name="connsiteY0" fmla="*/ 10392980 h 12331666"/>
              <a:gd name="connsiteX1" fmla="*/ 6374230 w 10560110"/>
              <a:gd name="connsiteY1" fmla="*/ 0 h 12331666"/>
              <a:gd name="connsiteX2" fmla="*/ 10540068 w 10560110"/>
              <a:gd name="connsiteY2" fmla="*/ 2554995 h 12331666"/>
              <a:gd name="connsiteX3" fmla="*/ 10551350 w 10560110"/>
              <a:gd name="connsiteY3" fmla="*/ 2692865 h 12331666"/>
              <a:gd name="connsiteX4" fmla="*/ 9547693 w 10560110"/>
              <a:gd name="connsiteY4" fmla="*/ 6708708 h 12331666"/>
              <a:gd name="connsiteX5" fmla="*/ 3399405 w 10560110"/>
              <a:gd name="connsiteY5" fmla="*/ 12218337 h 12331666"/>
              <a:gd name="connsiteX6" fmla="*/ 3160966 w 10560110"/>
              <a:gd name="connsiteY6" fmla="*/ 12331666 h 12331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560110" h="12331666">
                <a:moveTo>
                  <a:pt x="0" y="10392980"/>
                </a:moveTo>
                <a:lnTo>
                  <a:pt x="6374230" y="0"/>
                </a:lnTo>
                <a:lnTo>
                  <a:pt x="10540068" y="2554995"/>
                </a:lnTo>
                <a:lnTo>
                  <a:pt x="10551350" y="2692865"/>
                </a:lnTo>
                <a:cubicBezTo>
                  <a:pt x="10618032" y="4082611"/>
                  <a:pt x="10306011" y="5472104"/>
                  <a:pt x="9547693" y="6708708"/>
                </a:cubicBezTo>
                <a:cubicBezTo>
                  <a:pt x="8065684" y="9125656"/>
                  <a:pt x="5947612" y="10955865"/>
                  <a:pt x="3399405" y="12218337"/>
                </a:cubicBezTo>
                <a:lnTo>
                  <a:pt x="3160966" y="12331666"/>
                </a:lnTo>
                <a:close/>
              </a:path>
            </a:pathLst>
          </a:custGeom>
          <a:solidFill>
            <a:schemeClr val="bg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B3AFCCF6-7D3C-381A-C386-460D0E57C0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white">
          <a:xfrm>
            <a:off x="1524000" y="2629315"/>
            <a:ext cx="9144000" cy="1138773"/>
          </a:xfrm>
          <a:noFill/>
        </p:spPr>
        <p:txBody>
          <a:bodyPr lIns="0" tIns="0" rIns="0" bIns="0" anchor="b" anchorCtr="0">
            <a:noAutofit/>
          </a:bodyPr>
          <a:lstStyle>
            <a:lvl1pPr algn="ctr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/>
              <a:t>Thank you</a:t>
            </a:r>
          </a:p>
        </p:txBody>
      </p:sp>
      <p:pic>
        <p:nvPicPr>
          <p:cNvPr id="2" name="Graphic 1" descr="College Board logo">
            <a:extLst>
              <a:ext uri="{FF2B5EF4-FFF2-40B4-BE49-F238E27FC236}">
                <a16:creationId xmlns:a16="http://schemas.microsoft.com/office/drawing/2014/main" id="{D8DDEAA4-E390-D79D-7CC5-7CE05DC0D57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140976" y="4419185"/>
            <a:ext cx="1910048" cy="350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0759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38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image" Target="../media/image1.svg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blackWhite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>
          <a:xfrm>
            <a:off x="588263" y="457200"/>
            <a:ext cx="11018520" cy="55399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 userDrawn="1">
            <p:ph type="body" idx="1"/>
          </p:nvPr>
        </p:nvSpPr>
        <p:spPr>
          <a:xfrm>
            <a:off x="584200" y="1682247"/>
            <a:ext cx="11018520" cy="446978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10F79D90-464F-18B0-5F5F-114BCEE8952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7"/>
              </a:ext>
            </a:extLst>
          </a:blip>
          <a:stretch>
            <a:fillRect/>
          </a:stretch>
        </p:blipFill>
        <p:spPr>
          <a:xfrm>
            <a:off x="586805" y="6278746"/>
            <a:ext cx="1432495" cy="263155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A6FFBFA-7284-96F6-5550-EB9064B77252}"/>
              </a:ext>
            </a:extLst>
          </p:cNvPr>
          <p:cNvSpPr txBox="1">
            <a:spLocks/>
          </p:cNvSpPr>
          <p:nvPr userDrawn="1"/>
        </p:nvSpPr>
        <p:spPr>
          <a:xfrm>
            <a:off x="10834688" y="6250595"/>
            <a:ext cx="770064" cy="36512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marL="0" algn="r" defTabSz="914367" rtl="0" eaLnBrk="1" latinLnBrk="0" hangingPunct="1">
              <a:defRPr lang="en-US" sz="1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3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7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50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34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18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01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84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69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fld id="{D43E57F2-4703-4F34-BF38-9CFFBE1154C8}" type="slidenum">
              <a:rPr lang="en-US" smtClean="0"/>
              <a:pPr>
                <a:spcAft>
                  <a:spcPts val="600"/>
                </a:spcAft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097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  <p:sldLayoutId id="2147483708" r:id="rId48"/>
    <p:sldLayoutId id="2147483709" r:id="rId49"/>
    <p:sldLayoutId id="2147483710" r:id="rId50"/>
    <p:sldLayoutId id="2147483711" r:id="rId51"/>
    <p:sldLayoutId id="2147483712" r:id="rId52"/>
    <p:sldLayoutId id="2147483713" r:id="rId53"/>
    <p:sldLayoutId id="2147483714" r:id="rId54"/>
    <p:sldLayoutId id="2147483715" r:id="rId55"/>
    <p:sldLayoutId id="2147483716" r:id="rId56"/>
    <p:sldLayoutId id="2147483717" r:id="rId57"/>
    <p:sldLayoutId id="2147483718" r:id="rId58"/>
    <p:sldLayoutId id="2147483719" r:id="rId59"/>
    <p:sldLayoutId id="2147483720" r:id="rId60"/>
    <p:sldLayoutId id="2147483721" r:id="rId61"/>
    <p:sldLayoutId id="2147483722" r:id="rId62"/>
    <p:sldLayoutId id="2147483723" r:id="rId63"/>
    <p:sldLayoutId id="2147483724" r:id="rId64"/>
    <p:sldLayoutId id="2147483725" r:id="rId65"/>
  </p:sldLayoutIdLst>
  <p:hf sldNum="0" hdr="0" dt="0"/>
  <p:txStyles>
    <p:titleStyle>
      <a:lvl1pPr algn="l" defTabSz="932742" rtl="0" eaLnBrk="1" latinLnBrk="0" hangingPunct="1">
        <a:lnSpc>
          <a:spcPct val="90000"/>
        </a:lnSpc>
        <a:spcBef>
          <a:spcPct val="0"/>
        </a:spcBef>
        <a:buNone/>
        <a:defRPr lang="en-US" sz="4000" b="0" kern="1200" cap="none" spc="-50" baseline="0" dirty="0">
          <a:ln w="3175">
            <a:noFill/>
          </a:ln>
          <a:solidFill>
            <a:schemeClr val="tx1"/>
          </a:solidFill>
          <a:effectLst/>
          <a:latin typeface="+mj-lt"/>
          <a:ea typeface="+mn-ea"/>
          <a:cs typeface="Segoe UI" pitchFamily="34" charset="0"/>
        </a:defRPr>
      </a:lvl1pPr>
    </p:titleStyle>
    <p:bodyStyle>
      <a:lvl1pPr marL="0" marR="0" indent="0" algn="l" defTabSz="932742" rtl="0" eaLnBrk="1" fontAlgn="auto" latinLnBrk="0" hangingPunct="1">
        <a:lnSpc>
          <a:spcPct val="100000"/>
        </a:lnSpc>
        <a:spcBef>
          <a:spcPts val="0"/>
        </a:spcBef>
        <a:spcAft>
          <a:spcPts val="1000"/>
        </a:spcAft>
        <a:buClrTx/>
        <a:buSzPct val="90000"/>
        <a:buFont typeface="Wingdings" panose="05000000000000000000" pitchFamily="2" charset="2"/>
        <a:buNone/>
        <a:tabLst/>
        <a:defRPr sz="1600" kern="1200" spc="0" baseline="0">
          <a:solidFill>
            <a:schemeClr val="tx1"/>
          </a:solidFill>
          <a:latin typeface="+mn-lt"/>
          <a:ea typeface="+mn-ea"/>
          <a:cs typeface="Segoe UI" panose="020B0502040204020203" pitchFamily="34" charset="0"/>
        </a:defRPr>
      </a:lvl1pPr>
      <a:lvl2pPr marL="403225" marR="0" indent="-174625" algn="l" defTabSz="932742" rtl="0" eaLnBrk="1" fontAlgn="auto" latinLnBrk="0" hangingPunct="1">
        <a:lnSpc>
          <a:spcPct val="100000"/>
        </a:lnSpc>
        <a:spcBef>
          <a:spcPts val="0"/>
        </a:spcBef>
        <a:spcAft>
          <a:spcPts val="1000"/>
        </a:spcAft>
        <a:buClrTx/>
        <a:buSzPct val="115000"/>
        <a:buFont typeface="Arial" panose="020B0604020202020204" pitchFamily="34" charset="0"/>
        <a:buChar char="•"/>
        <a:tabLst/>
        <a:defRPr sz="1400" kern="1200" spc="0" baseline="0">
          <a:solidFill>
            <a:schemeClr val="tx1"/>
          </a:solidFill>
          <a:latin typeface="+mn-lt"/>
          <a:ea typeface="+mn-ea"/>
          <a:cs typeface="+mn-cs"/>
        </a:defRPr>
      </a:lvl2pPr>
      <a:lvl3pPr marL="631825" marR="0" indent="-174625" algn="l" defTabSz="932742" rtl="0" eaLnBrk="1" fontAlgn="auto" latinLnBrk="0" hangingPunct="1">
        <a:lnSpc>
          <a:spcPct val="100000"/>
        </a:lnSpc>
        <a:spcBef>
          <a:spcPts val="0"/>
        </a:spcBef>
        <a:spcAft>
          <a:spcPts val="1000"/>
        </a:spcAft>
        <a:buClrTx/>
        <a:buSzPct val="115000"/>
        <a:buFont typeface="Arial" panose="020B0604020202020204" pitchFamily="34" charset="0"/>
        <a:buChar char="•"/>
        <a:tabLst/>
        <a:defRPr sz="1200" kern="1200" spc="0" baseline="0">
          <a:solidFill>
            <a:schemeClr val="tx1"/>
          </a:solidFill>
          <a:latin typeface="+mn-lt"/>
          <a:ea typeface="+mn-ea"/>
          <a:cs typeface="+mn-cs"/>
        </a:defRPr>
      </a:lvl3pPr>
      <a:lvl4pPr marL="860425" marR="0" indent="-198438" algn="l" defTabSz="932742" rtl="0" eaLnBrk="1" fontAlgn="auto" latinLnBrk="0" hangingPunct="1">
        <a:lnSpc>
          <a:spcPct val="100000"/>
        </a:lnSpc>
        <a:spcBef>
          <a:spcPts val="0"/>
        </a:spcBef>
        <a:spcAft>
          <a:spcPts val="1000"/>
        </a:spcAft>
        <a:buClrTx/>
        <a:buSzPct val="115000"/>
        <a:buFont typeface="Arial" panose="020B0604020202020204" pitchFamily="34" charset="0"/>
        <a:buChar char="•"/>
        <a:tabLst/>
        <a:defRPr sz="1000" kern="1200" spc="0" baseline="0">
          <a:solidFill>
            <a:schemeClr val="tx1"/>
          </a:solidFill>
          <a:latin typeface="+mn-lt"/>
          <a:ea typeface="+mn-ea"/>
          <a:cs typeface="+mn-cs"/>
        </a:defRPr>
      </a:lvl4pPr>
      <a:lvl5pPr marL="1028700" marR="0" indent="-173038" algn="l" defTabSz="932742" rtl="0" eaLnBrk="1" fontAlgn="auto" latinLnBrk="0" hangingPunct="1">
        <a:lnSpc>
          <a:spcPct val="100000"/>
        </a:lnSpc>
        <a:spcBef>
          <a:spcPts val="0"/>
        </a:spcBef>
        <a:spcAft>
          <a:spcPts val="1000"/>
        </a:spcAft>
        <a:buClrTx/>
        <a:buSzPct val="115000"/>
        <a:buFont typeface="Arial" panose="020B0604020202020204" pitchFamily="34" charset="0"/>
        <a:buChar char="•"/>
        <a:tabLst/>
        <a:defRPr sz="900" kern="1200" spc="0" baseline="0">
          <a:solidFill>
            <a:schemeClr val="tx1"/>
          </a:solidFill>
          <a:latin typeface="+mn-lt"/>
          <a:ea typeface="+mn-ea"/>
          <a:cs typeface="+mn-cs"/>
        </a:defRPr>
      </a:lvl5pPr>
      <a:lvl6pPr marL="2565040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1412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783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4155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71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742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113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484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85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22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597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969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6" pos="368">
          <p15:clr>
            <a:srgbClr val="C35EA4"/>
          </p15:clr>
        </p15:guide>
        <p15:guide id="17" pos="7313">
          <p15:clr>
            <a:srgbClr val="C35EA4"/>
          </p15:clr>
        </p15:guide>
        <p15:guide id="25" orient="horz" pos="552">
          <p15:clr>
            <a:srgbClr val="C35EA4"/>
          </p15:clr>
        </p15:guide>
        <p15:guide id="27" orient="horz" pos="184">
          <p15:clr>
            <a:srgbClr val="A4A3A4"/>
          </p15:clr>
        </p15:guide>
        <p15:guide id="28" pos="185">
          <p15:clr>
            <a:srgbClr val="A4A3A4"/>
          </p15:clr>
        </p15:guide>
        <p15:guide id="29" orient="horz" pos="4080">
          <p15:clr>
            <a:srgbClr val="A4A3A4"/>
          </p15:clr>
        </p15:guide>
        <p15:guide id="30" pos="7495">
          <p15:clr>
            <a:srgbClr val="A4A3A4"/>
          </p15:clr>
        </p15:guide>
        <p15:guide id="31" pos="3840">
          <p15:clr>
            <a:srgbClr val="F26B43"/>
          </p15:clr>
        </p15:guide>
        <p15:guide id="32" orient="horz" pos="2160">
          <p15:clr>
            <a:srgbClr val="FBAE40"/>
          </p15:clr>
        </p15:guide>
        <p15:guide id="33" orient="horz" pos="1056">
          <p15:clr>
            <a:srgbClr val="F26B43"/>
          </p15:clr>
        </p15:guide>
        <p15:guide id="35" pos="4992">
          <p15:clr>
            <a:srgbClr val="547EBF"/>
          </p15:clr>
        </p15:guide>
        <p15:guide id="36" pos="6144">
          <p15:clr>
            <a:srgbClr val="547EBF"/>
          </p15:clr>
        </p15:guide>
        <p15:guide id="37" orient="horz" pos="3808">
          <p15:clr>
            <a:srgbClr val="FBAE4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svg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2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26">
            <a:extLst>
              <a:ext uri="{FF2B5EF4-FFF2-40B4-BE49-F238E27FC236}">
                <a16:creationId xmlns:a16="http://schemas.microsoft.com/office/drawing/2014/main" id="{3F9E1CD1-797B-9E45-2F02-1A80B3662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9796529" cy="569387"/>
          </a:xfrm>
        </p:spPr>
        <p:txBody>
          <a:bodyPr/>
          <a:lstStyle/>
          <a:p>
            <a:r>
              <a:rPr lang="en-US" dirty="0"/>
              <a:t>Meet Three AP® Career Kickstart™ Courses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05B33FC-0806-B2A2-936F-01A39AF87E2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2612" y="2502452"/>
            <a:ext cx="3474720" cy="774562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AP Business with Personal Finance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C53B990-351D-889A-B6DE-8DA471912CC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88963" y="3429000"/>
            <a:ext cx="3478212" cy="27432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Develop a business idea of your own, with market research and a </a:t>
            </a:r>
            <a:r>
              <a:rPr lang="en-US"/>
              <a:t>marketing plan.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Step into the role of a financial advisor, guiding a fictional household through budgeting, saving, and long-term planning.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 prerequisites, open to every student.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7643134D-E8FA-63CD-EB5E-314FD862912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63562" y="2502452"/>
            <a:ext cx="3474720" cy="429039"/>
          </a:xfrm>
        </p:spPr>
        <p:txBody>
          <a:bodyPr/>
          <a:lstStyle/>
          <a:p>
            <a:pPr algn="ctr"/>
            <a:r>
              <a:rPr lang="en-US" dirty="0"/>
              <a:t>AP Cybersecurity</a:t>
            </a:r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944A07DA-4717-5147-1F0C-1339B83A964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360070" y="3429000"/>
            <a:ext cx="3478212" cy="27432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Think like a hacker, then think like the defender who stops them.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Work through real-world scenarios, such as phishing, network breaches, and data theft, and the strategies that stop them.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 coding or prior computer science course required.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41D29AEA-5373-C79D-D34F-B6498E3E0C1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44512" y="2502452"/>
            <a:ext cx="3474720" cy="409989"/>
          </a:xfrm>
        </p:spPr>
        <p:txBody>
          <a:bodyPr/>
          <a:lstStyle/>
          <a:p>
            <a:pPr algn="ctr"/>
            <a:r>
              <a:rPr lang="en-US" dirty="0"/>
              <a:t>AP Networking</a:t>
            </a:r>
          </a:p>
        </p:txBody>
      </p:sp>
      <p:sp>
        <p:nvSpPr>
          <p:cNvPr id="47" name="Text Placeholder 46">
            <a:extLst>
              <a:ext uri="{FF2B5EF4-FFF2-40B4-BE49-F238E27FC236}">
                <a16:creationId xmlns:a16="http://schemas.microsoft.com/office/drawing/2014/main" id="{B0D10D10-771C-0F86-AF5A-2B855A0B207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31176" y="3429000"/>
            <a:ext cx="3478212" cy="27432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Discover how your phone, your Wi-Fi, and the internet talk to each other.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Configure, secure, and troubleshoot networks in real-world scenarios, from a single device to global infrastructure.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Available beginning in 2027-28. Open to every student, no coding or prior experience required.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35224B27-0CB6-B3D7-23BA-578C74ADF07C}"/>
              </a:ext>
            </a:extLst>
          </p:cNvPr>
          <p:cNvSpPr txBox="1">
            <a:spLocks/>
          </p:cNvSpPr>
          <p:nvPr/>
        </p:nvSpPr>
        <p:spPr>
          <a:xfrm>
            <a:off x="588963" y="1143000"/>
            <a:ext cx="7348537" cy="221599"/>
          </a:xfrm>
          <a:prstGeom prst="rect">
            <a:avLst/>
          </a:prstGeom>
        </p:spPr>
        <p:txBody>
          <a:bodyPr/>
          <a:lstStyle>
            <a:lvl1pPr marL="0" marR="0" indent="0" algn="l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1600" kern="1200" spc="0" baseline="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403225" marR="0" indent="-174625" algn="l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Pct val="115000"/>
              <a:buFont typeface="Arial" panose="020B0604020202020204" pitchFamily="34" charset="0"/>
              <a:buChar char="•"/>
              <a:tabLst/>
              <a:defRPr sz="14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31825" marR="0" indent="-174625" algn="l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Pct val="115000"/>
              <a:buFont typeface="Arial" panose="020B0604020202020204" pitchFamily="34" charset="0"/>
              <a:buChar char="•"/>
              <a:tabLst/>
              <a:defRPr sz="12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0425" marR="0" indent="-198438" algn="l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Pct val="115000"/>
              <a:buFont typeface="Arial" panose="020B0604020202020204" pitchFamily="34" charset="0"/>
              <a:buChar char="•"/>
              <a:tabLst/>
              <a:defRPr sz="10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700" marR="0" indent="-173038" algn="l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Pct val="115000"/>
              <a:buFont typeface="Arial" panose="020B0604020202020204" pitchFamily="34" charset="0"/>
              <a:buChar char="•"/>
              <a:tabLst/>
              <a:defRPr sz="9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5040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1412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7783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4155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+mn-ea"/>
                <a:cs typeface="Segoe UI" panose="020B0502040204020203" pitchFamily="34" charset="0"/>
              </a:rPr>
              <a:t>Each one connects college-level learning to a career field.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609A36E3-EB7F-3FA1-9AC1-6116C7A2EC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817052" y="1555867"/>
            <a:ext cx="1005840" cy="100584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BC27ECAC-9186-AB7A-58ED-A1C35E8697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593080" y="1555867"/>
            <a:ext cx="1005840" cy="100584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8EE6DDBE-BE6A-B07E-CE93-C522156A7F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378952" y="1555867"/>
            <a:ext cx="1005840" cy="100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052471"/>
      </p:ext>
    </p:extLst>
  </p:cSld>
  <p:clrMapOvr>
    <a:masterClrMapping/>
  </p:clrMapOvr>
</p:sld>
</file>

<file path=ppt/theme/theme1.xml><?xml version="1.0" encoding="utf-8"?>
<a:theme xmlns:a="http://schemas.openxmlformats.org/drawingml/2006/main" name="College Board Template 2026">
  <a:themeElements>
    <a:clrScheme name="College Board">
      <a:dk1>
        <a:srgbClr val="000000"/>
      </a:dk1>
      <a:lt1>
        <a:srgbClr val="FFFFFF"/>
      </a:lt1>
      <a:dk2>
        <a:srgbClr val="1B2264"/>
      </a:dk2>
      <a:lt2>
        <a:srgbClr val="F5F7FC"/>
      </a:lt2>
      <a:accent1>
        <a:srgbClr val="324DC7"/>
      </a:accent1>
      <a:accent2>
        <a:srgbClr val="FEE53F"/>
      </a:accent2>
      <a:accent3>
        <a:srgbClr val="2CB7FC"/>
      </a:accent3>
      <a:accent4>
        <a:srgbClr val="FC641F"/>
      </a:accent4>
      <a:accent5>
        <a:srgbClr val="B01C84"/>
      </a:accent5>
      <a:accent6>
        <a:srgbClr val="18CE70"/>
      </a:accent6>
      <a:hlink>
        <a:srgbClr val="324DC7"/>
      </a:hlink>
      <a:folHlink>
        <a:srgbClr val="324DC7"/>
      </a:folHlink>
    </a:clrScheme>
    <a:fontScheme name="Custom 1">
      <a:majorFont>
        <a:latin typeface="Source Serif Pro SemiBold"/>
        <a:ea typeface=""/>
        <a:cs typeface=""/>
      </a:majorFont>
      <a:minorFont>
        <a:latin typeface="Roboto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l" defTabSz="932472" fontAlgn="base">
          <a:spcBef>
            <a:spcPct val="0"/>
          </a:spcBef>
          <a:spcAft>
            <a:spcPct val="0"/>
          </a:spcAft>
          <a:defRPr sz="2000" dirty="0" err="1" smtClean="0">
            <a:solidFill>
              <a:srgbClr val="FFFFFF"/>
            </a:soli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 w="lg" len="med"/>
          <a:tailEnd type="non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defRPr sz="1800" dirty="0" err="1" smtClean="0"/>
        </a:defPPr>
      </a:lstStyle>
    </a:txDef>
  </a:objectDefaults>
  <a:extraClrSchemeLst/>
  <a:custClrLst>
    <a:custClr name="Neutral-10">
      <a:srgbClr val="FFFFFF"/>
    </a:custClr>
    <a:custClr name="Neutral-20">
      <a:srgbClr val="F5F7FC"/>
    </a:custClr>
    <a:custClr name="Neutral-30">
      <a:srgbClr val="E6EAF2"/>
    </a:custClr>
    <a:custClr name="Neutral-40">
      <a:srgbClr val="D8DCE3"/>
    </a:custClr>
    <a:custClr name="Neutral-50">
      <a:srgbClr val="BFC2C9"/>
    </a:custClr>
    <a:custClr name="Neutral-60">
      <a:srgbClr val="A7A9B0"/>
    </a:custClr>
    <a:custClr name="Neutral-70">
      <a:srgbClr val="8F9196"/>
    </a:custClr>
    <a:custClr name="Neutral-80">
      <a:srgbClr val="6D6F73"/>
    </a:custClr>
    <a:custClr name="Neutral-90">
      <a:srgbClr val="46474A"/>
    </a:custClr>
    <a:custClr name="Neutral-100">
      <a:srgbClr val="1E1E1E"/>
    </a:custClr>
    <a:custClr name="Blue-10">
      <a:srgbClr val="E6F5FF"/>
    </a:custClr>
    <a:custClr name="Blue-20">
      <a:srgbClr val="CCEBFF"/>
    </a:custClr>
    <a:custClr name="Blue-30">
      <a:srgbClr val="A3DCFF"/>
    </a:custClr>
    <a:custClr name="Blue-40">
      <a:srgbClr val="70CBFF"/>
    </a:custClr>
    <a:custClr name="Blue-50">
      <a:srgbClr val="2CB7FC"/>
    </a:custClr>
    <a:custClr name="Blue-60">
      <a:srgbClr val="219FF9"/>
    </a:custClr>
    <a:custClr name="Blue-70">
      <a:srgbClr val="236CE1"/>
    </a:custClr>
    <a:custClr name="Blue-80">
      <a:srgbClr val="324DC7"/>
    </a:custClr>
    <a:custClr name="Blue-90">
      <a:srgbClr val="28369A"/>
    </a:custClr>
    <a:custClr name="Blue-100">
      <a:srgbClr val="1B2264"/>
    </a:custClr>
    <a:custClr name="Green-10">
      <a:srgbClr val="EAFFF0"/>
    </a:custClr>
    <a:custClr name="Green-20">
      <a:srgbClr val="B5F0C7"/>
    </a:custClr>
    <a:custClr name="Green-30">
      <a:srgbClr val="73D691"/>
    </a:custClr>
    <a:custClr name="Green-40">
      <a:srgbClr val="18CE70"/>
    </a:custClr>
    <a:custClr name="Green-50">
      <a:srgbClr val="03B05C"/>
    </a:custClr>
    <a:custClr name="Green-60">
      <a:srgbClr val="009954"/>
    </a:custClr>
    <a:custClr name="Green-70">
      <a:srgbClr val="007A42"/>
    </a:custClr>
    <a:custClr name="Green-80">
      <a:srgbClr val="006133"/>
    </a:custClr>
    <a:custClr name="Green-90">
      <a:srgbClr val="004A26"/>
    </a:custClr>
    <a:custClr name="Green-100">
      <a:srgbClr val="003014"/>
    </a:custClr>
    <a:custClr name="Orange-10">
      <a:srgbClr val="FFFDEF"/>
    </a:custClr>
    <a:custClr name="Orange-20">
      <a:srgbClr val="FEF4A9"/>
    </a:custClr>
    <a:custClr name="Orange-30">
      <a:srgbClr val="FEE53F"/>
    </a:custClr>
    <a:custClr name="Orange-40">
      <a:srgbClr val="FFC742"/>
    </a:custClr>
    <a:custClr name="Orange-50">
      <a:srgbClr val="FFAB33"/>
    </a:custClr>
    <a:custClr name="Orange-60">
      <a:srgbClr val="FF8A26"/>
    </a:custClr>
    <a:custClr name="Orange-70">
      <a:srgbClr val="FC641F"/>
    </a:custClr>
    <a:custClr name="Orange-80">
      <a:srgbClr val="E5590E"/>
    </a:custClr>
    <a:custClr name="Orange-90">
      <a:srgbClr val="B73A00"/>
    </a:custClr>
    <a:custClr name="Orange-100">
      <a:srgbClr val="912B00"/>
    </a:custClr>
    <a:custClr name="Magenta-10">
      <a:srgbClr val="FFF2FD"/>
    </a:custClr>
    <a:custClr name="Magenta-20">
      <a:srgbClr val="FFE3FD"/>
    </a:custClr>
    <a:custClr name="Magenta-30">
      <a:srgbClr val="FFCFFF"/>
    </a:custClr>
    <a:custClr name="Magenta-40">
      <a:srgbClr val="FAABF3"/>
    </a:custClr>
    <a:custClr name="Magenta-50">
      <a:srgbClr val="FAABF3"/>
    </a:custClr>
    <a:custClr name="Magenta-60">
      <a:srgbClr val="E560BE"/>
    </a:custClr>
    <a:custClr name="Magenta-70">
      <a:srgbClr val="C93A9E"/>
    </a:custClr>
    <a:custClr name="Magenta-80">
      <a:srgbClr val="B01C84"/>
    </a:custClr>
    <a:custClr name="Magenta-90">
      <a:srgbClr val="850E67"/>
    </a:custClr>
    <a:custClr name="Magenta-100">
      <a:srgbClr val="52003D"/>
    </a:custClr>
  </a:custClrLst>
  <a:extLst>
    <a:ext uri="{05A4C25C-085E-4340-85A3-A5531E510DB2}">
      <thm15:themeFamily xmlns:thm15="http://schemas.microsoft.com/office/thememl/2012/main" name="Presentation1" id="{1ECFC1A8-9387-9242-AC6C-2C59A464F94A}" vid="{DF66185A-7887-444E-9D26-8ACE652BEEF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171</Words>
  <Application>Microsoft Office PowerPoint</Application>
  <PresentationFormat>Widescreen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Roboto</vt:lpstr>
      <vt:lpstr>Segoe UI</vt:lpstr>
      <vt:lpstr>Source Serif Pro SemiBold</vt:lpstr>
      <vt:lpstr>Wingdings</vt:lpstr>
      <vt:lpstr>College Board Template 2026</vt:lpstr>
      <vt:lpstr>Meet Three AP® Career Kickstart™ Courses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Bonner, Lacey</dc:creator>
  <cp:lastModifiedBy>Bonner, Lacey</cp:lastModifiedBy>
  <cp:revision>1</cp:revision>
  <dcterms:created xsi:type="dcterms:W3CDTF">2026-10-13T21:00:11Z</dcterms:created>
  <dcterms:modified xsi:type="dcterms:W3CDTF">2026-10-14T13:06:30Z</dcterms:modified>
</cp:coreProperties>
</file>