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4.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0.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1.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 id="2147483716" r:id="rId2"/>
    <p:sldMasterId id="2147483738" r:id="rId3"/>
    <p:sldMasterId id="2147483802" r:id="rId4"/>
    <p:sldMasterId id="2147483872" r:id="rId5"/>
  </p:sldMasterIdLst>
  <p:notesMasterIdLst>
    <p:notesMasterId r:id="rId43"/>
  </p:notesMasterIdLst>
  <p:sldIdLst>
    <p:sldId id="9233" r:id="rId6"/>
    <p:sldId id="9241" r:id="rId7"/>
    <p:sldId id="9187" r:id="rId8"/>
    <p:sldId id="292" r:id="rId9"/>
    <p:sldId id="8951" r:id="rId10"/>
    <p:sldId id="9217" r:id="rId11"/>
    <p:sldId id="9215" r:id="rId12"/>
    <p:sldId id="9226" r:id="rId13"/>
    <p:sldId id="9220" r:id="rId14"/>
    <p:sldId id="9228" r:id="rId15"/>
    <p:sldId id="8979" r:id="rId16"/>
    <p:sldId id="9222" r:id="rId17"/>
    <p:sldId id="9223" r:id="rId18"/>
    <p:sldId id="9224" r:id="rId19"/>
    <p:sldId id="2145705705" r:id="rId20"/>
    <p:sldId id="519" r:id="rId21"/>
    <p:sldId id="518" r:id="rId22"/>
    <p:sldId id="9225" r:id="rId23"/>
    <p:sldId id="9229" r:id="rId24"/>
    <p:sldId id="9219" r:id="rId25"/>
    <p:sldId id="9221" r:id="rId26"/>
    <p:sldId id="8968" r:id="rId27"/>
    <p:sldId id="2145705704" r:id="rId28"/>
    <p:sldId id="8952" r:id="rId29"/>
    <p:sldId id="9230" r:id="rId30"/>
    <p:sldId id="9239" r:id="rId31"/>
    <p:sldId id="520" r:id="rId32"/>
    <p:sldId id="293" r:id="rId33"/>
    <p:sldId id="530" r:id="rId34"/>
    <p:sldId id="2145705702" r:id="rId35"/>
    <p:sldId id="1822" r:id="rId36"/>
    <p:sldId id="1642" r:id="rId37"/>
    <p:sldId id="2145705706" r:id="rId38"/>
    <p:sldId id="2145705707" r:id="rId39"/>
    <p:sldId id="365" r:id="rId40"/>
    <p:sldId id="9238" r:id="rId41"/>
    <p:sldId id="9232"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D33D06-DD37-7D34-6110-C8169B368149}" name="Callaway, Matt (He/Him/His)" initials="C(" userId="S::mcallaway@collegeboard.org::38212c77-a9e4-43dd-a8c5-b164028dccd3" providerId="AD"/>
  <p188:author id="{4F59930D-081D-7270-58DE-9519624C49CD}" name="Lindauer, Carly" initials="CL" userId="S::clindauer@Collegeboard.org::2db41cd8-6c33-490d-b4e6-81834f8748ad" providerId="AD"/>
  <p188:author id="{DB3C0530-FDFD-15DD-3C7C-CC772E0BA909}" name="Vince Sasso" initials="VS" userId="S::vsasso@Collegeboard.org::e60150eb-3b97-42f3-8eab-469edf197cb2" providerId="AD"/>
  <p188:author id="{536BAA30-BEE3-BB17-84F8-C75FA6D8661A}" name="Black, Kiki" initials="KB" userId="S::kblack@Collegeboard.org::34e13b20-87ae-4cbf-a8a2-299a8193734f" providerId="AD"/>
  <p188:author id="{217C4931-4B22-77C0-0BE0-0DA566793EF7}" name="Morris, Martha" initials="MM" userId="S::mmorris@Collegeboard.org::f15ea46f-4418-4a8e-9aa8-399a0057e14f" providerId="AD"/>
  <p188:author id="{FF16A73B-4844-8C8E-0A0E-73DD05B16241}" name="Benton, Lauri" initials="LB" userId="S::lbenton@Collegeboard.org::0f75c0ee-0454-420f-afac-7e2676746543" providerId="AD"/>
  <p188:author id="{DF4BCF65-8DAC-F3B9-BBEA-67385A5B0A24}" name="Savage, Rashida" initials="SR" userId="S::rsavage@Collegeboard.org::9d81efb0-0ac3-4654-9038-06191d380238" providerId="AD"/>
  <p188:author id="{E720067B-7266-51A7-1B17-958D6565714F}" name="Sasso, Vince" initials="SV" userId="S::vsasso@collegeboard.org::e60150eb-3b97-42f3-8eab-469edf197cb2" providerId="AD"/>
  <p188:author id="{947C4AB5-27F2-17A7-A66F-4005A763A75E}" name="Van Epps, Josh (He/Him/His)" initials="JV" userId="S::jvanepps@Collegeboard.org::83e6dd06-d7a0-449c-bf2c-45374dfd672c" providerId="AD"/>
  <p188:author id="{16124CCE-2F08-5FE7-F2A5-61BF16F8A97C}" name="Herrera, Carolina (She/Her/Ella)" initials="H(" userId="S::caherrera@collegeboard.org::5c75c6e4-1c39-47d5-ad1c-f8e340b5907b" providerId="AD"/>
  <p188:author id="{4C451AF7-5DDE-638D-9904-3B14DBFE6070}" name="Benton, Lauri" initials="BL" userId="S::lbenton@collegeboard.org::0f75c0ee-0454-420f-afac-7e2676746543" providerId="AD"/>
  <p188:author id="{E03160FB-FD88-0D05-8651-2F7A31B3DD6F}" name="Larson, Cassandra" initials="LC" userId="S::clarson@Collegeboard.org::8a7be760-bea7-4cf3-9d15-7dca4f3edb3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0494"/>
    <a:srgbClr val="1C1CF0"/>
    <a:srgbClr val="2414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73BBA3-00E8-4E99-B17E-A10835BE68C5}" v="22" dt="2026-10-13T17:05:33.8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rgbClr val="1E1E1E"/>
      </a:tcTxStyle>
      <a:tcStyle>
        <a:tcBdr>
          <a:left>
            <a:ln w="12700" cmpd="sng">
              <a:solidFill>
                <a:srgbClr val="D8DCE3"/>
              </a:solidFill>
            </a:ln>
          </a:left>
          <a:right>
            <a:ln w="12700" cmpd="sng">
              <a:solidFill>
                <a:srgbClr val="D8DCE3"/>
              </a:solidFill>
            </a:ln>
          </a:right>
          <a:top>
            <a:ln w="12700" cmpd="sng">
              <a:solidFill>
                <a:srgbClr val="D8DCE3"/>
              </a:solidFill>
            </a:ln>
          </a:top>
          <a:bottom>
            <a:ln w="12700" cmpd="sng">
              <a:solidFill>
                <a:srgbClr val="D8DCE3"/>
              </a:solidFill>
            </a:ln>
          </a:bottom>
          <a:insideH>
            <a:ln w="12700" cmpd="sng">
              <a:solidFill>
                <a:srgbClr val="D8DCE3"/>
              </a:solidFill>
            </a:ln>
          </a:insideH>
          <a:insideV>
            <a:ln w="12700" cmpd="sng">
              <a:solidFill>
                <a:srgbClr val="D8DCE3"/>
              </a:solidFill>
            </a:ln>
          </a:insideV>
        </a:tcBdr>
        <a:fill>
          <a:solidFill>
            <a:srgbClr val="D8DCE3">
              <a:tint val="20000"/>
            </a:srgbClr>
          </a:solidFill>
        </a:fill>
      </a:tcStyle>
    </a:wholeTbl>
    <a:band1H>
      <a:tcStyle>
        <a:tcBdr/>
        <a:fill>
          <a:solidFill>
            <a:srgbClr val="D8DCE3">
              <a:tint val="40000"/>
            </a:srgbClr>
          </a:solidFill>
        </a:fill>
      </a:tcStyle>
    </a:band1H>
    <a:band2H>
      <a:tcStyle>
        <a:tcBdr/>
      </a:tcStyle>
    </a:band2H>
    <a:band1V>
      <a:tcStyle>
        <a:tcBdr/>
        <a:fill>
          <a:solidFill>
            <a:srgbClr val="D8DCE3">
              <a:tint val="40000"/>
            </a:srgbClr>
          </a:solidFill>
        </a:fill>
      </a:tcStyle>
    </a:band1V>
    <a:band2V>
      <a:tcStyle>
        <a:tcBdr/>
      </a:tcStyle>
    </a:band2V>
    <a:lastCol>
      <a:tcTxStyle b="on">
        <a:fontRef idx="minor">
          <a:prstClr val="black"/>
        </a:fontRef>
        <a:srgbClr val="D8DCE3"/>
      </a:tcTxStyle>
      <a:tcStyle>
        <a:tcBdr/>
        <a:fill>
          <a:solidFill>
            <a:srgbClr val="D8DCE3"/>
          </a:solidFill>
        </a:fill>
      </a:tcStyle>
    </a:lastCol>
    <a:firstCol>
      <a:tcTxStyle b="on">
        <a:fontRef idx="minor">
          <a:prstClr val="black"/>
        </a:fontRef>
        <a:srgbClr val="D8DCE3"/>
      </a:tcTxStyle>
      <a:tcStyle>
        <a:tcBdr/>
        <a:fill>
          <a:solidFill>
            <a:srgbClr val="D8DCE3"/>
          </a:solidFill>
        </a:fill>
      </a:tcStyle>
    </a:firstCol>
    <a:lastRow>
      <a:tcTxStyle b="on">
        <a:fontRef idx="minor">
          <a:prstClr val="black"/>
        </a:fontRef>
        <a:srgbClr val="D8DCE3"/>
      </a:tcTxStyle>
      <a:tcStyle>
        <a:tcBdr>
          <a:top>
            <a:ln w="38100" cmpd="sng">
              <a:solidFill>
                <a:srgbClr val="D8DCE3"/>
              </a:solidFill>
            </a:ln>
          </a:top>
        </a:tcBdr>
        <a:fill>
          <a:solidFill>
            <a:srgbClr val="D8DCE3"/>
          </a:solidFill>
        </a:fill>
      </a:tcStyle>
    </a:lastRow>
    <a:firstRow>
      <a:tcTxStyle b="on">
        <a:fontRef idx="minor">
          <a:prstClr val="black"/>
        </a:fontRef>
        <a:srgbClr val="D8DCE3"/>
      </a:tcTxStyle>
      <a:tcStyle>
        <a:tcBdr>
          <a:bottom>
            <a:ln w="38100" cmpd="sng">
              <a:solidFill>
                <a:srgbClr val="D8DCE3"/>
              </a:solidFill>
            </a:ln>
          </a:bottom>
        </a:tcBdr>
        <a:fill>
          <a:solidFill>
            <a:srgbClr val="D8DCE3"/>
          </a:solidFill>
        </a:fill>
      </a:tcStyle>
    </a:firstRow>
  </a:tblStyle>
  <a:tblStyle styleId="{21E4AEA4-8DFA-4A89-87EB-49C32662AFE0}" styleName="Medium Style 2 - Accent 2">
    <a:wholeTbl>
      <a:tcTxStyle>
        <a:fontRef idx="minor">
          <a:prstClr val="black"/>
        </a:fontRef>
        <a:srgbClr val="1E1E1E"/>
      </a:tcTxStyle>
      <a:tcStyle>
        <a:tcBdr>
          <a:left>
            <a:ln w="12700" cmpd="sng">
              <a:solidFill>
                <a:srgbClr val="D8DCE3"/>
              </a:solidFill>
            </a:ln>
          </a:left>
          <a:right>
            <a:ln w="12700" cmpd="sng">
              <a:solidFill>
                <a:srgbClr val="D8DCE3"/>
              </a:solidFill>
            </a:ln>
          </a:right>
          <a:top>
            <a:ln w="12700" cmpd="sng">
              <a:solidFill>
                <a:srgbClr val="D8DCE3"/>
              </a:solidFill>
            </a:ln>
          </a:top>
          <a:bottom>
            <a:ln w="12700" cmpd="sng">
              <a:solidFill>
                <a:srgbClr val="D8DCE3"/>
              </a:solidFill>
            </a:ln>
          </a:bottom>
          <a:insideH>
            <a:ln w="12700" cmpd="sng">
              <a:solidFill>
                <a:srgbClr val="D8DCE3"/>
              </a:solidFill>
            </a:ln>
          </a:insideH>
          <a:insideV>
            <a:ln w="12700" cmpd="sng">
              <a:solidFill>
                <a:srgbClr val="D8DCE3"/>
              </a:solidFill>
            </a:ln>
          </a:insideV>
        </a:tcBdr>
        <a:fill>
          <a:solidFill>
            <a:srgbClr val="FFFFFF">
              <a:tint val="20000"/>
            </a:srgbClr>
          </a:solidFill>
        </a:fill>
      </a:tcStyle>
    </a:wholeTbl>
    <a:band1H>
      <a:tcStyle>
        <a:tcBdr/>
        <a:fill>
          <a:solidFill>
            <a:srgbClr val="FFFFFF">
              <a:tint val="40000"/>
            </a:srgbClr>
          </a:solidFill>
        </a:fill>
      </a:tcStyle>
    </a:band1H>
    <a:band2H>
      <a:tcStyle>
        <a:tcBdr/>
      </a:tcStyle>
    </a:band2H>
    <a:band1V>
      <a:tcStyle>
        <a:tcBdr/>
        <a:fill>
          <a:solidFill>
            <a:srgbClr val="FFFFFF">
              <a:tint val="40000"/>
            </a:srgbClr>
          </a:solidFill>
        </a:fill>
      </a:tcStyle>
    </a:band1V>
    <a:band2V>
      <a:tcStyle>
        <a:tcBdr/>
      </a:tcStyle>
    </a:band2V>
    <a:lastCol>
      <a:tcTxStyle b="on">
        <a:fontRef idx="minor">
          <a:prstClr val="black"/>
        </a:fontRef>
        <a:srgbClr val="D8DCE3"/>
      </a:tcTxStyle>
      <a:tcStyle>
        <a:tcBdr/>
        <a:fill>
          <a:solidFill>
            <a:srgbClr val="FFFFFF"/>
          </a:solidFill>
        </a:fill>
      </a:tcStyle>
    </a:lastCol>
    <a:firstCol>
      <a:tcTxStyle b="on">
        <a:fontRef idx="minor">
          <a:prstClr val="black"/>
        </a:fontRef>
        <a:srgbClr val="D8DCE3"/>
      </a:tcTxStyle>
      <a:tcStyle>
        <a:tcBdr/>
        <a:fill>
          <a:solidFill>
            <a:srgbClr val="FFFFFF"/>
          </a:solidFill>
        </a:fill>
      </a:tcStyle>
    </a:firstCol>
    <a:lastRow>
      <a:tcTxStyle b="on">
        <a:fontRef idx="minor">
          <a:prstClr val="black"/>
        </a:fontRef>
        <a:srgbClr val="D8DCE3"/>
      </a:tcTxStyle>
      <a:tcStyle>
        <a:tcBdr>
          <a:top>
            <a:ln w="38100" cmpd="sng">
              <a:solidFill>
                <a:srgbClr val="D8DCE3"/>
              </a:solidFill>
            </a:ln>
          </a:top>
        </a:tcBdr>
        <a:fill>
          <a:solidFill>
            <a:srgbClr val="FFFFFF"/>
          </a:solidFill>
        </a:fill>
      </a:tcStyle>
    </a:lastRow>
    <a:firstRow>
      <a:tcTxStyle b="on">
        <a:fontRef idx="minor">
          <a:prstClr val="black"/>
        </a:fontRef>
        <a:srgbClr val="D8DCE3"/>
      </a:tcTxStyle>
      <a:tcStyle>
        <a:tcBdr>
          <a:bottom>
            <a:ln w="38100" cmpd="sng">
              <a:solidFill>
                <a:srgbClr val="D8DCE3"/>
              </a:solidFill>
            </a:ln>
          </a:bottom>
        </a:tcBdr>
        <a:fill>
          <a:solidFill>
            <a:srgbClr val="FFFFFF"/>
          </a:solidFill>
        </a:fill>
      </a:tcStyle>
    </a:firstRow>
  </a:tblStyle>
  <a:tblStyle styleId="{00A15C55-8517-42AA-B614-E9B94910E393}" styleName="Medium Style 2 - Accent 4">
    <a:wholeTbl>
      <a:tcTxStyle>
        <a:fontRef idx="minor">
          <a:prstClr val="black"/>
        </a:fontRef>
        <a:srgbClr val="1E1E1E"/>
      </a:tcTxStyle>
      <a:tcStyle>
        <a:tcBdr>
          <a:left>
            <a:ln w="12700" cmpd="sng">
              <a:solidFill>
                <a:srgbClr val="D8DCE3"/>
              </a:solidFill>
            </a:ln>
          </a:left>
          <a:right>
            <a:ln w="12700" cmpd="sng">
              <a:solidFill>
                <a:srgbClr val="D8DCE3"/>
              </a:solidFill>
            </a:ln>
          </a:right>
          <a:top>
            <a:ln w="12700" cmpd="sng">
              <a:solidFill>
                <a:srgbClr val="D8DCE3"/>
              </a:solidFill>
            </a:ln>
          </a:top>
          <a:bottom>
            <a:ln w="12700" cmpd="sng">
              <a:solidFill>
                <a:srgbClr val="D8DCE3"/>
              </a:solidFill>
            </a:ln>
          </a:bottom>
          <a:insideH>
            <a:ln w="12700" cmpd="sng">
              <a:solidFill>
                <a:srgbClr val="D8DCE3"/>
              </a:solidFill>
            </a:ln>
          </a:insideH>
          <a:insideV>
            <a:ln w="12700" cmpd="sng">
              <a:solidFill>
                <a:srgbClr val="D8DCE3"/>
              </a:solidFill>
            </a:ln>
          </a:insideV>
        </a:tcBdr>
        <a:fill>
          <a:solidFill>
            <a:srgbClr val="2CB7FC">
              <a:tint val="20000"/>
            </a:srgbClr>
          </a:solidFill>
        </a:fill>
      </a:tcStyle>
    </a:wholeTbl>
    <a:band1H>
      <a:tcStyle>
        <a:tcBdr/>
        <a:fill>
          <a:solidFill>
            <a:srgbClr val="2CB7FC">
              <a:tint val="40000"/>
            </a:srgbClr>
          </a:solidFill>
        </a:fill>
      </a:tcStyle>
    </a:band1H>
    <a:band2H>
      <a:tcStyle>
        <a:tcBdr/>
      </a:tcStyle>
    </a:band2H>
    <a:band1V>
      <a:tcStyle>
        <a:tcBdr/>
        <a:fill>
          <a:solidFill>
            <a:srgbClr val="2CB7FC">
              <a:tint val="40000"/>
            </a:srgbClr>
          </a:solidFill>
        </a:fill>
      </a:tcStyle>
    </a:band1V>
    <a:band2V>
      <a:tcStyle>
        <a:tcBdr/>
      </a:tcStyle>
    </a:band2V>
    <a:lastCol>
      <a:tcTxStyle b="on">
        <a:fontRef idx="minor">
          <a:prstClr val="black"/>
        </a:fontRef>
        <a:srgbClr val="D8DCE3"/>
      </a:tcTxStyle>
      <a:tcStyle>
        <a:tcBdr/>
        <a:fill>
          <a:solidFill>
            <a:srgbClr val="2CB7FC"/>
          </a:solidFill>
        </a:fill>
      </a:tcStyle>
    </a:lastCol>
    <a:firstCol>
      <a:tcTxStyle b="on">
        <a:fontRef idx="minor">
          <a:prstClr val="black"/>
        </a:fontRef>
        <a:srgbClr val="D8DCE3"/>
      </a:tcTxStyle>
      <a:tcStyle>
        <a:tcBdr/>
        <a:fill>
          <a:solidFill>
            <a:srgbClr val="2CB7FC"/>
          </a:solidFill>
        </a:fill>
      </a:tcStyle>
    </a:firstCol>
    <a:lastRow>
      <a:tcTxStyle b="on">
        <a:fontRef idx="minor">
          <a:prstClr val="black"/>
        </a:fontRef>
        <a:srgbClr val="D8DCE3"/>
      </a:tcTxStyle>
      <a:tcStyle>
        <a:tcBdr>
          <a:top>
            <a:ln w="38100" cmpd="sng">
              <a:solidFill>
                <a:srgbClr val="D8DCE3"/>
              </a:solidFill>
            </a:ln>
          </a:top>
        </a:tcBdr>
        <a:fill>
          <a:solidFill>
            <a:srgbClr val="2CB7FC"/>
          </a:solidFill>
        </a:fill>
      </a:tcStyle>
    </a:lastRow>
    <a:firstRow>
      <a:tcTxStyle b="on">
        <a:fontRef idx="minor">
          <a:prstClr val="black"/>
        </a:fontRef>
        <a:srgbClr val="D8DCE3"/>
      </a:tcTxStyle>
      <a:tcStyle>
        <a:tcBdr>
          <a:bottom>
            <a:ln w="38100" cmpd="sng">
              <a:solidFill>
                <a:srgbClr val="D8DCE3"/>
              </a:solidFill>
            </a:ln>
          </a:bottom>
        </a:tcBdr>
        <a:fill>
          <a:solidFill>
            <a:srgbClr val="2CB7FC"/>
          </a:solidFill>
        </a:fill>
      </a:tcStyle>
    </a:firstRow>
  </a:tblStyle>
  <a:tblStyle styleId="{8A107856-5554-42FB-B03E-39F5DBC370BA}" styleName="Medium Style 4 - Accent 2">
    <a:wholeTbl>
      <a:tcTxStyle>
        <a:fontRef idx="minor">
          <a:scrgbClr r="0" g="0" b="0"/>
        </a:fontRef>
        <a:srgbClr val="1E1E1E"/>
      </a:tcTxStyle>
      <a:tcStyle>
        <a:tcBdr>
          <a:left>
            <a:ln w="12700" cmpd="sng">
              <a:solidFill>
                <a:srgbClr val="FFFFFF"/>
              </a:solidFill>
            </a:ln>
          </a:left>
          <a:right>
            <a:ln w="12700" cmpd="sng">
              <a:solidFill>
                <a:srgbClr val="FFFFFF"/>
              </a:solidFill>
            </a:ln>
          </a:right>
          <a:top>
            <a:ln w="12700" cmpd="sng">
              <a:solidFill>
                <a:srgbClr val="FFFFFF"/>
              </a:solidFill>
            </a:ln>
          </a:top>
          <a:bottom>
            <a:ln w="12700" cmpd="sng">
              <a:solidFill>
                <a:srgbClr val="FFFFFF"/>
              </a:solidFill>
            </a:ln>
          </a:bottom>
          <a:insideH>
            <a:ln w="12700" cmpd="sng">
              <a:solidFill>
                <a:srgbClr val="FFFFFF"/>
              </a:solidFill>
            </a:ln>
          </a:insideH>
          <a:insideV>
            <a:ln w="12700" cmpd="sng">
              <a:solidFill>
                <a:srgbClr val="FFFFFF"/>
              </a:solidFill>
            </a:ln>
          </a:insideV>
        </a:tcBdr>
        <a:fill>
          <a:solidFill>
            <a:srgbClr val="FFFFFF">
              <a:tint val="20000"/>
            </a:srgbClr>
          </a:solidFill>
        </a:fill>
      </a:tcStyle>
    </a:wholeTbl>
    <a:band1H>
      <a:tcStyle>
        <a:tcBdr/>
        <a:fill>
          <a:solidFill>
            <a:srgbClr val="FFFFFF">
              <a:tint val="40000"/>
            </a:srgbClr>
          </a:solidFill>
        </a:fill>
      </a:tcStyle>
    </a:band1H>
    <a:band1V>
      <a:tcStyle>
        <a:tcBdr/>
        <a:fill>
          <a:solidFill>
            <a:srgbClr val="FFFFFF">
              <a:tint val="40000"/>
            </a:srgbClr>
          </a:solidFill>
        </a:fill>
      </a:tcStyle>
    </a:band1V>
    <a:lastCol>
      <a:tcTxStyle b="on"/>
      <a:tcStyle>
        <a:tcBdr/>
      </a:tcStyle>
    </a:lastCol>
    <a:firstCol>
      <a:tcTxStyle b="on"/>
      <a:tcStyle>
        <a:tcBdr/>
      </a:tcStyle>
    </a:firstCol>
    <a:lastRow>
      <a:tcTxStyle b="on"/>
      <a:tcStyle>
        <a:tcBdr>
          <a:top>
            <a:ln w="25400" cmpd="sng">
              <a:solidFill>
                <a:srgbClr val="FFFFFF"/>
              </a:solidFill>
            </a:ln>
          </a:top>
        </a:tcBdr>
        <a:fill>
          <a:solidFill>
            <a:srgbClr val="FFFFFF">
              <a:tint val="20000"/>
            </a:srgbClr>
          </a:solidFill>
        </a:fill>
      </a:tcStyle>
    </a:lastRow>
    <a:firstRow>
      <a:tcTxStyle b="on"/>
      <a:tcStyle>
        <a:tcBdr/>
        <a:fill>
          <a:solidFill>
            <a:srgbClr val="FFFFFF">
              <a:tint val="20000"/>
            </a:srgbClr>
          </a:solidFill>
        </a:fill>
      </a:tcStyle>
    </a:firstRow>
  </a:tblStyle>
  <a:tblStyle styleId="{C4B1156A-380E-4F78-BDF5-A606A8083BF9}" styleName="Medium Style 4 - Accent 4">
    <a:wholeTbl>
      <a:tcTxStyle>
        <a:fontRef idx="minor">
          <a:scrgbClr r="0" g="0" b="0"/>
        </a:fontRef>
        <a:srgbClr val="1E1E1E"/>
      </a:tcTxStyle>
      <a:tcStyle>
        <a:tcBdr>
          <a:left>
            <a:ln w="12700" cmpd="sng">
              <a:solidFill>
                <a:srgbClr val="2CB7FC"/>
              </a:solidFill>
            </a:ln>
          </a:left>
          <a:right>
            <a:ln w="12700" cmpd="sng">
              <a:solidFill>
                <a:srgbClr val="2CB7FC"/>
              </a:solidFill>
            </a:ln>
          </a:right>
          <a:top>
            <a:ln w="12700" cmpd="sng">
              <a:solidFill>
                <a:srgbClr val="2CB7FC"/>
              </a:solidFill>
            </a:ln>
          </a:top>
          <a:bottom>
            <a:ln w="12700" cmpd="sng">
              <a:solidFill>
                <a:srgbClr val="2CB7FC"/>
              </a:solidFill>
            </a:ln>
          </a:bottom>
          <a:insideH>
            <a:ln w="12700" cmpd="sng">
              <a:solidFill>
                <a:srgbClr val="2CB7FC"/>
              </a:solidFill>
            </a:ln>
          </a:insideH>
          <a:insideV>
            <a:ln w="12700" cmpd="sng">
              <a:solidFill>
                <a:srgbClr val="2CB7FC"/>
              </a:solidFill>
            </a:ln>
          </a:insideV>
        </a:tcBdr>
        <a:fill>
          <a:solidFill>
            <a:srgbClr val="2CB7FC">
              <a:tint val="20000"/>
            </a:srgbClr>
          </a:solidFill>
        </a:fill>
      </a:tcStyle>
    </a:wholeTbl>
    <a:band1H>
      <a:tcStyle>
        <a:tcBdr/>
        <a:fill>
          <a:solidFill>
            <a:srgbClr val="2CB7FC">
              <a:tint val="40000"/>
            </a:srgbClr>
          </a:solidFill>
        </a:fill>
      </a:tcStyle>
    </a:band1H>
    <a:band1V>
      <a:tcStyle>
        <a:tcBdr/>
        <a:fill>
          <a:solidFill>
            <a:srgbClr val="2CB7FC">
              <a:tint val="40000"/>
            </a:srgbClr>
          </a:solidFill>
        </a:fill>
      </a:tcStyle>
    </a:band1V>
    <a:lastCol>
      <a:tcTxStyle b="on"/>
      <a:tcStyle>
        <a:tcBdr/>
      </a:tcStyle>
    </a:lastCol>
    <a:firstCol>
      <a:tcTxStyle b="on"/>
      <a:tcStyle>
        <a:tcBdr/>
      </a:tcStyle>
    </a:firstCol>
    <a:lastRow>
      <a:tcTxStyle b="on"/>
      <a:tcStyle>
        <a:tcBdr>
          <a:top>
            <a:ln w="25400" cmpd="sng">
              <a:solidFill>
                <a:srgbClr val="2CB7FC"/>
              </a:solidFill>
            </a:ln>
          </a:top>
        </a:tcBdr>
        <a:fill>
          <a:solidFill>
            <a:srgbClr val="2CB7FC">
              <a:tint val="20000"/>
            </a:srgbClr>
          </a:solidFill>
        </a:fill>
      </a:tcStyle>
    </a:lastRow>
    <a:firstRow>
      <a:tcTxStyle b="on"/>
      <a:tcStyle>
        <a:tcBdr/>
        <a:fill>
          <a:solidFill>
            <a:srgbClr val="2CB7FC">
              <a:tint val="20000"/>
            </a:srgbClr>
          </a:solidFill>
        </a:fill>
      </a:tcStyle>
    </a:firstRow>
  </a:tblStyle>
  <a:tblStyle styleId="{91EBBBCC-DAD2-459C-BE2E-F6DE35CF9A28}" styleName="Dark Style 2 - Accent 3/Accent 4">
    <a:wholeTbl>
      <a:tcTxStyle>
        <a:fontRef idx="minor">
          <a:scrgbClr r="0" g="0" b="0"/>
        </a:fontRef>
        <a:srgbClr val="1E1E1E"/>
      </a:tcTxStyle>
      <a:tcStyle>
        <a:tcBdr>
          <a:left>
            <a:ln>
              <a:noFill/>
            </a:ln>
          </a:left>
          <a:right>
            <a:ln>
              <a:noFill/>
            </a:ln>
          </a:right>
          <a:top>
            <a:ln>
              <a:noFill/>
            </a:ln>
          </a:top>
          <a:bottom>
            <a:ln>
              <a:noFill/>
            </a:ln>
          </a:bottom>
          <a:insideH>
            <a:ln>
              <a:noFill/>
            </a:ln>
          </a:insideH>
          <a:insideV>
            <a:ln>
              <a:noFill/>
            </a:ln>
          </a:insideV>
        </a:tcBdr>
        <a:fill>
          <a:solidFill>
            <a:srgbClr val="324DC7">
              <a:tint val="20000"/>
            </a:srgbClr>
          </a:solidFill>
        </a:fill>
      </a:tcStyle>
    </a:wholeTbl>
    <a:band1H>
      <a:tcStyle>
        <a:tcBdr/>
        <a:fill>
          <a:solidFill>
            <a:srgbClr val="324DC7">
              <a:tint val="40000"/>
            </a:srgbClr>
          </a:solidFill>
        </a:fill>
      </a:tcStyle>
    </a:band1H>
    <a:band1V>
      <a:tcStyle>
        <a:tcBdr/>
        <a:fill>
          <a:solidFill>
            <a:srgbClr val="324DC7">
              <a:tint val="40000"/>
            </a:srgbClr>
          </a:solidFill>
        </a:fill>
      </a:tcStyle>
    </a:band1V>
    <a:lastCol>
      <a:tcTxStyle b="on"/>
      <a:tcStyle>
        <a:tcBdr/>
      </a:tcStyle>
    </a:lastCol>
    <a:firstCol>
      <a:tcTxStyle b="on"/>
      <a:tcStyle>
        <a:tcBdr/>
      </a:tcStyle>
    </a:firstCol>
    <a:lastRow>
      <a:tcTxStyle b="on"/>
      <a:tcStyle>
        <a:tcBdr>
          <a:top>
            <a:ln w="50800" cmpd="dbl">
              <a:solidFill>
                <a:srgbClr val="1E1E1E"/>
              </a:solidFill>
            </a:ln>
          </a:top>
        </a:tcBdr>
        <a:fill>
          <a:solidFill>
            <a:srgbClr val="324DC7">
              <a:tint val="20000"/>
            </a:srgbClr>
          </a:solidFill>
        </a:fill>
      </a:tcStyle>
    </a:lastRow>
    <a:firstRow>
      <a:tcTxStyle b="on">
        <a:fontRef idx="minor">
          <a:scrgbClr r="0" g="0" b="0"/>
        </a:fontRef>
        <a:srgbClr val="FFFFFF"/>
      </a:tcTxStyle>
      <a:tcStyle>
        <a:tcBdr/>
        <a:fill>
          <a:solidFill>
            <a:srgbClr val="324DC7"/>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8" autoAdjust="0"/>
    <p:restoredTop sz="54479" autoAdjust="0"/>
  </p:normalViewPr>
  <p:slideViewPr>
    <p:cSldViewPr snapToGrid="0">
      <p:cViewPr varScale="1">
        <p:scale>
          <a:sx n="60" d="100"/>
          <a:sy n="60" d="100"/>
        </p:scale>
        <p:origin x="1752" y="66"/>
      </p:cViewPr>
      <p:guideLst/>
    </p:cSldViewPr>
  </p:slideViewPr>
  <p:outlineViewPr>
    <p:cViewPr>
      <p:scale>
        <a:sx n="33" d="100"/>
        <a:sy n="33" d="100"/>
      </p:scale>
      <p:origin x="0" y="-8418"/>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sso, Vince" userId="S::vsasso@collegeboard.org::e60150eb-3b97-42f3-8eab-469edf197cb2" providerId="AD" clId="Web-{A2F9341C-CFA2-8FC2-1778-DE01D58FB11B}"/>
    <pc:docChg chg="mod">
      <pc:chgData name="Sasso, Vince" userId="S::vsasso@collegeboard.org::e60150eb-3b97-42f3-8eab-469edf197cb2" providerId="AD" clId="Web-{A2F9341C-CFA2-8FC2-1778-DE01D58FB11B}" dt="2026-10-01T13:31:29.305" v="0"/>
      <pc:docMkLst>
        <pc:docMk/>
      </pc:docMkLst>
    </pc:docChg>
  </pc:docChgLst>
  <pc:docChgLst>
    <pc:chgData name="Morris, Martha" userId="f15ea46f-4418-4a8e-9aa8-399a0057e14f" providerId="ADAL" clId="{94A607B0-551D-430D-82B3-A265CBDF50A7}"/>
    <pc:docChg chg="custSel addSld delSld modSld sldOrd delMainMaster modMainMaster">
      <pc:chgData name="Morris, Martha" userId="f15ea46f-4418-4a8e-9aa8-399a0057e14f" providerId="ADAL" clId="{94A607B0-551D-430D-82B3-A265CBDF50A7}" dt="2026-10-13T17:36:48.305" v="1488" actId="47"/>
      <pc:docMkLst>
        <pc:docMk/>
      </pc:docMkLst>
      <pc:sldChg chg="del">
        <pc:chgData name="Morris, Martha" userId="f15ea46f-4418-4a8e-9aa8-399a0057e14f" providerId="ADAL" clId="{94A607B0-551D-430D-82B3-A265CBDF50A7}" dt="2026-10-13T17:36:48.305" v="1488" actId="47"/>
        <pc:sldMkLst>
          <pc:docMk/>
          <pc:sldMk cId="0" sldId="264"/>
        </pc:sldMkLst>
      </pc:sldChg>
      <pc:sldChg chg="modNotesTx">
        <pc:chgData name="Morris, Martha" userId="f15ea46f-4418-4a8e-9aa8-399a0057e14f" providerId="ADAL" clId="{94A607B0-551D-430D-82B3-A265CBDF50A7}" dt="2026-09-22T17:31:06.821" v="119" actId="20577"/>
        <pc:sldMkLst>
          <pc:docMk/>
          <pc:sldMk cId="1871748280" sldId="292"/>
        </pc:sldMkLst>
      </pc:sldChg>
      <pc:sldChg chg="modNotesTx">
        <pc:chgData name="Morris, Martha" userId="f15ea46f-4418-4a8e-9aa8-399a0057e14f" providerId="ADAL" clId="{94A607B0-551D-430D-82B3-A265CBDF50A7}" dt="2026-10-02T19:43:17.307" v="1134" actId="20577"/>
        <pc:sldMkLst>
          <pc:docMk/>
          <pc:sldMk cId="2321719958" sldId="293"/>
        </pc:sldMkLst>
      </pc:sldChg>
      <pc:sldChg chg="addSp modSp add del mod modTransition modClrScheme chgLayout modNotesTx">
        <pc:chgData name="Morris, Martha" userId="f15ea46f-4418-4a8e-9aa8-399a0057e14f" providerId="ADAL" clId="{94A607B0-551D-430D-82B3-A265CBDF50A7}" dt="2026-10-13T16:50:24.389" v="1338" actId="47"/>
        <pc:sldMkLst>
          <pc:docMk/>
          <pc:sldMk cId="2828091438" sldId="477"/>
        </pc:sldMkLst>
        <pc:spChg chg="add mod ord">
          <ac:chgData name="Morris, Martha" userId="f15ea46f-4418-4a8e-9aa8-399a0057e14f" providerId="ADAL" clId="{94A607B0-551D-430D-82B3-A265CBDF50A7}" dt="2026-10-13T16:49:45.476" v="1336" actId="700"/>
          <ac:spMkLst>
            <pc:docMk/>
            <pc:sldMk cId="2828091438" sldId="477"/>
            <ac:spMk id="4" creationId="{EEE7C020-FC43-D459-DA61-98CC07647871}"/>
          </ac:spMkLst>
        </pc:spChg>
        <pc:spChg chg="mod ord">
          <ac:chgData name="Morris, Martha" userId="f15ea46f-4418-4a8e-9aa8-399a0057e14f" providerId="ADAL" clId="{94A607B0-551D-430D-82B3-A265CBDF50A7}" dt="2026-10-13T16:49:45.476" v="1336" actId="700"/>
          <ac:spMkLst>
            <pc:docMk/>
            <pc:sldMk cId="2828091438" sldId="477"/>
            <ac:spMk id="5" creationId="{4EDD2214-2267-5CAC-C7E5-8368F90C5D35}"/>
          </ac:spMkLst>
        </pc:spChg>
        <pc:spChg chg="add mod ord">
          <ac:chgData name="Morris, Martha" userId="f15ea46f-4418-4a8e-9aa8-399a0057e14f" providerId="ADAL" clId="{94A607B0-551D-430D-82B3-A265CBDF50A7}" dt="2026-10-13T16:49:45.476" v="1336" actId="700"/>
          <ac:spMkLst>
            <pc:docMk/>
            <pc:sldMk cId="2828091438" sldId="477"/>
            <ac:spMk id="20" creationId="{C183CD96-F8DF-B2D6-F6EA-AAAA0E929E12}"/>
          </ac:spMkLst>
        </pc:spChg>
        <pc:spChg chg="add mod ord">
          <ac:chgData name="Morris, Martha" userId="f15ea46f-4418-4a8e-9aa8-399a0057e14f" providerId="ADAL" clId="{94A607B0-551D-430D-82B3-A265CBDF50A7}" dt="2026-10-13T16:49:45.476" v="1336" actId="700"/>
          <ac:spMkLst>
            <pc:docMk/>
            <pc:sldMk cId="2828091438" sldId="477"/>
            <ac:spMk id="21" creationId="{B2A1C4D3-AC87-0BF4-C70A-669692806BF6}"/>
          </ac:spMkLst>
        </pc:spChg>
        <pc:spChg chg="add mod ord">
          <ac:chgData name="Morris, Martha" userId="f15ea46f-4418-4a8e-9aa8-399a0057e14f" providerId="ADAL" clId="{94A607B0-551D-430D-82B3-A265CBDF50A7}" dt="2026-10-13T16:49:45.476" v="1336" actId="700"/>
          <ac:spMkLst>
            <pc:docMk/>
            <pc:sldMk cId="2828091438" sldId="477"/>
            <ac:spMk id="22" creationId="{82336A1A-F540-48A8-496A-807D2929F2A2}"/>
          </ac:spMkLst>
        </pc:spChg>
      </pc:sldChg>
      <pc:sldChg chg="modNotesTx">
        <pc:chgData name="Morris, Martha" userId="f15ea46f-4418-4a8e-9aa8-399a0057e14f" providerId="ADAL" clId="{94A607B0-551D-430D-82B3-A265CBDF50A7}" dt="2026-10-02T19:30:20.003" v="877" actId="6549"/>
        <pc:sldMkLst>
          <pc:docMk/>
          <pc:sldMk cId="3431696058" sldId="518"/>
        </pc:sldMkLst>
      </pc:sldChg>
      <pc:sldChg chg="modSp mod">
        <pc:chgData name="Morris, Martha" userId="f15ea46f-4418-4a8e-9aa8-399a0057e14f" providerId="ADAL" clId="{94A607B0-551D-430D-82B3-A265CBDF50A7}" dt="2026-09-22T17:33:57.890" v="138" actId="1076"/>
        <pc:sldMkLst>
          <pc:docMk/>
          <pc:sldMk cId="2233055976" sldId="519"/>
        </pc:sldMkLst>
        <pc:spChg chg="mod">
          <ac:chgData name="Morris, Martha" userId="f15ea46f-4418-4a8e-9aa8-399a0057e14f" providerId="ADAL" clId="{94A607B0-551D-430D-82B3-A265CBDF50A7}" dt="2026-09-22T17:33:57.890" v="138" actId="1076"/>
          <ac:spMkLst>
            <pc:docMk/>
            <pc:sldMk cId="2233055976" sldId="519"/>
            <ac:spMk id="9" creationId="{BB997725-A843-42C1-2596-AC6045AA38BD}"/>
          </ac:spMkLst>
        </pc:spChg>
      </pc:sldChg>
      <pc:sldChg chg="modSp mod modNotesTx">
        <pc:chgData name="Morris, Martha" userId="f15ea46f-4418-4a8e-9aa8-399a0057e14f" providerId="ADAL" clId="{94A607B0-551D-430D-82B3-A265CBDF50A7}" dt="2026-10-13T17:30:32.847" v="1437" actId="6549"/>
        <pc:sldMkLst>
          <pc:docMk/>
          <pc:sldMk cId="1578225344" sldId="520"/>
        </pc:sldMkLst>
        <pc:spChg chg="mod">
          <ac:chgData name="Morris, Martha" userId="f15ea46f-4418-4a8e-9aa8-399a0057e14f" providerId="ADAL" clId="{94A607B0-551D-430D-82B3-A265CBDF50A7}" dt="2026-10-13T17:30:32.847" v="1437" actId="6549"/>
          <ac:spMkLst>
            <pc:docMk/>
            <pc:sldMk cId="1578225344" sldId="520"/>
            <ac:spMk id="9" creationId="{7E8BB1BB-D157-3466-0AA2-04E6DEB5C3D1}"/>
          </ac:spMkLst>
        </pc:spChg>
      </pc:sldChg>
      <pc:sldChg chg="modNotesTx">
        <pc:chgData name="Morris, Martha" userId="f15ea46f-4418-4a8e-9aa8-399a0057e14f" providerId="ADAL" clId="{94A607B0-551D-430D-82B3-A265CBDF50A7}" dt="2026-10-02T19:43:39.562" v="1135" actId="20577"/>
        <pc:sldMkLst>
          <pc:docMk/>
          <pc:sldMk cId="390817456" sldId="530"/>
        </pc:sldMkLst>
      </pc:sldChg>
      <pc:sldChg chg="modSp add mod">
        <pc:chgData name="Morris, Martha" userId="f15ea46f-4418-4a8e-9aa8-399a0057e14f" providerId="ADAL" clId="{94A607B0-551D-430D-82B3-A265CBDF50A7}" dt="2026-10-13T17:31:05.202" v="1439" actId="20577"/>
        <pc:sldMkLst>
          <pc:docMk/>
          <pc:sldMk cId="581905793" sldId="1642"/>
        </pc:sldMkLst>
        <pc:spChg chg="mod">
          <ac:chgData name="Morris, Martha" userId="f15ea46f-4418-4a8e-9aa8-399a0057e14f" providerId="ADAL" clId="{94A607B0-551D-430D-82B3-A265CBDF50A7}" dt="2026-10-13T17:31:05.202" v="1439" actId="20577"/>
          <ac:spMkLst>
            <pc:docMk/>
            <pc:sldMk cId="581905793" sldId="1642"/>
            <ac:spMk id="43" creationId="{9207B300-51DB-5D8F-8454-4F4FD55311CE}"/>
          </ac:spMkLst>
        </pc:spChg>
      </pc:sldChg>
      <pc:sldChg chg="add modNotesTx">
        <pc:chgData name="Morris, Martha" userId="f15ea46f-4418-4a8e-9aa8-399a0057e14f" providerId="ADAL" clId="{94A607B0-551D-430D-82B3-A265CBDF50A7}" dt="2026-10-13T17:33:01.628" v="1468" actId="20577"/>
        <pc:sldMkLst>
          <pc:docMk/>
          <pc:sldMk cId="745369186" sldId="1822"/>
        </pc:sldMkLst>
      </pc:sldChg>
      <pc:sldChg chg="addSp delSp mod modNotesTx">
        <pc:chgData name="Morris, Martha" userId="f15ea46f-4418-4a8e-9aa8-399a0057e14f" providerId="ADAL" clId="{94A607B0-551D-430D-82B3-A265CBDF50A7}" dt="2026-10-13T17:36:04.870" v="1485" actId="20577"/>
        <pc:sldMkLst>
          <pc:docMk/>
          <pc:sldMk cId="599565628" sldId="8968"/>
        </pc:sldMkLst>
      </pc:sldChg>
      <pc:sldChg chg="modSp mod modNotesTx">
        <pc:chgData name="Morris, Martha" userId="f15ea46f-4418-4a8e-9aa8-399a0057e14f" providerId="ADAL" clId="{94A607B0-551D-430D-82B3-A265CBDF50A7}" dt="2026-09-22T17:32:32.559" v="125" actId="20577"/>
        <pc:sldMkLst>
          <pc:docMk/>
          <pc:sldMk cId="591483817" sldId="8979"/>
        </pc:sldMkLst>
        <pc:spChg chg="mod">
          <ac:chgData name="Morris, Martha" userId="f15ea46f-4418-4a8e-9aa8-399a0057e14f" providerId="ADAL" clId="{94A607B0-551D-430D-82B3-A265CBDF50A7}" dt="2026-09-22T17:32:32.559" v="125" actId="20577"/>
          <ac:spMkLst>
            <pc:docMk/>
            <pc:sldMk cId="591483817" sldId="8979"/>
            <ac:spMk id="7" creationId="{D084CD82-B8DF-8F7F-4987-0C14E1134B49}"/>
          </ac:spMkLst>
        </pc:spChg>
      </pc:sldChg>
      <pc:sldChg chg="modSp add mod modNotesTx">
        <pc:chgData name="Morris, Martha" userId="f15ea46f-4418-4a8e-9aa8-399a0057e14f" providerId="ADAL" clId="{94A607B0-551D-430D-82B3-A265CBDF50A7}" dt="2026-10-13T17:31:41.193" v="1441" actId="20577"/>
        <pc:sldMkLst>
          <pc:docMk/>
          <pc:sldMk cId="1353635503" sldId="9187"/>
        </pc:sldMkLst>
        <pc:spChg chg="mod">
          <ac:chgData name="Morris, Martha" userId="f15ea46f-4418-4a8e-9aa8-399a0057e14f" providerId="ADAL" clId="{94A607B0-551D-430D-82B3-A265CBDF50A7}" dt="2026-10-13T17:31:41.193" v="1441" actId="20577"/>
          <ac:spMkLst>
            <pc:docMk/>
            <pc:sldMk cId="1353635503" sldId="9187"/>
            <ac:spMk id="9" creationId="{00000000-0000-0000-0000-000000000000}"/>
          </ac:spMkLst>
        </pc:spChg>
      </pc:sldChg>
      <pc:sldChg chg="modNotesTx">
        <pc:chgData name="Morris, Martha" userId="f15ea46f-4418-4a8e-9aa8-399a0057e14f" providerId="ADAL" clId="{94A607B0-551D-430D-82B3-A265CBDF50A7}" dt="2026-10-13T17:35:06.189" v="1471" actId="20577"/>
        <pc:sldMkLst>
          <pc:docMk/>
          <pc:sldMk cId="2428498317" sldId="9215"/>
        </pc:sldMkLst>
      </pc:sldChg>
      <pc:sldChg chg="modSp mod ord modNotesTx">
        <pc:chgData name="Morris, Martha" userId="f15ea46f-4418-4a8e-9aa8-399a0057e14f" providerId="ADAL" clId="{94A607B0-551D-430D-82B3-A265CBDF50A7}" dt="2026-10-13T17:03:42.186" v="1391" actId="20577"/>
        <pc:sldMkLst>
          <pc:docMk/>
          <pc:sldMk cId="1689747669" sldId="9217"/>
        </pc:sldMkLst>
        <pc:graphicFrameChg chg="modGraphic">
          <ac:chgData name="Morris, Martha" userId="f15ea46f-4418-4a8e-9aa8-399a0057e14f" providerId="ADAL" clId="{94A607B0-551D-430D-82B3-A265CBDF50A7}" dt="2026-09-23T14:19:47.897" v="690" actId="20577"/>
          <ac:graphicFrameMkLst>
            <pc:docMk/>
            <pc:sldMk cId="1689747669" sldId="9217"/>
            <ac:graphicFrameMk id="3" creationId="{ABE1DAF7-55D2-4636-16EC-7352DB39CEA0}"/>
          </ac:graphicFrameMkLst>
        </pc:graphicFrameChg>
      </pc:sldChg>
      <pc:sldChg chg="modSp mod modNotesTx">
        <pc:chgData name="Morris, Martha" userId="f15ea46f-4418-4a8e-9aa8-399a0057e14f" providerId="ADAL" clId="{94A607B0-551D-430D-82B3-A265CBDF50A7}" dt="2026-10-02T19:25:57.542" v="865" actId="20577"/>
        <pc:sldMkLst>
          <pc:docMk/>
          <pc:sldMk cId="3517473063" sldId="9220"/>
        </pc:sldMkLst>
        <pc:spChg chg="mod">
          <ac:chgData name="Morris, Martha" userId="f15ea46f-4418-4a8e-9aa8-399a0057e14f" providerId="ADAL" clId="{94A607B0-551D-430D-82B3-A265CBDF50A7}" dt="2026-09-22T17:30:44.371" v="114" actId="27636"/>
          <ac:spMkLst>
            <pc:docMk/>
            <pc:sldMk cId="3517473063" sldId="9220"/>
            <ac:spMk id="9" creationId="{45598BCE-09E6-5149-3C73-5DE8C4B95E55}"/>
          </ac:spMkLst>
        </pc:spChg>
      </pc:sldChg>
      <pc:sldChg chg="modNotesTx">
        <pc:chgData name="Morris, Martha" userId="f15ea46f-4418-4a8e-9aa8-399a0057e14f" providerId="ADAL" clId="{94A607B0-551D-430D-82B3-A265CBDF50A7}" dt="2026-09-22T17:37:02.202" v="157" actId="20577"/>
        <pc:sldMkLst>
          <pc:docMk/>
          <pc:sldMk cId="3674973531" sldId="9221"/>
        </pc:sldMkLst>
      </pc:sldChg>
      <pc:sldChg chg="modSp mod modNotesTx">
        <pc:chgData name="Morris, Martha" userId="f15ea46f-4418-4a8e-9aa8-399a0057e14f" providerId="ADAL" clId="{94A607B0-551D-430D-82B3-A265CBDF50A7}" dt="2026-10-13T17:07:08.617" v="1431" actId="20577"/>
        <pc:sldMkLst>
          <pc:docMk/>
          <pc:sldMk cId="65440476" sldId="9222"/>
        </pc:sldMkLst>
        <pc:spChg chg="mod">
          <ac:chgData name="Morris, Martha" userId="f15ea46f-4418-4a8e-9aa8-399a0057e14f" providerId="ADAL" clId="{94A607B0-551D-430D-82B3-A265CBDF50A7}" dt="2026-10-13T17:07:08.617" v="1431" actId="20577"/>
          <ac:spMkLst>
            <pc:docMk/>
            <pc:sldMk cId="65440476" sldId="9222"/>
            <ac:spMk id="15" creationId="{BB48C70B-127C-01FB-F030-1694FDE1C22D}"/>
          </ac:spMkLst>
        </pc:spChg>
      </pc:sldChg>
      <pc:sldChg chg="modNotesTx">
        <pc:chgData name="Morris, Martha" userId="f15ea46f-4418-4a8e-9aa8-399a0057e14f" providerId="ADAL" clId="{94A607B0-551D-430D-82B3-A265CBDF50A7}" dt="2026-10-02T19:29:31.721" v="873" actId="20577"/>
        <pc:sldMkLst>
          <pc:docMk/>
          <pc:sldMk cId="2514459216" sldId="9224"/>
        </pc:sldMkLst>
      </pc:sldChg>
      <pc:sldChg chg="addSp delSp modSp mod chgLayout modNotesTx">
        <pc:chgData name="Morris, Martha" userId="f15ea46f-4418-4a8e-9aa8-399a0057e14f" providerId="ADAL" clId="{94A607B0-551D-430D-82B3-A265CBDF50A7}" dt="2026-10-13T16:52:01.159" v="1369" actId="1076"/>
        <pc:sldMkLst>
          <pc:docMk/>
          <pc:sldMk cId="3838026190" sldId="9225"/>
        </pc:sldMkLst>
        <pc:spChg chg="add del mod ord">
          <ac:chgData name="Morris, Martha" userId="f15ea46f-4418-4a8e-9aa8-399a0057e14f" providerId="ADAL" clId="{94A607B0-551D-430D-82B3-A265CBDF50A7}" dt="2026-10-13T16:51:57.624" v="1368" actId="478"/>
          <ac:spMkLst>
            <pc:docMk/>
            <pc:sldMk cId="3838026190" sldId="9225"/>
            <ac:spMk id="2" creationId="{9521DBCC-BD29-AC70-F22F-C7DA3F250712}"/>
          </ac:spMkLst>
        </pc:spChg>
        <pc:spChg chg="mod ord">
          <ac:chgData name="Morris, Martha" userId="f15ea46f-4418-4a8e-9aa8-399a0057e14f" providerId="ADAL" clId="{94A607B0-551D-430D-82B3-A265CBDF50A7}" dt="2026-10-13T16:52:01.159" v="1369" actId="1076"/>
          <ac:spMkLst>
            <pc:docMk/>
            <pc:sldMk cId="3838026190" sldId="9225"/>
            <ac:spMk id="3" creationId="{94ED6C60-F70A-3AF1-2069-2CC205399973}"/>
          </ac:spMkLst>
        </pc:spChg>
      </pc:sldChg>
      <pc:sldChg chg="addSp delSp modSp mod chgLayout modNotesTx">
        <pc:chgData name="Morris, Martha" userId="f15ea46f-4418-4a8e-9aa8-399a0057e14f" providerId="ADAL" clId="{94A607B0-551D-430D-82B3-A265CBDF50A7}" dt="2026-10-13T16:52:21.892" v="1372" actId="1076"/>
        <pc:sldMkLst>
          <pc:docMk/>
          <pc:sldMk cId="1470972230" sldId="9226"/>
        </pc:sldMkLst>
        <pc:spChg chg="mod ord">
          <ac:chgData name="Morris, Martha" userId="f15ea46f-4418-4a8e-9aa8-399a0057e14f" providerId="ADAL" clId="{94A607B0-551D-430D-82B3-A265CBDF50A7}" dt="2026-10-13T16:52:21.892" v="1372" actId="1076"/>
          <ac:spMkLst>
            <pc:docMk/>
            <pc:sldMk cId="1470972230" sldId="9226"/>
            <ac:spMk id="2" creationId="{BF7CE0DE-840E-1CA0-0580-A27D969EBD8E}"/>
          </ac:spMkLst>
        </pc:spChg>
        <pc:spChg chg="add del mod ord">
          <ac:chgData name="Morris, Martha" userId="f15ea46f-4418-4a8e-9aa8-399a0057e14f" providerId="ADAL" clId="{94A607B0-551D-430D-82B3-A265CBDF50A7}" dt="2026-10-13T16:52:18.945" v="1371" actId="478"/>
          <ac:spMkLst>
            <pc:docMk/>
            <pc:sldMk cId="1470972230" sldId="9226"/>
            <ac:spMk id="3" creationId="{719BC222-F0DB-4D77-7800-74461671AADE}"/>
          </ac:spMkLst>
        </pc:spChg>
      </pc:sldChg>
      <pc:sldChg chg="addSp modSp mod">
        <pc:chgData name="Morris, Martha" userId="f15ea46f-4418-4a8e-9aa8-399a0057e14f" providerId="ADAL" clId="{94A607B0-551D-430D-82B3-A265CBDF50A7}" dt="2026-09-22T18:20:33.496" v="587" actId="14100"/>
        <pc:sldMkLst>
          <pc:docMk/>
          <pc:sldMk cId="1271660960" sldId="9228"/>
        </pc:sldMkLst>
        <pc:picChg chg="add mod">
          <ac:chgData name="Morris, Martha" userId="f15ea46f-4418-4a8e-9aa8-399a0057e14f" providerId="ADAL" clId="{94A607B0-551D-430D-82B3-A265CBDF50A7}" dt="2026-09-22T18:20:33.496" v="587" actId="14100"/>
          <ac:picMkLst>
            <pc:docMk/>
            <pc:sldMk cId="1271660960" sldId="9228"/>
            <ac:picMk id="10" creationId="{B2C1EA62-C87C-68E3-EE09-E5AC4FFB683D}"/>
          </ac:picMkLst>
        </pc:picChg>
      </pc:sldChg>
      <pc:sldChg chg="addSp modSp mod">
        <pc:chgData name="Morris, Martha" userId="f15ea46f-4418-4a8e-9aa8-399a0057e14f" providerId="ADAL" clId="{94A607B0-551D-430D-82B3-A265CBDF50A7}" dt="2026-09-22T17:36:25.898" v="156" actId="14100"/>
        <pc:sldMkLst>
          <pc:docMk/>
          <pc:sldMk cId="4230775511" sldId="9229"/>
        </pc:sldMkLst>
        <pc:spChg chg="mod">
          <ac:chgData name="Morris, Martha" userId="f15ea46f-4418-4a8e-9aa8-399a0057e14f" providerId="ADAL" clId="{94A607B0-551D-430D-82B3-A265CBDF50A7}" dt="2026-09-22T17:35:10.922" v="142" actId="1076"/>
          <ac:spMkLst>
            <pc:docMk/>
            <pc:sldMk cId="4230775511" sldId="9229"/>
            <ac:spMk id="3" creationId="{49625D8B-6E53-47F7-BC3C-46ED7E739084}"/>
          </ac:spMkLst>
        </pc:spChg>
        <pc:spChg chg="mod">
          <ac:chgData name="Morris, Martha" userId="f15ea46f-4418-4a8e-9aa8-399a0057e14f" providerId="ADAL" clId="{94A607B0-551D-430D-82B3-A265CBDF50A7}" dt="2026-09-22T17:35:39.233" v="149" actId="1076"/>
          <ac:spMkLst>
            <pc:docMk/>
            <pc:sldMk cId="4230775511" sldId="9229"/>
            <ac:spMk id="4" creationId="{919E868B-A047-323B-C3D4-BCCB53033735}"/>
          </ac:spMkLst>
        </pc:spChg>
        <pc:spChg chg="mod">
          <ac:chgData name="Morris, Martha" userId="f15ea46f-4418-4a8e-9aa8-399a0057e14f" providerId="ADAL" clId="{94A607B0-551D-430D-82B3-A265CBDF50A7}" dt="2026-09-22T17:35:29.599" v="146" actId="1076"/>
          <ac:spMkLst>
            <pc:docMk/>
            <pc:sldMk cId="4230775511" sldId="9229"/>
            <ac:spMk id="5" creationId="{01CEAE3B-31A0-A2C7-1C82-01B1B8F4D9A8}"/>
          </ac:spMkLst>
        </pc:spChg>
        <pc:spChg chg="mod">
          <ac:chgData name="Morris, Martha" userId="f15ea46f-4418-4a8e-9aa8-399a0057e14f" providerId="ADAL" clId="{94A607B0-551D-430D-82B3-A265CBDF50A7}" dt="2026-09-22T17:35:14.342" v="143" actId="1076"/>
          <ac:spMkLst>
            <pc:docMk/>
            <pc:sldMk cId="4230775511" sldId="9229"/>
            <ac:spMk id="6" creationId="{E3B037B9-487C-A1B9-3FA5-71607AAD6195}"/>
          </ac:spMkLst>
        </pc:spChg>
        <pc:spChg chg="mod">
          <ac:chgData name="Morris, Martha" userId="f15ea46f-4418-4a8e-9aa8-399a0057e14f" providerId="ADAL" clId="{94A607B0-551D-430D-82B3-A265CBDF50A7}" dt="2026-09-22T17:35:42.023" v="150" actId="1076"/>
          <ac:spMkLst>
            <pc:docMk/>
            <pc:sldMk cId="4230775511" sldId="9229"/>
            <ac:spMk id="7" creationId="{5576A580-CB69-C5F0-417E-65AE7758694A}"/>
          </ac:spMkLst>
        </pc:spChg>
        <pc:spChg chg="mod">
          <ac:chgData name="Morris, Martha" userId="f15ea46f-4418-4a8e-9aa8-399a0057e14f" providerId="ADAL" clId="{94A607B0-551D-430D-82B3-A265CBDF50A7}" dt="2026-09-22T17:35:33.361" v="147" actId="1076"/>
          <ac:spMkLst>
            <pc:docMk/>
            <pc:sldMk cId="4230775511" sldId="9229"/>
            <ac:spMk id="8" creationId="{FCD47164-566F-E302-E27A-C62D73BD7675}"/>
          </ac:spMkLst>
        </pc:spChg>
        <pc:picChg chg="mod">
          <ac:chgData name="Morris, Martha" userId="f15ea46f-4418-4a8e-9aa8-399a0057e14f" providerId="ADAL" clId="{94A607B0-551D-430D-82B3-A265CBDF50A7}" dt="2026-09-22T17:35:48.118" v="151" actId="1076"/>
          <ac:picMkLst>
            <pc:docMk/>
            <pc:sldMk cId="4230775511" sldId="9229"/>
            <ac:picMk id="9" creationId="{01A97805-E59A-F774-819E-AF9D8584FF37}"/>
          </ac:picMkLst>
        </pc:picChg>
        <pc:picChg chg="add mod">
          <ac:chgData name="Morris, Martha" userId="f15ea46f-4418-4a8e-9aa8-399a0057e14f" providerId="ADAL" clId="{94A607B0-551D-430D-82B3-A265CBDF50A7}" dt="2026-09-22T17:35:50.392" v="152" actId="1076"/>
          <ac:picMkLst>
            <pc:docMk/>
            <pc:sldMk cId="4230775511" sldId="9229"/>
            <ac:picMk id="12" creationId="{9C3895E0-3889-74C5-5C4C-F5B0CF8DAF9D}"/>
          </ac:picMkLst>
        </pc:picChg>
        <pc:cxnChg chg="add mod">
          <ac:chgData name="Morris, Martha" userId="f15ea46f-4418-4a8e-9aa8-399a0057e14f" providerId="ADAL" clId="{94A607B0-551D-430D-82B3-A265CBDF50A7}" dt="2026-09-22T17:36:05.678" v="154" actId="14100"/>
          <ac:cxnSpMkLst>
            <pc:docMk/>
            <pc:sldMk cId="4230775511" sldId="9229"/>
            <ac:cxnSpMk id="14" creationId="{E34D40B7-8F91-0069-B665-4096A37978A6}"/>
          </ac:cxnSpMkLst>
        </pc:cxnChg>
        <pc:cxnChg chg="add mod">
          <ac:chgData name="Morris, Martha" userId="f15ea46f-4418-4a8e-9aa8-399a0057e14f" providerId="ADAL" clId="{94A607B0-551D-430D-82B3-A265CBDF50A7}" dt="2026-09-22T17:36:25.898" v="156" actId="14100"/>
          <ac:cxnSpMkLst>
            <pc:docMk/>
            <pc:sldMk cId="4230775511" sldId="9229"/>
            <ac:cxnSpMk id="17" creationId="{55940EB7-42DB-E601-B4D1-812E5237A5FE}"/>
          </ac:cxnSpMkLst>
        </pc:cxnChg>
      </pc:sldChg>
      <pc:sldChg chg="addSp delSp modSp mod chgLayout modNotesTx">
        <pc:chgData name="Morris, Martha" userId="f15ea46f-4418-4a8e-9aa8-399a0057e14f" providerId="ADAL" clId="{94A607B0-551D-430D-82B3-A265CBDF50A7}" dt="2026-10-13T16:51:29.843" v="1366" actId="20577"/>
        <pc:sldMkLst>
          <pc:docMk/>
          <pc:sldMk cId="3565469165" sldId="9230"/>
        </pc:sldMkLst>
        <pc:spChg chg="add del mod ord">
          <ac:chgData name="Morris, Martha" userId="f15ea46f-4418-4a8e-9aa8-399a0057e14f" providerId="ADAL" clId="{94A607B0-551D-430D-82B3-A265CBDF50A7}" dt="2026-10-13T16:51:19.178" v="1347" actId="478"/>
          <ac:spMkLst>
            <pc:docMk/>
            <pc:sldMk cId="3565469165" sldId="9230"/>
            <ac:spMk id="2" creationId="{FB046639-99D3-7102-6899-F1639040FFC6}"/>
          </ac:spMkLst>
        </pc:spChg>
        <pc:spChg chg="mod ord">
          <ac:chgData name="Morris, Martha" userId="f15ea46f-4418-4a8e-9aa8-399a0057e14f" providerId="ADAL" clId="{94A607B0-551D-430D-82B3-A265CBDF50A7}" dt="2026-10-13T16:51:14.100" v="1346" actId="700"/>
          <ac:spMkLst>
            <pc:docMk/>
            <pc:sldMk cId="3565469165" sldId="9230"/>
            <ac:spMk id="5" creationId="{D89C6C0A-DAA5-4B15-F661-A6483AD74D87}"/>
          </ac:spMkLst>
        </pc:spChg>
      </pc:sldChg>
      <pc:sldChg chg="addSp delSp modSp mod chgLayout">
        <pc:chgData name="Morris, Martha" userId="f15ea46f-4418-4a8e-9aa8-399a0057e14f" providerId="ADAL" clId="{94A607B0-551D-430D-82B3-A265CBDF50A7}" dt="2026-10-13T17:06:39.547" v="1412" actId="700"/>
        <pc:sldMkLst>
          <pc:docMk/>
          <pc:sldMk cId="856111752" sldId="9232"/>
        </pc:sldMkLst>
        <pc:spChg chg="add mod ord">
          <ac:chgData name="Morris, Martha" userId="f15ea46f-4418-4a8e-9aa8-399a0057e14f" providerId="ADAL" clId="{94A607B0-551D-430D-82B3-A265CBDF50A7}" dt="2026-10-13T17:06:39.547" v="1412" actId="700"/>
          <ac:spMkLst>
            <pc:docMk/>
            <pc:sldMk cId="856111752" sldId="9232"/>
            <ac:spMk id="2" creationId="{3F0BA663-7EEE-29A8-658D-46BE5F48F9AE}"/>
          </ac:spMkLst>
        </pc:spChg>
        <pc:spChg chg="del mod ord">
          <ac:chgData name="Morris, Martha" userId="f15ea46f-4418-4a8e-9aa8-399a0057e14f" providerId="ADAL" clId="{94A607B0-551D-430D-82B3-A265CBDF50A7}" dt="2026-10-13T17:06:39.547" v="1412" actId="700"/>
          <ac:spMkLst>
            <pc:docMk/>
            <pc:sldMk cId="856111752" sldId="9232"/>
            <ac:spMk id="3" creationId="{E091F816-A7F1-549F-67C9-5FA335C8A47D}"/>
          </ac:spMkLst>
        </pc:spChg>
      </pc:sldChg>
      <pc:sldChg chg="delSp modSp mod chgLayout">
        <pc:chgData name="Morris, Martha" userId="f15ea46f-4418-4a8e-9aa8-399a0057e14f" providerId="ADAL" clId="{94A607B0-551D-430D-82B3-A265CBDF50A7}" dt="2026-10-13T16:53:07.535" v="1379" actId="14100"/>
        <pc:sldMkLst>
          <pc:docMk/>
          <pc:sldMk cId="2887485721" sldId="9233"/>
        </pc:sldMkLst>
        <pc:spChg chg="mod ord">
          <ac:chgData name="Morris, Martha" userId="f15ea46f-4418-4a8e-9aa8-399a0057e14f" providerId="ADAL" clId="{94A607B0-551D-430D-82B3-A265CBDF50A7}" dt="2026-10-13T16:52:45.345" v="1375" actId="1076"/>
          <ac:spMkLst>
            <pc:docMk/>
            <pc:sldMk cId="2887485721" sldId="9233"/>
            <ac:spMk id="2" creationId="{A5C53882-16F2-AABF-B3B1-08DD842DDF9B}"/>
          </ac:spMkLst>
        </pc:spChg>
        <pc:spChg chg="mod ord">
          <ac:chgData name="Morris, Martha" userId="f15ea46f-4418-4a8e-9aa8-399a0057e14f" providerId="ADAL" clId="{94A607B0-551D-430D-82B3-A265CBDF50A7}" dt="2026-10-13T16:53:07.535" v="1379" actId="14100"/>
          <ac:spMkLst>
            <pc:docMk/>
            <pc:sldMk cId="2887485721" sldId="9233"/>
            <ac:spMk id="3" creationId="{C317B051-7E2D-8DD8-1386-595FDA0336A0}"/>
          </ac:spMkLst>
        </pc:spChg>
        <pc:spChg chg="mod ord">
          <ac:chgData name="Morris, Martha" userId="f15ea46f-4418-4a8e-9aa8-399a0057e14f" providerId="ADAL" clId="{94A607B0-551D-430D-82B3-A265CBDF50A7}" dt="2026-10-13T16:52:49.826" v="1376" actId="1076"/>
          <ac:spMkLst>
            <pc:docMk/>
            <pc:sldMk cId="2887485721" sldId="9233"/>
            <ac:spMk id="5" creationId="{6D32D61F-064B-B194-FCC7-ABB194DB51F5}"/>
          </ac:spMkLst>
        </pc:spChg>
        <pc:picChg chg="del mod ord">
          <ac:chgData name="Morris, Martha" userId="f15ea46f-4418-4a8e-9aa8-399a0057e14f" providerId="ADAL" clId="{94A607B0-551D-430D-82B3-A265CBDF50A7}" dt="2026-10-13T16:52:41.193" v="1374" actId="478"/>
          <ac:picMkLst>
            <pc:docMk/>
            <pc:sldMk cId="2887485721" sldId="9233"/>
            <ac:picMk id="6" creationId="{9831A778-4F0E-307B-3831-1F927B5499F2}"/>
          </ac:picMkLst>
        </pc:picChg>
      </pc:sldChg>
      <pc:sldChg chg="addSp delSp modSp mod modClrScheme modCm chgLayout">
        <pc:chgData name="Morris, Martha" userId="f15ea46f-4418-4a8e-9aa8-399a0057e14f" providerId="ADAL" clId="{94A607B0-551D-430D-82B3-A265CBDF50A7}" dt="2026-10-13T17:06:24.472" v="1411" actId="27636"/>
        <pc:sldMkLst>
          <pc:docMk/>
          <pc:sldMk cId="676769809" sldId="9238"/>
        </pc:sldMkLst>
        <pc:spChg chg="mod ord">
          <ac:chgData name="Morris, Martha" userId="f15ea46f-4418-4a8e-9aa8-399a0057e14f" providerId="ADAL" clId="{94A607B0-551D-430D-82B3-A265CBDF50A7}" dt="2026-10-13T17:06:24.472" v="1411" actId="27636"/>
          <ac:spMkLst>
            <pc:docMk/>
            <pc:sldMk cId="676769809" sldId="9238"/>
            <ac:spMk id="2" creationId="{00000000-0000-0000-0000-000000000000}"/>
          </ac:spMkLst>
        </pc:spChg>
        <pc:spChg chg="add del mod ord">
          <ac:chgData name="Morris, Martha" userId="f15ea46f-4418-4a8e-9aa8-399a0057e14f" providerId="ADAL" clId="{94A607B0-551D-430D-82B3-A265CBDF50A7}" dt="2026-10-13T17:05:50.329" v="1400" actId="478"/>
          <ac:spMkLst>
            <pc:docMk/>
            <pc:sldMk cId="676769809" sldId="9238"/>
            <ac:spMk id="3" creationId="{A95BEEB1-B962-68B8-0E60-65F394E80596}"/>
          </ac:spMkLst>
        </pc:spChg>
        <pc:spChg chg="add del mod ord">
          <ac:chgData name="Morris, Martha" userId="f15ea46f-4418-4a8e-9aa8-399a0057e14f" providerId="ADAL" clId="{94A607B0-551D-430D-82B3-A265CBDF50A7}" dt="2026-10-13T17:06:06.684" v="1404" actId="478"/>
          <ac:spMkLst>
            <pc:docMk/>
            <pc:sldMk cId="676769809" sldId="9238"/>
            <ac:spMk id="4" creationId="{61ADE812-6E50-367D-F7E7-E74F020D7F90}"/>
          </ac:spMkLst>
        </pc:spChg>
        <pc:spChg chg="add del mod ord">
          <ac:chgData name="Morris, Martha" userId="f15ea46f-4418-4a8e-9aa8-399a0057e14f" providerId="ADAL" clId="{94A607B0-551D-430D-82B3-A265CBDF50A7}" dt="2026-10-13T17:05:48.419" v="1399" actId="478"/>
          <ac:spMkLst>
            <pc:docMk/>
            <pc:sldMk cId="676769809" sldId="9238"/>
            <ac:spMk id="5" creationId="{D9B0ACA6-7290-3BBE-A36D-550A2568AA04}"/>
          </ac:spMkLst>
        </pc:spChg>
        <pc:spChg chg="mod ord">
          <ac:chgData name="Morris, Martha" userId="f15ea46f-4418-4a8e-9aa8-399a0057e14f" providerId="ADAL" clId="{94A607B0-551D-430D-82B3-A265CBDF50A7}" dt="2026-10-13T17:06:17.699" v="1409" actId="403"/>
          <ac:spMkLst>
            <pc:docMk/>
            <pc:sldMk cId="676769809" sldId="9238"/>
            <ac:spMk id="6" creationId="{00000000-0000-0000-0000-000000000000}"/>
          </ac:spMkLst>
        </pc:spChg>
        <pc:spChg chg="add del mod">
          <ac:chgData name="Morris, Martha" userId="f15ea46f-4418-4a8e-9aa8-399a0057e14f" providerId="ADAL" clId="{94A607B0-551D-430D-82B3-A265CBDF50A7}" dt="2026-10-13T17:06:08.325" v="1405" actId="478"/>
          <ac:spMkLst>
            <pc:docMk/>
            <pc:sldMk cId="676769809" sldId="9238"/>
            <ac:spMk id="8" creationId="{E34AEC0F-921C-F54A-76D5-6FF9E655CC25}"/>
          </ac:spMkLst>
        </pc:spChg>
        <pc:extLst>
          <p:ext xmlns:p="http://schemas.openxmlformats.org/presentationml/2006/main" uri="{D6D511B9-2390-475A-947B-AFAB55BFBCF1}">
            <pc226:cmChg xmlns:pc226="http://schemas.microsoft.com/office/powerpoint/2022/06/main/command" chg="mod">
              <pc226:chgData name="Morris, Martha" userId="f15ea46f-4418-4a8e-9aa8-399a0057e14f" providerId="ADAL" clId="{94A607B0-551D-430D-82B3-A265CBDF50A7}" dt="2026-10-02T19:45:44.449" v="1186" actId="20577"/>
              <pc2:cmMkLst xmlns:pc2="http://schemas.microsoft.com/office/powerpoint/2019/9/main/command">
                <pc:docMk/>
                <pc:sldMk cId="676769809" sldId="9238"/>
                <pc2:cmMk id="{943DCA5B-F133-44E6-BC3A-877E7C27F17C}"/>
              </pc2:cmMkLst>
            </pc226:cmChg>
            <pc226:cmChg xmlns:pc226="http://schemas.microsoft.com/office/powerpoint/2022/06/main/command" chg="mod">
              <pc226:chgData name="Morris, Martha" userId="f15ea46f-4418-4a8e-9aa8-399a0057e14f" providerId="ADAL" clId="{94A607B0-551D-430D-82B3-A265CBDF50A7}" dt="2026-10-02T19:45:44.449" v="1186" actId="20577"/>
              <pc2:cmMkLst xmlns:pc2="http://schemas.microsoft.com/office/powerpoint/2019/9/main/command">
                <pc:docMk/>
                <pc:sldMk cId="676769809" sldId="9238"/>
                <pc2:cmMk id="{318F69E6-003A-47B8-9739-1C23A03BB629}"/>
              </pc2:cmMkLst>
            </pc226:cmChg>
          </p:ext>
        </pc:extLst>
      </pc:sldChg>
      <pc:sldChg chg="addSp delSp modSp mod modClrScheme chgLayout">
        <pc:chgData name="Morris, Martha" userId="f15ea46f-4418-4a8e-9aa8-399a0057e14f" providerId="ADAL" clId="{94A607B0-551D-430D-82B3-A265CBDF50A7}" dt="2026-10-13T17:30:43.915" v="1438" actId="20577"/>
        <pc:sldMkLst>
          <pc:docMk/>
          <pc:sldMk cId="3285844275" sldId="9239"/>
        </pc:sldMkLst>
        <pc:spChg chg="mod ord">
          <ac:chgData name="Morris, Martha" userId="f15ea46f-4418-4a8e-9aa8-399a0057e14f" providerId="ADAL" clId="{94A607B0-551D-430D-82B3-A265CBDF50A7}" dt="2026-10-13T17:30:43.915" v="1438" actId="20577"/>
          <ac:spMkLst>
            <pc:docMk/>
            <pc:sldMk cId="3285844275" sldId="9239"/>
            <ac:spMk id="2" creationId="{00000000-0000-0000-0000-000000000000}"/>
          </ac:spMkLst>
        </pc:spChg>
        <pc:spChg chg="add del mod ord">
          <ac:chgData name="Morris, Martha" userId="f15ea46f-4418-4a8e-9aa8-399a0057e14f" providerId="ADAL" clId="{94A607B0-551D-430D-82B3-A265CBDF50A7}" dt="2026-10-13T16:50:58.906" v="1345" actId="478"/>
          <ac:spMkLst>
            <pc:docMk/>
            <pc:sldMk cId="3285844275" sldId="9239"/>
            <ac:spMk id="3" creationId="{6A4EF823-B2BC-AE33-0FD1-788FB42EEBD8}"/>
          </ac:spMkLst>
        </pc:spChg>
        <pc:spChg chg="add del mod ord">
          <ac:chgData name="Morris, Martha" userId="f15ea46f-4418-4a8e-9aa8-399a0057e14f" providerId="ADAL" clId="{94A607B0-551D-430D-82B3-A265CBDF50A7}" dt="2026-10-13T16:50:57.732" v="1344" actId="478"/>
          <ac:spMkLst>
            <pc:docMk/>
            <pc:sldMk cId="3285844275" sldId="9239"/>
            <ac:spMk id="4" creationId="{646986E6-0335-FA6B-C885-8BA235D9867C}"/>
          </ac:spMkLst>
        </pc:spChg>
        <pc:spChg chg="add del mod ord">
          <ac:chgData name="Morris, Martha" userId="f15ea46f-4418-4a8e-9aa8-399a0057e14f" providerId="ADAL" clId="{94A607B0-551D-430D-82B3-A265CBDF50A7}" dt="2026-10-13T16:50:55.952" v="1343" actId="478"/>
          <ac:spMkLst>
            <pc:docMk/>
            <pc:sldMk cId="3285844275" sldId="9239"/>
            <ac:spMk id="5" creationId="{D49B2DE5-7831-39B3-0821-2E8F466A4F48}"/>
          </ac:spMkLst>
        </pc:spChg>
        <pc:spChg chg="mod ord">
          <ac:chgData name="Morris, Martha" userId="f15ea46f-4418-4a8e-9aa8-399a0057e14f" providerId="ADAL" clId="{94A607B0-551D-430D-82B3-A265CBDF50A7}" dt="2026-10-13T16:50:48.973" v="1341" actId="700"/>
          <ac:spMkLst>
            <pc:docMk/>
            <pc:sldMk cId="3285844275" sldId="9239"/>
            <ac:spMk id="6" creationId="{00000000-0000-0000-0000-000000000000}"/>
          </ac:spMkLst>
        </pc:spChg>
      </pc:sldChg>
      <pc:sldChg chg="modSp mod modShow modNotesTx">
        <pc:chgData name="Morris, Martha" userId="f15ea46f-4418-4a8e-9aa8-399a0057e14f" providerId="ADAL" clId="{94A607B0-551D-430D-82B3-A265CBDF50A7}" dt="2026-10-13T17:34:44.444" v="1469" actId="34476"/>
        <pc:sldMkLst>
          <pc:docMk/>
          <pc:sldMk cId="3738932321" sldId="9241"/>
        </pc:sldMkLst>
        <pc:spChg chg="mod">
          <ac:chgData name="Morris, Martha" userId="f15ea46f-4418-4a8e-9aa8-399a0057e14f" providerId="ADAL" clId="{94A607B0-551D-430D-82B3-A265CBDF50A7}" dt="2026-10-02T19:51:33.630" v="1230" actId="20577"/>
          <ac:spMkLst>
            <pc:docMk/>
            <pc:sldMk cId="3738932321" sldId="9241"/>
            <ac:spMk id="3" creationId="{E7F40900-FE71-2BDF-4E99-6D5117B923FC}"/>
          </ac:spMkLst>
        </pc:spChg>
      </pc:sldChg>
      <pc:sldChg chg="modSp del mod modNotesTx">
        <pc:chgData name="Morris, Martha" userId="f15ea46f-4418-4a8e-9aa8-399a0057e14f" providerId="ADAL" clId="{94A607B0-551D-430D-82B3-A265CBDF50A7}" dt="2026-10-13T16:47:53.642" v="1236" actId="47"/>
        <pc:sldMkLst>
          <pc:docMk/>
          <pc:sldMk cId="509363262" sldId="2145705701"/>
        </pc:sldMkLst>
      </pc:sldChg>
      <pc:sldChg chg="del">
        <pc:chgData name="Morris, Martha" userId="f15ea46f-4418-4a8e-9aa8-399a0057e14f" providerId="ADAL" clId="{94A607B0-551D-430D-82B3-A265CBDF50A7}" dt="2026-10-13T16:46:31.686" v="1234" actId="47"/>
        <pc:sldMkLst>
          <pc:docMk/>
          <pc:sldMk cId="229769979" sldId="2145705703"/>
        </pc:sldMkLst>
      </pc:sldChg>
      <pc:sldChg chg="addSp delSp modSp new mod modNotesTx">
        <pc:chgData name="Morris, Martha" userId="f15ea46f-4418-4a8e-9aa8-399a0057e14f" providerId="ADAL" clId="{94A607B0-551D-430D-82B3-A265CBDF50A7}" dt="2026-10-02T19:37:25.195" v="997" actId="20577"/>
        <pc:sldMkLst>
          <pc:docMk/>
          <pc:sldMk cId="3748397083" sldId="2145705704"/>
        </pc:sldMkLst>
        <pc:spChg chg="mod">
          <ac:chgData name="Morris, Martha" userId="f15ea46f-4418-4a8e-9aa8-399a0057e14f" providerId="ADAL" clId="{94A607B0-551D-430D-82B3-A265CBDF50A7}" dt="2026-10-02T19:33:54.899" v="991" actId="20577"/>
          <ac:spMkLst>
            <pc:docMk/>
            <pc:sldMk cId="3748397083" sldId="2145705704"/>
            <ac:spMk id="2" creationId="{9083943D-21EA-DD3E-0E6B-6D2D13F28762}"/>
          </ac:spMkLst>
        </pc:spChg>
        <pc:spChg chg="add mod">
          <ac:chgData name="Morris, Martha" userId="f15ea46f-4418-4a8e-9aa8-399a0057e14f" providerId="ADAL" clId="{94A607B0-551D-430D-82B3-A265CBDF50A7}" dt="2026-10-02T19:33:30.396" v="937" actId="1582"/>
          <ac:spMkLst>
            <pc:docMk/>
            <pc:sldMk cId="3748397083" sldId="2145705704"/>
            <ac:spMk id="7" creationId="{B3AD8F9F-C8A4-2685-54E3-E040B8C96A02}"/>
          </ac:spMkLst>
        </pc:spChg>
        <pc:picChg chg="add mod">
          <ac:chgData name="Morris, Martha" userId="f15ea46f-4418-4a8e-9aa8-399a0057e14f" providerId="ADAL" clId="{94A607B0-551D-430D-82B3-A265CBDF50A7}" dt="2026-10-02T19:32:56.594" v="932" actId="1076"/>
          <ac:picMkLst>
            <pc:docMk/>
            <pc:sldMk cId="3748397083" sldId="2145705704"/>
            <ac:picMk id="4" creationId="{054C0C7B-9F45-3917-E730-5309C902B02F}"/>
          </ac:picMkLst>
        </pc:picChg>
      </pc:sldChg>
      <pc:sldChg chg="addSp modSp new mod">
        <pc:chgData name="Morris, Martha" userId="f15ea46f-4418-4a8e-9aa8-399a0057e14f" providerId="ADAL" clId="{94A607B0-551D-430D-82B3-A265CBDF50A7}" dt="2026-10-02T19:41:23.009" v="1042" actId="14100"/>
        <pc:sldMkLst>
          <pc:docMk/>
          <pc:sldMk cId="1688450963" sldId="2145705705"/>
        </pc:sldMkLst>
        <pc:spChg chg="mod">
          <ac:chgData name="Morris, Martha" userId="f15ea46f-4418-4a8e-9aa8-399a0057e14f" providerId="ADAL" clId="{94A607B0-551D-430D-82B3-A265CBDF50A7}" dt="2026-10-02T19:39:37.503" v="1008"/>
          <ac:spMkLst>
            <pc:docMk/>
            <pc:sldMk cId="1688450963" sldId="2145705705"/>
            <ac:spMk id="2" creationId="{EF09A37A-B37F-CBC5-26A2-2A46D2DDA907}"/>
          </ac:spMkLst>
        </pc:spChg>
        <pc:picChg chg="add mod modCrop">
          <ac:chgData name="Morris, Martha" userId="f15ea46f-4418-4a8e-9aa8-399a0057e14f" providerId="ADAL" clId="{94A607B0-551D-430D-82B3-A265CBDF50A7}" dt="2026-10-02T19:41:23.009" v="1042" actId="14100"/>
          <ac:picMkLst>
            <pc:docMk/>
            <pc:sldMk cId="1688450963" sldId="2145705705"/>
            <ac:picMk id="3" creationId="{0A8FFC75-C530-F4C5-C19A-1E113B8955F2}"/>
          </ac:picMkLst>
        </pc:picChg>
        <pc:picChg chg="add mod">
          <ac:chgData name="Morris, Martha" userId="f15ea46f-4418-4a8e-9aa8-399a0057e14f" providerId="ADAL" clId="{94A607B0-551D-430D-82B3-A265CBDF50A7}" dt="2026-10-02T19:41:04.166" v="1036" actId="167"/>
          <ac:picMkLst>
            <pc:docMk/>
            <pc:sldMk cId="1688450963" sldId="2145705705"/>
            <ac:picMk id="5" creationId="{27E86FEC-E9DA-3DA1-F1D1-8FE9CF845406}"/>
          </ac:picMkLst>
        </pc:picChg>
      </pc:sldChg>
      <pc:sldChg chg="add modNotesTx">
        <pc:chgData name="Morris, Martha" userId="f15ea46f-4418-4a8e-9aa8-399a0057e14f" providerId="ADAL" clId="{94A607B0-551D-430D-82B3-A265CBDF50A7}" dt="2026-10-13T17:36:30.707" v="1487" actId="20577"/>
        <pc:sldMkLst>
          <pc:docMk/>
          <pc:sldMk cId="1286282974" sldId="2145705706"/>
        </pc:sldMkLst>
      </pc:sldChg>
      <pc:sldChg chg="add modNotesTx">
        <pc:chgData name="Morris, Martha" userId="f15ea46f-4418-4a8e-9aa8-399a0057e14f" providerId="ADAL" clId="{94A607B0-551D-430D-82B3-A265CBDF50A7}" dt="2026-10-13T16:50:31.899" v="1340" actId="5793"/>
        <pc:sldMkLst>
          <pc:docMk/>
          <pc:sldMk cId="2027934287" sldId="2145705707"/>
        </pc:sldMkLst>
      </pc:sldChg>
      <pc:sldChg chg="new del">
        <pc:chgData name="Morris, Martha" userId="f15ea46f-4418-4a8e-9aa8-399a0057e14f" providerId="ADAL" clId="{94A607B0-551D-430D-82B3-A265CBDF50A7}" dt="2026-10-13T17:05:40.794" v="1396" actId="47"/>
        <pc:sldMkLst>
          <pc:docMk/>
          <pc:sldMk cId="1570013733" sldId="2145705708"/>
        </pc:sldMkLst>
      </pc:sldChg>
      <pc:sldMasterChg chg="delSldLayout modSldLayout sldLayoutOrd">
        <pc:chgData name="Morris, Martha" userId="f15ea46f-4418-4a8e-9aa8-399a0057e14f" providerId="ADAL" clId="{94A607B0-551D-430D-82B3-A265CBDF50A7}" dt="2026-10-13T17:36:48.305" v="1488" actId="47"/>
        <pc:sldMasterMkLst>
          <pc:docMk/>
          <pc:sldMasterMk cId="1372925650" sldId="2147483660"/>
        </pc:sldMasterMkLst>
        <pc:sldLayoutChg chg="del">
          <pc:chgData name="Morris, Martha" userId="f15ea46f-4418-4a8e-9aa8-399a0057e14f" providerId="ADAL" clId="{94A607B0-551D-430D-82B3-A265CBDF50A7}" dt="2026-10-13T16:46:31.686" v="1234" actId="47"/>
          <pc:sldLayoutMkLst>
            <pc:docMk/>
            <pc:sldMasterMk cId="1372925650" sldId="2147483660"/>
            <pc:sldLayoutMk cId="1436681037" sldId="2147483690"/>
          </pc:sldLayoutMkLst>
        </pc:sldLayoutChg>
        <pc:sldLayoutChg chg="del">
          <pc:chgData name="Morris, Martha" userId="f15ea46f-4418-4a8e-9aa8-399a0057e14f" providerId="ADAL" clId="{94A607B0-551D-430D-82B3-A265CBDF50A7}" dt="2026-10-13T17:36:48.305" v="1488" actId="47"/>
          <pc:sldLayoutMkLst>
            <pc:docMk/>
            <pc:sldMasterMk cId="1372925650" sldId="2147483660"/>
            <pc:sldLayoutMk cId="3185762187" sldId="2147483737"/>
          </pc:sldLayoutMkLst>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1129707997" sldId="2147483769"/>
          </pc:sldLayoutMkLst>
          <pc:spChg chg="mod">
            <ac:chgData name="Morris, Martha" userId="f15ea46f-4418-4a8e-9aa8-399a0057e14f" providerId="ADAL" clId="{94A607B0-551D-430D-82B3-A265CBDF50A7}" dt="2026-10-13T16:45:59.386" v="1232"/>
            <ac:spMkLst>
              <pc:docMk/>
              <pc:sldMasterMk cId="1372925650" sldId="2147483660"/>
              <pc:sldLayoutMk cId="1129707997" sldId="2147483769"/>
              <ac:spMk id="2"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1129707997" sldId="2147483769"/>
              <ac:spMk id="3"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1129707997" sldId="2147483769"/>
              <ac:spMk id="36"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1129707997" sldId="2147483769"/>
              <ac:spMk id="65"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2120479874" sldId="2147483770"/>
          </pc:sldLayoutMkLst>
          <pc:spChg chg="mod">
            <ac:chgData name="Morris, Martha" userId="f15ea46f-4418-4a8e-9aa8-399a0057e14f" providerId="ADAL" clId="{94A607B0-551D-430D-82B3-A265CBDF50A7}" dt="2026-10-13T16:45:59.386" v="1232"/>
            <ac:spMkLst>
              <pc:docMk/>
              <pc:sldMasterMk cId="1372925650" sldId="2147483660"/>
              <pc:sldLayoutMk cId="2120479874" sldId="2147483770"/>
              <ac:spMk id="3"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2120479874" sldId="2147483770"/>
              <ac:spMk id="4"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2120479874" sldId="2147483770"/>
              <ac:spMk id="5"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3073811907" sldId="2147483771"/>
          </pc:sldLayoutMkLst>
          <pc:spChg chg="mod">
            <ac:chgData name="Morris, Martha" userId="f15ea46f-4418-4a8e-9aa8-399a0057e14f" providerId="ADAL" clId="{94A607B0-551D-430D-82B3-A265CBDF50A7}" dt="2026-10-13T16:45:59.386" v="1232"/>
            <ac:spMkLst>
              <pc:docMk/>
              <pc:sldMasterMk cId="1372925650" sldId="2147483660"/>
              <pc:sldLayoutMk cId="3073811907" sldId="2147483771"/>
              <ac:spMk id="2"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3073811907" sldId="2147483771"/>
              <ac:spMk id="3"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3073811907" sldId="2147483771"/>
              <ac:spMk id="36"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3404647235" sldId="2147483772"/>
          </pc:sldLayoutMkLst>
          <pc:spChg chg="mod">
            <ac:chgData name="Morris, Martha" userId="f15ea46f-4418-4a8e-9aa8-399a0057e14f" providerId="ADAL" clId="{94A607B0-551D-430D-82B3-A265CBDF50A7}" dt="2026-10-13T16:45:59.386" v="1232"/>
            <ac:spMkLst>
              <pc:docMk/>
              <pc:sldMasterMk cId="1372925650" sldId="2147483660"/>
              <pc:sldLayoutMk cId="3404647235" sldId="2147483772"/>
              <ac:spMk id="3"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3404647235" sldId="2147483772"/>
              <ac:spMk id="4"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3404647235" sldId="2147483772"/>
              <ac:spMk id="5"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3404647235" sldId="2147483772"/>
              <ac:spMk id="17"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797427064" sldId="2147483773"/>
          </pc:sldLayoutMkLst>
          <pc:spChg chg="mod">
            <ac:chgData name="Morris, Martha" userId="f15ea46f-4418-4a8e-9aa8-399a0057e14f" providerId="ADAL" clId="{94A607B0-551D-430D-82B3-A265CBDF50A7}" dt="2026-10-13T16:45:59.386" v="1232"/>
            <ac:spMkLst>
              <pc:docMk/>
              <pc:sldMasterMk cId="1372925650" sldId="2147483660"/>
              <pc:sldLayoutMk cId="797427064" sldId="2147483773"/>
              <ac:spMk id="9"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940881166" sldId="2147483774"/>
          </pc:sldLayoutMkLst>
          <pc:spChg chg="mod">
            <ac:chgData name="Morris, Martha" userId="f15ea46f-4418-4a8e-9aa8-399a0057e14f" providerId="ADAL" clId="{94A607B0-551D-430D-82B3-A265CBDF50A7}" dt="2026-10-13T16:45:59.386" v="1232"/>
            <ac:spMkLst>
              <pc:docMk/>
              <pc:sldMasterMk cId="1372925650" sldId="2147483660"/>
              <pc:sldLayoutMk cId="940881166" sldId="2147483774"/>
              <ac:spMk id="9"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940881166" sldId="2147483774"/>
              <ac:spMk id="12" creationId="{00000000-0000-0000-0000-000000000000}"/>
            </ac:spMkLst>
          </pc:spChg>
        </pc:sldLayoutChg>
        <pc:sldLayoutChg chg="modSp mod ord">
          <pc:chgData name="Morris, Martha" userId="f15ea46f-4418-4a8e-9aa8-399a0057e14f" providerId="ADAL" clId="{94A607B0-551D-430D-82B3-A265CBDF50A7}" dt="2026-10-13T16:45:59.386" v="1232"/>
          <pc:sldLayoutMkLst>
            <pc:docMk/>
            <pc:sldMasterMk cId="1372925650" sldId="2147483660"/>
            <pc:sldLayoutMk cId="845690072" sldId="2147483775"/>
          </pc:sldLayoutMkLst>
          <pc:spChg chg="mod">
            <ac:chgData name="Morris, Martha" userId="f15ea46f-4418-4a8e-9aa8-399a0057e14f" providerId="ADAL" clId="{94A607B0-551D-430D-82B3-A265CBDF50A7}" dt="2026-10-13T16:45:59.386" v="1232"/>
            <ac:spMkLst>
              <pc:docMk/>
              <pc:sldMasterMk cId="1372925650" sldId="2147483660"/>
              <pc:sldLayoutMk cId="845690072" sldId="2147483775"/>
              <ac:spMk id="9"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845690072" sldId="2147483775"/>
              <ac:spMk id="11"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3386554460" sldId="2147483776"/>
          </pc:sldLayoutMkLst>
          <pc:spChg chg="mod">
            <ac:chgData name="Morris, Martha" userId="f15ea46f-4418-4a8e-9aa8-399a0057e14f" providerId="ADAL" clId="{94A607B0-551D-430D-82B3-A265CBDF50A7}" dt="2026-10-13T16:45:59.386" v="1232"/>
            <ac:spMkLst>
              <pc:docMk/>
              <pc:sldMasterMk cId="1372925650" sldId="2147483660"/>
              <pc:sldLayoutMk cId="3386554460" sldId="2147483776"/>
              <ac:spMk id="9"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3386554460" sldId="2147483776"/>
              <ac:spMk id="15"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2069076682" sldId="2147483777"/>
          </pc:sldLayoutMkLst>
          <pc:spChg chg="mod">
            <ac:chgData name="Morris, Martha" userId="f15ea46f-4418-4a8e-9aa8-399a0057e14f" providerId="ADAL" clId="{94A607B0-551D-430D-82B3-A265CBDF50A7}" dt="2026-10-13T16:45:59.386" v="1232"/>
            <ac:spMkLst>
              <pc:docMk/>
              <pc:sldMasterMk cId="1372925650" sldId="2147483660"/>
              <pc:sldLayoutMk cId="2069076682" sldId="2147483777"/>
              <ac:spMk id="9"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2069076682" sldId="2147483777"/>
              <ac:spMk id="13"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329851835" sldId="2147483778"/>
          </pc:sldLayoutMkLst>
          <pc:spChg chg="mod">
            <ac:chgData name="Morris, Martha" userId="f15ea46f-4418-4a8e-9aa8-399a0057e14f" providerId="ADAL" clId="{94A607B0-551D-430D-82B3-A265CBDF50A7}" dt="2026-10-13T16:45:59.386" v="1232"/>
            <ac:spMkLst>
              <pc:docMk/>
              <pc:sldMasterMk cId="1372925650" sldId="2147483660"/>
              <pc:sldLayoutMk cId="329851835" sldId="2147483778"/>
              <ac:spMk id="9"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329851835" sldId="2147483778"/>
              <ac:spMk id="14"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1447850010" sldId="2147483779"/>
          </pc:sldLayoutMkLst>
          <pc:spChg chg="mod">
            <ac:chgData name="Morris, Martha" userId="f15ea46f-4418-4a8e-9aa8-399a0057e14f" providerId="ADAL" clId="{94A607B0-551D-430D-82B3-A265CBDF50A7}" dt="2026-10-13T16:45:59.386" v="1232"/>
            <ac:spMkLst>
              <pc:docMk/>
              <pc:sldMasterMk cId="1372925650" sldId="2147483660"/>
              <pc:sldLayoutMk cId="1447850010" sldId="2147483779"/>
              <ac:spMk id="3"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1632260558" sldId="2147483780"/>
          </pc:sldLayoutMkLst>
          <pc:spChg chg="mod">
            <ac:chgData name="Morris, Martha" userId="f15ea46f-4418-4a8e-9aa8-399a0057e14f" providerId="ADAL" clId="{94A607B0-551D-430D-82B3-A265CBDF50A7}" dt="2026-10-13T16:45:59.386" v="1232"/>
            <ac:spMkLst>
              <pc:docMk/>
              <pc:sldMasterMk cId="1372925650" sldId="2147483660"/>
              <pc:sldLayoutMk cId="1632260558" sldId="2147483780"/>
              <ac:spMk id="3"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1632260558" sldId="2147483780"/>
              <ac:spMk id="6"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3065319710" sldId="2147483781"/>
          </pc:sldLayoutMkLst>
          <pc:spChg chg="mod">
            <ac:chgData name="Morris, Martha" userId="f15ea46f-4418-4a8e-9aa8-399a0057e14f" providerId="ADAL" clId="{94A607B0-551D-430D-82B3-A265CBDF50A7}" dt="2026-10-13T16:45:59.386" v="1232"/>
            <ac:spMkLst>
              <pc:docMk/>
              <pc:sldMasterMk cId="1372925650" sldId="2147483660"/>
              <pc:sldLayoutMk cId="3065319710" sldId="2147483781"/>
              <ac:spMk id="3"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3065319710" sldId="2147483781"/>
              <ac:spMk id="28"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2323359892" sldId="2147483782"/>
          </pc:sldLayoutMkLst>
          <pc:spChg chg="mod">
            <ac:chgData name="Morris, Martha" userId="f15ea46f-4418-4a8e-9aa8-399a0057e14f" providerId="ADAL" clId="{94A607B0-551D-430D-82B3-A265CBDF50A7}" dt="2026-10-13T16:45:59.386" v="1232"/>
            <ac:spMkLst>
              <pc:docMk/>
              <pc:sldMasterMk cId="1372925650" sldId="2147483660"/>
              <pc:sldLayoutMk cId="2323359892" sldId="2147483782"/>
              <ac:spMk id="2"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4187286597" sldId="2147483783"/>
          </pc:sldLayoutMkLst>
          <pc:spChg chg="mod">
            <ac:chgData name="Morris, Martha" userId="f15ea46f-4418-4a8e-9aa8-399a0057e14f" providerId="ADAL" clId="{94A607B0-551D-430D-82B3-A265CBDF50A7}" dt="2026-10-13T16:45:59.386" v="1232"/>
            <ac:spMkLst>
              <pc:docMk/>
              <pc:sldMasterMk cId="1372925650" sldId="2147483660"/>
              <pc:sldLayoutMk cId="4187286597" sldId="2147483783"/>
              <ac:spMk id="3" creationId="{00000000-0000-0000-0000-000000000000}"/>
            </ac:spMkLst>
          </pc:spChg>
        </pc:sldLayoutChg>
        <pc:sldLayoutChg chg="del mod ord">
          <pc:chgData name="Morris, Martha" userId="f15ea46f-4418-4a8e-9aa8-399a0057e14f" providerId="ADAL" clId="{94A607B0-551D-430D-82B3-A265CBDF50A7}" dt="2026-10-13T16:45:59.413" v="1233"/>
          <pc:sldLayoutMkLst>
            <pc:docMk/>
            <pc:sldMasterMk cId="1372925650" sldId="2147483660"/>
            <pc:sldLayoutMk cId="4283121462" sldId="2147483784"/>
          </pc:sldLayoutMkLst>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3689480227" sldId="2147483785"/>
          </pc:sldLayoutMkLst>
          <pc:spChg chg="mod">
            <ac:chgData name="Morris, Martha" userId="f15ea46f-4418-4a8e-9aa8-399a0057e14f" providerId="ADAL" clId="{94A607B0-551D-430D-82B3-A265CBDF50A7}" dt="2026-10-13T16:45:59.386" v="1232"/>
            <ac:spMkLst>
              <pc:docMk/>
              <pc:sldMasterMk cId="1372925650" sldId="2147483660"/>
              <pc:sldLayoutMk cId="3689480227" sldId="2147483785"/>
              <ac:spMk id="9" creationId="{00000000-0000-0000-0000-000000000000}"/>
            </ac:spMkLst>
          </pc:spChg>
        </pc:sldLayoutChg>
        <pc:sldLayoutChg chg="del mod ord">
          <pc:chgData name="Morris, Martha" userId="f15ea46f-4418-4a8e-9aa8-399a0057e14f" providerId="ADAL" clId="{94A607B0-551D-430D-82B3-A265CBDF50A7}" dt="2026-10-13T16:45:59.413" v="1233"/>
          <pc:sldLayoutMkLst>
            <pc:docMk/>
            <pc:sldMasterMk cId="1372925650" sldId="2147483660"/>
            <pc:sldLayoutMk cId="1201032912" sldId="2147483786"/>
          </pc:sldLayoutMkLst>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2901452134" sldId="2147483787"/>
          </pc:sldLayoutMkLst>
          <pc:spChg chg="mod">
            <ac:chgData name="Morris, Martha" userId="f15ea46f-4418-4a8e-9aa8-399a0057e14f" providerId="ADAL" clId="{94A607B0-551D-430D-82B3-A265CBDF50A7}" dt="2026-10-13T16:45:59.386" v="1232"/>
            <ac:spMkLst>
              <pc:docMk/>
              <pc:sldMasterMk cId="1372925650" sldId="2147483660"/>
              <pc:sldLayoutMk cId="2901452134" sldId="2147483787"/>
              <ac:spMk id="9"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3487820541" sldId="2147483788"/>
          </pc:sldLayoutMkLst>
          <pc:spChg chg="mod">
            <ac:chgData name="Morris, Martha" userId="f15ea46f-4418-4a8e-9aa8-399a0057e14f" providerId="ADAL" clId="{94A607B0-551D-430D-82B3-A265CBDF50A7}" dt="2026-10-13T16:45:59.386" v="1232"/>
            <ac:spMkLst>
              <pc:docMk/>
              <pc:sldMasterMk cId="1372925650" sldId="2147483660"/>
              <pc:sldLayoutMk cId="3487820541" sldId="2147483788"/>
              <ac:spMk id="2"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3487820541" sldId="2147483788"/>
              <ac:spMk id="6"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3487820541" sldId="2147483788"/>
              <ac:spMk id="10"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3487820541" sldId="2147483788"/>
              <ac:spMk id="11"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3496361782" sldId="2147483789"/>
          </pc:sldLayoutMkLst>
          <pc:spChg chg="mod">
            <ac:chgData name="Morris, Martha" userId="f15ea46f-4418-4a8e-9aa8-399a0057e14f" providerId="ADAL" clId="{94A607B0-551D-430D-82B3-A265CBDF50A7}" dt="2026-10-13T16:45:59.386" v="1232"/>
            <ac:spMkLst>
              <pc:docMk/>
              <pc:sldMasterMk cId="1372925650" sldId="2147483660"/>
              <pc:sldLayoutMk cId="3496361782" sldId="2147483789"/>
              <ac:spMk id="41"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3496361782" sldId="2147483789"/>
              <ac:spMk id="42"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3496361782" sldId="2147483789"/>
              <ac:spMk id="43"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963689599" sldId="2147483790"/>
          </pc:sldLayoutMkLst>
          <pc:spChg chg="mod">
            <ac:chgData name="Morris, Martha" userId="f15ea46f-4418-4a8e-9aa8-399a0057e14f" providerId="ADAL" clId="{94A607B0-551D-430D-82B3-A265CBDF50A7}" dt="2026-10-13T16:45:59.386" v="1232"/>
            <ac:spMkLst>
              <pc:docMk/>
              <pc:sldMasterMk cId="1372925650" sldId="2147483660"/>
              <pc:sldLayoutMk cId="963689599" sldId="2147483790"/>
              <ac:spMk id="5" creationId="{E207A32B-0909-4493-BA50-9477B2F22FE7}"/>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3759852918" sldId="2147483791"/>
          </pc:sldLayoutMkLst>
          <pc:spChg chg="mod">
            <ac:chgData name="Morris, Martha" userId="f15ea46f-4418-4a8e-9aa8-399a0057e14f" providerId="ADAL" clId="{94A607B0-551D-430D-82B3-A265CBDF50A7}" dt="2026-10-13T16:45:59.386" v="1232"/>
            <ac:spMkLst>
              <pc:docMk/>
              <pc:sldMasterMk cId="1372925650" sldId="2147483660"/>
              <pc:sldLayoutMk cId="3759852918" sldId="2147483791"/>
              <ac:spMk id="9"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2447244306" sldId="2147483792"/>
          </pc:sldLayoutMkLst>
          <pc:spChg chg="mod">
            <ac:chgData name="Morris, Martha" userId="f15ea46f-4418-4a8e-9aa8-399a0057e14f" providerId="ADAL" clId="{94A607B0-551D-430D-82B3-A265CBDF50A7}" dt="2026-10-13T16:45:59.386" v="1232"/>
            <ac:spMkLst>
              <pc:docMk/>
              <pc:sldMasterMk cId="1372925650" sldId="2147483660"/>
              <pc:sldLayoutMk cId="2447244306" sldId="2147483792"/>
              <ac:spMk id="9"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2447244306" sldId="2147483792"/>
              <ac:spMk id="13"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3250266090" sldId="2147483793"/>
          </pc:sldLayoutMkLst>
          <pc:spChg chg="mod">
            <ac:chgData name="Morris, Martha" userId="f15ea46f-4418-4a8e-9aa8-399a0057e14f" providerId="ADAL" clId="{94A607B0-551D-430D-82B3-A265CBDF50A7}" dt="2026-10-13T16:45:59.386" v="1232"/>
            <ac:spMkLst>
              <pc:docMk/>
              <pc:sldMasterMk cId="1372925650" sldId="2147483660"/>
              <pc:sldLayoutMk cId="3250266090" sldId="2147483793"/>
              <ac:spMk id="9"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1741371239" sldId="2147483794"/>
          </pc:sldLayoutMkLst>
          <pc:spChg chg="mod">
            <ac:chgData name="Morris, Martha" userId="f15ea46f-4418-4a8e-9aa8-399a0057e14f" providerId="ADAL" clId="{94A607B0-551D-430D-82B3-A265CBDF50A7}" dt="2026-10-13T16:45:59.386" v="1232"/>
            <ac:spMkLst>
              <pc:docMk/>
              <pc:sldMasterMk cId="1372925650" sldId="2147483660"/>
              <pc:sldLayoutMk cId="1741371239" sldId="2147483794"/>
              <ac:spMk id="53"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1741371239" sldId="2147483794"/>
              <ac:spMk id="54"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1741371239" sldId="2147483794"/>
              <ac:spMk id="55"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1741371239" sldId="2147483794"/>
              <ac:spMk id="56"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1741371239" sldId="2147483794"/>
              <ac:spMk id="57"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1413608510" sldId="2147483795"/>
          </pc:sldLayoutMkLst>
          <pc:spChg chg="mod">
            <ac:chgData name="Morris, Martha" userId="f15ea46f-4418-4a8e-9aa8-399a0057e14f" providerId="ADAL" clId="{94A607B0-551D-430D-82B3-A265CBDF50A7}" dt="2026-10-13T16:45:59.386" v="1232"/>
            <ac:spMkLst>
              <pc:docMk/>
              <pc:sldMasterMk cId="1372925650" sldId="2147483660"/>
              <pc:sldLayoutMk cId="1413608510" sldId="2147483795"/>
              <ac:spMk id="3"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3728219556" sldId="2147483796"/>
          </pc:sldLayoutMkLst>
          <pc:spChg chg="mod">
            <ac:chgData name="Morris, Martha" userId="f15ea46f-4418-4a8e-9aa8-399a0057e14f" providerId="ADAL" clId="{94A607B0-551D-430D-82B3-A265CBDF50A7}" dt="2026-10-13T16:45:59.386" v="1232"/>
            <ac:spMkLst>
              <pc:docMk/>
              <pc:sldMasterMk cId="1372925650" sldId="2147483660"/>
              <pc:sldLayoutMk cId="3728219556" sldId="2147483796"/>
              <ac:spMk id="3"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3728219556" sldId="2147483796"/>
              <ac:spMk id="9" creationId="{6AC0CA5E-EFEA-8541-9891-860A7E865432}"/>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2827951038" sldId="2147483797"/>
          </pc:sldLayoutMkLst>
          <pc:spChg chg="mod">
            <ac:chgData name="Morris, Martha" userId="f15ea46f-4418-4a8e-9aa8-399a0057e14f" providerId="ADAL" clId="{94A607B0-551D-430D-82B3-A265CBDF50A7}" dt="2026-10-13T16:45:59.386" v="1232"/>
            <ac:spMkLst>
              <pc:docMk/>
              <pc:sldMasterMk cId="1372925650" sldId="2147483660"/>
              <pc:sldLayoutMk cId="2827951038" sldId="2147483797"/>
              <ac:spMk id="4"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2827951038" sldId="2147483797"/>
              <ac:spMk id="5"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2827951038" sldId="2147483797"/>
              <ac:spMk id="6" creationId="{A7E82BEA-3BE0-FE23-3A7E-3547EDCC5326}"/>
            </ac:spMkLst>
          </pc:spChg>
          <pc:spChg chg="mod">
            <ac:chgData name="Morris, Martha" userId="f15ea46f-4418-4a8e-9aa8-399a0057e14f" providerId="ADAL" clId="{94A607B0-551D-430D-82B3-A265CBDF50A7}" dt="2026-10-13T16:45:59.386" v="1232"/>
            <ac:spMkLst>
              <pc:docMk/>
              <pc:sldMasterMk cId="1372925650" sldId="2147483660"/>
              <pc:sldLayoutMk cId="2827951038" sldId="2147483797"/>
              <ac:spMk id="10" creationId="{87D964AE-8371-D642-8284-68E40D1EDC46}"/>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96475503" sldId="2147483798"/>
          </pc:sldLayoutMkLst>
          <pc:spChg chg="mod">
            <ac:chgData name="Morris, Martha" userId="f15ea46f-4418-4a8e-9aa8-399a0057e14f" providerId="ADAL" clId="{94A607B0-551D-430D-82B3-A265CBDF50A7}" dt="2026-10-13T16:45:59.386" v="1232"/>
            <ac:spMkLst>
              <pc:docMk/>
              <pc:sldMasterMk cId="1372925650" sldId="2147483660"/>
              <pc:sldLayoutMk cId="96475503" sldId="2147483798"/>
              <ac:spMk id="24" creationId="{00000000-0000-0000-0000-000000000000}"/>
            </ac:spMkLst>
          </pc:spChg>
          <pc:spChg chg="mod">
            <ac:chgData name="Morris, Martha" userId="f15ea46f-4418-4a8e-9aa8-399a0057e14f" providerId="ADAL" clId="{94A607B0-551D-430D-82B3-A265CBDF50A7}" dt="2026-10-13T16:45:59.386" v="1232"/>
            <ac:spMkLst>
              <pc:docMk/>
              <pc:sldMasterMk cId="1372925650" sldId="2147483660"/>
              <pc:sldLayoutMk cId="96475503" sldId="2147483798"/>
              <ac:spMk id="25"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2807453758" sldId="2147483799"/>
          </pc:sldLayoutMkLst>
          <pc:spChg chg="mod">
            <ac:chgData name="Morris, Martha" userId="f15ea46f-4418-4a8e-9aa8-399a0057e14f" providerId="ADAL" clId="{94A607B0-551D-430D-82B3-A265CBDF50A7}" dt="2026-10-13T16:45:59.386" v="1232"/>
            <ac:spMkLst>
              <pc:docMk/>
              <pc:sldMasterMk cId="1372925650" sldId="2147483660"/>
              <pc:sldLayoutMk cId="2807453758" sldId="2147483799"/>
              <ac:spMk id="4" creationId="{291A1069-EC13-0540-84F7-B5FCD3FBD741}"/>
            </ac:spMkLst>
          </pc:spChg>
          <pc:spChg chg="mod">
            <ac:chgData name="Morris, Martha" userId="f15ea46f-4418-4a8e-9aa8-399a0057e14f" providerId="ADAL" clId="{94A607B0-551D-430D-82B3-A265CBDF50A7}" dt="2026-10-13T16:45:59.386" v="1232"/>
            <ac:spMkLst>
              <pc:docMk/>
              <pc:sldMasterMk cId="1372925650" sldId="2147483660"/>
              <pc:sldLayoutMk cId="2807453758" sldId="2147483799"/>
              <ac:spMk id="7" creationId="{6F862EE9-EE9E-2A43-A536-A483E172717D}"/>
            </ac:spMkLst>
          </pc:spChg>
          <pc:spChg chg="mod">
            <ac:chgData name="Morris, Martha" userId="f15ea46f-4418-4a8e-9aa8-399a0057e14f" providerId="ADAL" clId="{94A607B0-551D-430D-82B3-A265CBDF50A7}" dt="2026-10-13T16:45:59.386" v="1232"/>
            <ac:spMkLst>
              <pc:docMk/>
              <pc:sldMasterMk cId="1372925650" sldId="2147483660"/>
              <pc:sldLayoutMk cId="2807453758" sldId="2147483799"/>
              <ac:spMk id="12" creationId="{C526DA45-8153-D448-B630-BC1E4590B16F}"/>
            </ac:spMkLst>
          </pc:spChg>
          <pc:spChg chg="mod">
            <ac:chgData name="Morris, Martha" userId="f15ea46f-4418-4a8e-9aa8-399a0057e14f" providerId="ADAL" clId="{94A607B0-551D-430D-82B3-A265CBDF50A7}" dt="2026-10-13T16:45:59.386" v="1232"/>
            <ac:spMkLst>
              <pc:docMk/>
              <pc:sldMasterMk cId="1372925650" sldId="2147483660"/>
              <pc:sldLayoutMk cId="2807453758" sldId="2147483799"/>
              <ac:spMk id="14" creationId="{5CE8A67B-BF53-2640-8047-1D8BEFCE5911}"/>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259987918" sldId="2147483800"/>
          </pc:sldLayoutMkLst>
          <pc:spChg chg="mod">
            <ac:chgData name="Morris, Martha" userId="f15ea46f-4418-4a8e-9aa8-399a0057e14f" providerId="ADAL" clId="{94A607B0-551D-430D-82B3-A265CBDF50A7}" dt="2026-10-13T16:45:59.386" v="1232"/>
            <ac:spMkLst>
              <pc:docMk/>
              <pc:sldMasterMk cId="1372925650" sldId="2147483660"/>
              <pc:sldLayoutMk cId="259987918" sldId="2147483800"/>
              <ac:spMk id="9" creationId="{00000000-0000-0000-0000-000000000000}"/>
            </ac:spMkLst>
          </pc:spChg>
        </pc:sldLayoutChg>
        <pc:sldLayoutChg chg="modSp del mod ord">
          <pc:chgData name="Morris, Martha" userId="f15ea46f-4418-4a8e-9aa8-399a0057e14f" providerId="ADAL" clId="{94A607B0-551D-430D-82B3-A265CBDF50A7}" dt="2026-10-13T16:45:59.413" v="1233"/>
          <pc:sldLayoutMkLst>
            <pc:docMk/>
            <pc:sldMasterMk cId="1372925650" sldId="2147483660"/>
            <pc:sldLayoutMk cId="2904426176" sldId="2147483801"/>
          </pc:sldLayoutMkLst>
          <pc:spChg chg="mod">
            <ac:chgData name="Morris, Martha" userId="f15ea46f-4418-4a8e-9aa8-399a0057e14f" providerId="ADAL" clId="{94A607B0-551D-430D-82B3-A265CBDF50A7}" dt="2026-10-13T16:45:59.386" v="1232"/>
            <ac:spMkLst>
              <pc:docMk/>
              <pc:sldMasterMk cId="1372925650" sldId="2147483660"/>
              <pc:sldLayoutMk cId="2904426176" sldId="2147483801"/>
              <ac:spMk id="15" creationId="{51DEDCA3-7349-9ABE-3637-BC9B7DE0477F}"/>
            </ac:spMkLst>
          </pc:spChg>
          <pc:spChg chg="mod">
            <ac:chgData name="Morris, Martha" userId="f15ea46f-4418-4a8e-9aa8-399a0057e14f" providerId="ADAL" clId="{94A607B0-551D-430D-82B3-A265CBDF50A7}" dt="2026-10-13T16:45:59.386" v="1232"/>
            <ac:spMkLst>
              <pc:docMk/>
              <pc:sldMasterMk cId="1372925650" sldId="2147483660"/>
              <pc:sldLayoutMk cId="2904426176" sldId="2147483801"/>
              <ac:spMk id="16" creationId="{C5D9E2F7-96CC-E29C-A2B5-FD59669ADCEE}"/>
            </ac:spMkLst>
          </pc:spChg>
          <pc:spChg chg="mod">
            <ac:chgData name="Morris, Martha" userId="f15ea46f-4418-4a8e-9aa8-399a0057e14f" providerId="ADAL" clId="{94A607B0-551D-430D-82B3-A265CBDF50A7}" dt="2026-10-13T16:45:59.386" v="1232"/>
            <ac:spMkLst>
              <pc:docMk/>
              <pc:sldMasterMk cId="1372925650" sldId="2147483660"/>
              <pc:sldLayoutMk cId="2904426176" sldId="2147483801"/>
              <ac:spMk id="17" creationId="{A293BE6F-C335-9F63-07B1-1077BDA2F84B}"/>
            </ac:spMkLst>
          </pc:spChg>
        </pc:sldLayoutChg>
      </pc:sldMasterChg>
      <pc:sldMasterChg chg="delSldLayout">
        <pc:chgData name="Morris, Martha" userId="f15ea46f-4418-4a8e-9aa8-399a0057e14f" providerId="ADAL" clId="{94A607B0-551D-430D-82B3-A265CBDF50A7}" dt="2026-09-23T14:16:47.953" v="678" actId="47"/>
        <pc:sldMasterMkLst>
          <pc:docMk/>
          <pc:sldMasterMk cId="3711307763" sldId="2147483716"/>
        </pc:sldMasterMkLst>
      </pc:sldMasterChg>
      <pc:sldMasterChg chg="del sldLayoutOrd">
        <pc:chgData name="Morris, Martha" userId="f15ea46f-4418-4a8e-9aa8-399a0057e14f" providerId="ADAL" clId="{94A607B0-551D-430D-82B3-A265CBDF50A7}" dt="2026-10-13T16:45:59.413" v="1233"/>
        <pc:sldMasterMkLst>
          <pc:docMk/>
          <pc:sldMasterMk cId="2812720193" sldId="2147483768"/>
        </pc:sldMasterMkLst>
      </pc:sldMasterChg>
      <pc:sldMasterChg chg="delSldLayout modSldLayout sldLayoutOrd">
        <pc:chgData name="Morris, Martha" userId="f15ea46f-4418-4a8e-9aa8-399a0057e14f" providerId="ADAL" clId="{94A607B0-551D-430D-82B3-A265CBDF50A7}" dt="2026-10-13T17:30:28.373" v="1436"/>
        <pc:sldMasterMkLst>
          <pc:docMk/>
          <pc:sldMasterMk cId="3155302492" sldId="2147483872"/>
        </pc:sldMasterMkLst>
        <pc:sldLayoutChg chg="modSp del mod ord">
          <pc:chgData name="Morris, Martha" userId="f15ea46f-4418-4a8e-9aa8-399a0057e14f" providerId="ADAL" clId="{94A607B0-551D-430D-82B3-A265CBDF50A7}" dt="2026-10-13T17:30:28.373" v="1436"/>
          <pc:sldLayoutMkLst>
            <pc:docMk/>
            <pc:sldMasterMk cId="3155302492" sldId="2147483872"/>
            <pc:sldLayoutMk cId="3266055859" sldId="2147483896"/>
          </pc:sldLayoutMkLst>
          <pc:spChg chg="mod">
            <ac:chgData name="Morris, Martha" userId="f15ea46f-4418-4a8e-9aa8-399a0057e14f" providerId="ADAL" clId="{94A607B0-551D-430D-82B3-A265CBDF50A7}" dt="2026-10-13T17:30:28.344" v="1435"/>
            <ac:spMkLst>
              <pc:docMk/>
              <pc:sldMasterMk cId="3155302492" sldId="2147483872"/>
              <pc:sldLayoutMk cId="3266055859" sldId="2147483896"/>
              <ac:spMk id="3" creationId="{CCD4FD45-C2C7-0AAA-7F9D-1F5296307128}"/>
            </ac:spMkLst>
          </pc:spChg>
          <pc:spChg chg="mod">
            <ac:chgData name="Morris, Martha" userId="f15ea46f-4418-4a8e-9aa8-399a0057e14f" providerId="ADAL" clId="{94A607B0-551D-430D-82B3-A265CBDF50A7}" dt="2026-10-13T17:30:28.344" v="1435"/>
            <ac:spMkLst>
              <pc:docMk/>
              <pc:sldMasterMk cId="3155302492" sldId="2147483872"/>
              <pc:sldLayoutMk cId="3266055859" sldId="2147483896"/>
              <ac:spMk id="4" creationId="{6C03B569-AA4D-08CC-7107-9C94A6BCEC8A}"/>
            </ac:spMkLst>
          </pc:spChg>
          <pc:spChg chg="mod">
            <ac:chgData name="Morris, Martha" userId="f15ea46f-4418-4a8e-9aa8-399a0057e14f" providerId="ADAL" clId="{94A607B0-551D-430D-82B3-A265CBDF50A7}" dt="2026-10-13T17:30:28.344" v="1435"/>
            <ac:spMkLst>
              <pc:docMk/>
              <pc:sldMasterMk cId="3155302492" sldId="2147483872"/>
              <pc:sldLayoutMk cId="3266055859" sldId="2147483896"/>
              <ac:spMk id="5" creationId="{00000000-0000-0000-0000-000000000000}"/>
            </ac:spMkLst>
          </pc:spChg>
          <pc:spChg chg="mod">
            <ac:chgData name="Morris, Martha" userId="f15ea46f-4418-4a8e-9aa8-399a0057e14f" providerId="ADAL" clId="{94A607B0-551D-430D-82B3-A265CBDF50A7}" dt="2026-10-13T17:30:28.344" v="1435"/>
            <ac:spMkLst>
              <pc:docMk/>
              <pc:sldMasterMk cId="3155302492" sldId="2147483872"/>
              <pc:sldLayoutMk cId="3266055859" sldId="2147483896"/>
              <ac:spMk id="9" creationId="{00000000-0000-0000-0000-000000000000}"/>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1923596019" sldId="2147483897"/>
          </pc:sldLayoutMkLst>
          <pc:spChg chg="mod">
            <ac:chgData name="Morris, Martha" userId="f15ea46f-4418-4a8e-9aa8-399a0057e14f" providerId="ADAL" clId="{94A607B0-551D-430D-82B3-A265CBDF50A7}" dt="2026-10-13T17:30:28.344" v="1435"/>
            <ac:spMkLst>
              <pc:docMk/>
              <pc:sldMasterMk cId="3155302492" sldId="2147483872"/>
              <pc:sldLayoutMk cId="1923596019" sldId="2147483897"/>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1923596019" sldId="2147483897"/>
              <ac:spMk id="3" creationId="{431116CB-A4CD-B8B9-EE7B-600D315073E3}"/>
            </ac:spMkLst>
          </pc:spChg>
          <pc:spChg chg="mod">
            <ac:chgData name="Morris, Martha" userId="f15ea46f-4418-4a8e-9aa8-399a0057e14f" providerId="ADAL" clId="{94A607B0-551D-430D-82B3-A265CBDF50A7}" dt="2026-10-13T17:30:28.344" v="1435"/>
            <ac:spMkLst>
              <pc:docMk/>
              <pc:sldMasterMk cId="3155302492" sldId="2147483872"/>
              <pc:sldLayoutMk cId="1923596019" sldId="2147483897"/>
              <ac:spMk id="4" creationId="{4D616739-F3E8-D304-99C4-843F4983B8A2}"/>
            </ac:spMkLst>
          </pc:spChg>
          <pc:spChg chg="mod">
            <ac:chgData name="Morris, Martha" userId="f15ea46f-4418-4a8e-9aa8-399a0057e14f" providerId="ADAL" clId="{94A607B0-551D-430D-82B3-A265CBDF50A7}" dt="2026-10-13T17:30:28.344" v="1435"/>
            <ac:spMkLst>
              <pc:docMk/>
              <pc:sldMasterMk cId="3155302492" sldId="2147483872"/>
              <pc:sldLayoutMk cId="1923596019" sldId="2147483897"/>
              <ac:spMk id="5" creationId="{C9321479-E620-CC20-75CD-7478519CFEEF}"/>
            </ac:spMkLst>
          </pc:spChg>
          <pc:spChg chg="mod">
            <ac:chgData name="Morris, Martha" userId="f15ea46f-4418-4a8e-9aa8-399a0057e14f" providerId="ADAL" clId="{94A607B0-551D-430D-82B3-A265CBDF50A7}" dt="2026-10-13T17:30:28.344" v="1435"/>
            <ac:spMkLst>
              <pc:docMk/>
              <pc:sldMasterMk cId="3155302492" sldId="2147483872"/>
              <pc:sldLayoutMk cId="1923596019" sldId="2147483897"/>
              <ac:spMk id="9" creationId="{A3AD5C1C-89B1-B711-41B5-035A4DBDB731}"/>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1309666027" sldId="2147483898"/>
          </pc:sldLayoutMkLst>
          <pc:spChg chg="mod">
            <ac:chgData name="Morris, Martha" userId="f15ea46f-4418-4a8e-9aa8-399a0057e14f" providerId="ADAL" clId="{94A607B0-551D-430D-82B3-A265CBDF50A7}" dt="2026-10-13T17:30:28.344" v="1435"/>
            <ac:spMkLst>
              <pc:docMk/>
              <pc:sldMasterMk cId="3155302492" sldId="2147483872"/>
              <pc:sldLayoutMk cId="1309666027" sldId="2147483898"/>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1309666027" sldId="2147483898"/>
              <ac:spMk id="3" creationId="{96FC2455-1B05-EFAA-008D-3A912FB94762}"/>
            </ac:spMkLst>
          </pc:spChg>
          <pc:spChg chg="mod">
            <ac:chgData name="Morris, Martha" userId="f15ea46f-4418-4a8e-9aa8-399a0057e14f" providerId="ADAL" clId="{94A607B0-551D-430D-82B3-A265CBDF50A7}" dt="2026-10-13T17:30:28.344" v="1435"/>
            <ac:spMkLst>
              <pc:docMk/>
              <pc:sldMasterMk cId="3155302492" sldId="2147483872"/>
              <pc:sldLayoutMk cId="1309666027" sldId="2147483898"/>
              <ac:spMk id="4" creationId="{FC17717F-52D8-DFA3-4DD7-DC897E2A866A}"/>
            </ac:spMkLst>
          </pc:spChg>
          <pc:spChg chg="mod">
            <ac:chgData name="Morris, Martha" userId="f15ea46f-4418-4a8e-9aa8-399a0057e14f" providerId="ADAL" clId="{94A607B0-551D-430D-82B3-A265CBDF50A7}" dt="2026-10-13T17:30:28.344" v="1435"/>
            <ac:spMkLst>
              <pc:docMk/>
              <pc:sldMasterMk cId="3155302492" sldId="2147483872"/>
              <pc:sldLayoutMk cId="1309666027" sldId="2147483898"/>
              <ac:spMk id="9" creationId="{A3AD5C1C-89B1-B711-41B5-035A4DBDB731}"/>
            </ac:spMkLst>
          </pc:spChg>
          <pc:spChg chg="mod">
            <ac:chgData name="Morris, Martha" userId="f15ea46f-4418-4a8e-9aa8-399a0057e14f" providerId="ADAL" clId="{94A607B0-551D-430D-82B3-A265CBDF50A7}" dt="2026-10-13T17:30:28.344" v="1435"/>
            <ac:spMkLst>
              <pc:docMk/>
              <pc:sldMasterMk cId="3155302492" sldId="2147483872"/>
              <pc:sldLayoutMk cId="1309666027" sldId="2147483898"/>
              <ac:spMk id="29" creationId="{984599CF-EC1B-8D78-F088-9A38D8602C29}"/>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4010082020" sldId="2147483899"/>
          </pc:sldLayoutMkLst>
          <pc:spChg chg="mod">
            <ac:chgData name="Morris, Martha" userId="f15ea46f-4418-4a8e-9aa8-399a0057e14f" providerId="ADAL" clId="{94A607B0-551D-430D-82B3-A265CBDF50A7}" dt="2026-10-13T17:30:28.344" v="1435"/>
            <ac:spMkLst>
              <pc:docMk/>
              <pc:sldMasterMk cId="3155302492" sldId="2147483872"/>
              <pc:sldLayoutMk cId="4010082020" sldId="2147483899"/>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4010082020" sldId="2147483899"/>
              <ac:spMk id="3" creationId="{65F06EB7-6364-E31B-0229-5BCD5BF11962}"/>
            </ac:spMkLst>
          </pc:spChg>
          <pc:spChg chg="mod">
            <ac:chgData name="Morris, Martha" userId="f15ea46f-4418-4a8e-9aa8-399a0057e14f" providerId="ADAL" clId="{94A607B0-551D-430D-82B3-A265CBDF50A7}" dt="2026-10-13T17:30:28.344" v="1435"/>
            <ac:spMkLst>
              <pc:docMk/>
              <pc:sldMasterMk cId="3155302492" sldId="2147483872"/>
              <pc:sldLayoutMk cId="4010082020" sldId="2147483899"/>
              <ac:spMk id="4" creationId="{ED972B0C-DD42-5559-F22E-8B0362BAC604}"/>
            </ac:spMkLst>
          </pc:spChg>
          <pc:spChg chg="mod">
            <ac:chgData name="Morris, Martha" userId="f15ea46f-4418-4a8e-9aa8-399a0057e14f" providerId="ADAL" clId="{94A607B0-551D-430D-82B3-A265CBDF50A7}" dt="2026-10-13T17:30:28.344" v="1435"/>
            <ac:spMkLst>
              <pc:docMk/>
              <pc:sldMasterMk cId="3155302492" sldId="2147483872"/>
              <pc:sldLayoutMk cId="4010082020" sldId="2147483899"/>
              <ac:spMk id="9" creationId="{A3AD5C1C-89B1-B711-41B5-035A4DBDB731}"/>
            </ac:spMkLst>
          </pc:spChg>
          <pc:spChg chg="mod">
            <ac:chgData name="Morris, Martha" userId="f15ea46f-4418-4a8e-9aa8-399a0057e14f" providerId="ADAL" clId="{94A607B0-551D-430D-82B3-A265CBDF50A7}" dt="2026-10-13T17:30:28.344" v="1435"/>
            <ac:spMkLst>
              <pc:docMk/>
              <pc:sldMasterMk cId="3155302492" sldId="2147483872"/>
              <pc:sldLayoutMk cId="4010082020" sldId="2147483899"/>
              <ac:spMk id="24" creationId="{C0C3F9F6-CB2B-7544-7316-6C6A4EC03062}"/>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3784847863" sldId="2147483900"/>
          </pc:sldLayoutMkLst>
          <pc:spChg chg="mod">
            <ac:chgData name="Morris, Martha" userId="f15ea46f-4418-4a8e-9aa8-399a0057e14f" providerId="ADAL" clId="{94A607B0-551D-430D-82B3-A265CBDF50A7}" dt="2026-10-13T17:30:28.344" v="1435"/>
            <ac:spMkLst>
              <pc:docMk/>
              <pc:sldMasterMk cId="3155302492" sldId="2147483872"/>
              <pc:sldLayoutMk cId="3784847863" sldId="2147483900"/>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3784847863" sldId="2147483900"/>
              <ac:spMk id="3" creationId="{5FEFF42F-E172-6BFE-2D5D-38ADB2EBD025}"/>
            </ac:spMkLst>
          </pc:spChg>
          <pc:spChg chg="mod">
            <ac:chgData name="Morris, Martha" userId="f15ea46f-4418-4a8e-9aa8-399a0057e14f" providerId="ADAL" clId="{94A607B0-551D-430D-82B3-A265CBDF50A7}" dt="2026-10-13T17:30:28.344" v="1435"/>
            <ac:spMkLst>
              <pc:docMk/>
              <pc:sldMasterMk cId="3155302492" sldId="2147483872"/>
              <pc:sldLayoutMk cId="3784847863" sldId="2147483900"/>
              <ac:spMk id="4" creationId="{1E56A26E-91D2-18A0-A3DB-AE202294DCA6}"/>
            </ac:spMkLst>
          </pc:spChg>
          <pc:spChg chg="mod">
            <ac:chgData name="Morris, Martha" userId="f15ea46f-4418-4a8e-9aa8-399a0057e14f" providerId="ADAL" clId="{94A607B0-551D-430D-82B3-A265CBDF50A7}" dt="2026-10-13T17:30:28.344" v="1435"/>
            <ac:spMkLst>
              <pc:docMk/>
              <pc:sldMasterMk cId="3155302492" sldId="2147483872"/>
              <pc:sldLayoutMk cId="3784847863" sldId="2147483900"/>
              <ac:spMk id="9" creationId="{A3AD5C1C-89B1-B711-41B5-035A4DBDB731}"/>
            </ac:spMkLst>
          </pc:spChg>
          <pc:spChg chg="mod">
            <ac:chgData name="Morris, Martha" userId="f15ea46f-4418-4a8e-9aa8-399a0057e14f" providerId="ADAL" clId="{94A607B0-551D-430D-82B3-A265CBDF50A7}" dt="2026-10-13T17:30:28.344" v="1435"/>
            <ac:spMkLst>
              <pc:docMk/>
              <pc:sldMasterMk cId="3155302492" sldId="2147483872"/>
              <pc:sldLayoutMk cId="3784847863" sldId="2147483900"/>
              <ac:spMk id="53" creationId="{1B028C25-02E7-0F7B-4956-6FB2EB060D13}"/>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1167621420" sldId="2147483901"/>
          </pc:sldLayoutMkLst>
          <pc:spChg chg="mod">
            <ac:chgData name="Morris, Martha" userId="f15ea46f-4418-4a8e-9aa8-399a0057e14f" providerId="ADAL" clId="{94A607B0-551D-430D-82B3-A265CBDF50A7}" dt="2026-10-13T17:30:28.344" v="1435"/>
            <ac:spMkLst>
              <pc:docMk/>
              <pc:sldMasterMk cId="3155302492" sldId="2147483872"/>
              <pc:sldLayoutMk cId="1167621420" sldId="2147483901"/>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1167621420" sldId="2147483901"/>
              <ac:spMk id="3" creationId="{AD740F2C-4658-0E28-3C66-DDA3F0B51A85}"/>
            </ac:spMkLst>
          </pc:spChg>
          <pc:spChg chg="mod">
            <ac:chgData name="Morris, Martha" userId="f15ea46f-4418-4a8e-9aa8-399a0057e14f" providerId="ADAL" clId="{94A607B0-551D-430D-82B3-A265CBDF50A7}" dt="2026-10-13T17:30:28.344" v="1435"/>
            <ac:spMkLst>
              <pc:docMk/>
              <pc:sldMasterMk cId="3155302492" sldId="2147483872"/>
              <pc:sldLayoutMk cId="1167621420" sldId="2147483901"/>
              <ac:spMk id="5" creationId="{3DF681D4-C2F1-2897-51C2-0D2519020CA2}"/>
            </ac:spMkLst>
          </pc:spChg>
          <pc:spChg chg="mod">
            <ac:chgData name="Morris, Martha" userId="f15ea46f-4418-4a8e-9aa8-399a0057e14f" providerId="ADAL" clId="{94A607B0-551D-430D-82B3-A265CBDF50A7}" dt="2026-10-13T17:30:28.344" v="1435"/>
            <ac:spMkLst>
              <pc:docMk/>
              <pc:sldMasterMk cId="3155302492" sldId="2147483872"/>
              <pc:sldLayoutMk cId="1167621420" sldId="2147483901"/>
              <ac:spMk id="9" creationId="{A3AD5C1C-89B1-B711-41B5-035A4DBDB731}"/>
            </ac:spMkLst>
          </pc:spChg>
          <pc:spChg chg="mod">
            <ac:chgData name="Morris, Martha" userId="f15ea46f-4418-4a8e-9aa8-399a0057e14f" providerId="ADAL" clId="{94A607B0-551D-430D-82B3-A265CBDF50A7}" dt="2026-10-13T17:30:28.344" v="1435"/>
            <ac:spMkLst>
              <pc:docMk/>
              <pc:sldMasterMk cId="3155302492" sldId="2147483872"/>
              <pc:sldLayoutMk cId="1167621420" sldId="2147483901"/>
              <ac:spMk id="29" creationId="{984599CF-EC1B-8D78-F088-9A38D8602C29}"/>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3097630963" sldId="2147483902"/>
          </pc:sldLayoutMkLst>
          <pc:spChg chg="mod">
            <ac:chgData name="Morris, Martha" userId="f15ea46f-4418-4a8e-9aa8-399a0057e14f" providerId="ADAL" clId="{94A607B0-551D-430D-82B3-A265CBDF50A7}" dt="2026-10-13T17:30:28.344" v="1435"/>
            <ac:spMkLst>
              <pc:docMk/>
              <pc:sldMasterMk cId="3155302492" sldId="2147483872"/>
              <pc:sldLayoutMk cId="3097630963" sldId="2147483902"/>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3097630963" sldId="2147483902"/>
              <ac:spMk id="3" creationId="{5BA4B563-2ED4-B23E-DC49-B694AFB6D435}"/>
            </ac:spMkLst>
          </pc:spChg>
          <pc:spChg chg="mod">
            <ac:chgData name="Morris, Martha" userId="f15ea46f-4418-4a8e-9aa8-399a0057e14f" providerId="ADAL" clId="{94A607B0-551D-430D-82B3-A265CBDF50A7}" dt="2026-10-13T17:30:28.344" v="1435"/>
            <ac:spMkLst>
              <pc:docMk/>
              <pc:sldMasterMk cId="3155302492" sldId="2147483872"/>
              <pc:sldLayoutMk cId="3097630963" sldId="2147483902"/>
              <ac:spMk id="4" creationId="{4D8DEA4A-B01D-9852-E3FC-43DBA4CD7F62}"/>
            </ac:spMkLst>
          </pc:spChg>
          <pc:spChg chg="mod">
            <ac:chgData name="Morris, Martha" userId="f15ea46f-4418-4a8e-9aa8-399a0057e14f" providerId="ADAL" clId="{94A607B0-551D-430D-82B3-A265CBDF50A7}" dt="2026-10-13T17:30:28.344" v="1435"/>
            <ac:spMkLst>
              <pc:docMk/>
              <pc:sldMasterMk cId="3155302492" sldId="2147483872"/>
              <pc:sldLayoutMk cId="3097630963" sldId="2147483902"/>
              <ac:spMk id="5" creationId="{71CBEC1D-1E14-8CEC-B9D9-3D97591912B7}"/>
            </ac:spMkLst>
          </pc:spChg>
          <pc:spChg chg="mod">
            <ac:chgData name="Morris, Martha" userId="f15ea46f-4418-4a8e-9aa8-399a0057e14f" providerId="ADAL" clId="{94A607B0-551D-430D-82B3-A265CBDF50A7}" dt="2026-10-13T17:30:28.344" v="1435"/>
            <ac:spMkLst>
              <pc:docMk/>
              <pc:sldMasterMk cId="3155302492" sldId="2147483872"/>
              <pc:sldLayoutMk cId="3097630963" sldId="2147483902"/>
              <ac:spMk id="9" creationId="{A3AD5C1C-89B1-B711-41B5-035A4DBDB731}"/>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801390324" sldId="2147483903"/>
          </pc:sldLayoutMkLst>
          <pc:spChg chg="mod">
            <ac:chgData name="Morris, Martha" userId="f15ea46f-4418-4a8e-9aa8-399a0057e14f" providerId="ADAL" clId="{94A607B0-551D-430D-82B3-A265CBDF50A7}" dt="2026-10-13T17:30:28.344" v="1435"/>
            <ac:spMkLst>
              <pc:docMk/>
              <pc:sldMasterMk cId="3155302492" sldId="2147483872"/>
              <pc:sldLayoutMk cId="801390324" sldId="2147483903"/>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801390324" sldId="2147483903"/>
              <ac:spMk id="4" creationId="{687C7AD4-23F8-229C-AA4E-2CE7356378C1}"/>
            </ac:spMkLst>
          </pc:spChg>
          <pc:spChg chg="mod">
            <ac:chgData name="Morris, Martha" userId="f15ea46f-4418-4a8e-9aa8-399a0057e14f" providerId="ADAL" clId="{94A607B0-551D-430D-82B3-A265CBDF50A7}" dt="2026-10-13T17:30:28.344" v="1435"/>
            <ac:spMkLst>
              <pc:docMk/>
              <pc:sldMasterMk cId="3155302492" sldId="2147483872"/>
              <pc:sldLayoutMk cId="801390324" sldId="2147483903"/>
              <ac:spMk id="5" creationId="{EF255223-A5F9-3D15-7FB0-1DB35485A336}"/>
            </ac:spMkLst>
          </pc:spChg>
          <pc:spChg chg="mod">
            <ac:chgData name="Morris, Martha" userId="f15ea46f-4418-4a8e-9aa8-399a0057e14f" providerId="ADAL" clId="{94A607B0-551D-430D-82B3-A265CBDF50A7}" dt="2026-10-13T17:30:28.344" v="1435"/>
            <ac:spMkLst>
              <pc:docMk/>
              <pc:sldMasterMk cId="3155302492" sldId="2147483872"/>
              <pc:sldLayoutMk cId="801390324" sldId="2147483903"/>
              <ac:spMk id="6" creationId="{D1B9B5FC-0DB0-7B20-046A-072571343250}"/>
            </ac:spMkLst>
          </pc:spChg>
          <pc:spChg chg="mod">
            <ac:chgData name="Morris, Martha" userId="f15ea46f-4418-4a8e-9aa8-399a0057e14f" providerId="ADAL" clId="{94A607B0-551D-430D-82B3-A265CBDF50A7}" dt="2026-10-13T17:30:28.344" v="1435"/>
            <ac:spMkLst>
              <pc:docMk/>
              <pc:sldMasterMk cId="3155302492" sldId="2147483872"/>
              <pc:sldLayoutMk cId="801390324" sldId="2147483903"/>
              <ac:spMk id="9" creationId="{A3AD5C1C-89B1-B711-41B5-035A4DBDB731}"/>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4046562664" sldId="2147483904"/>
          </pc:sldLayoutMkLst>
          <pc:spChg chg="mod">
            <ac:chgData name="Morris, Martha" userId="f15ea46f-4418-4a8e-9aa8-399a0057e14f" providerId="ADAL" clId="{94A607B0-551D-430D-82B3-A265CBDF50A7}" dt="2026-10-13T17:30:28.344" v="1435"/>
            <ac:spMkLst>
              <pc:docMk/>
              <pc:sldMasterMk cId="3155302492" sldId="2147483872"/>
              <pc:sldLayoutMk cId="4046562664" sldId="2147483904"/>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4046562664" sldId="2147483904"/>
              <ac:spMk id="4" creationId="{822DC974-4736-41BF-93CC-B847D5C89A3B}"/>
            </ac:spMkLst>
          </pc:spChg>
          <pc:spChg chg="mod">
            <ac:chgData name="Morris, Martha" userId="f15ea46f-4418-4a8e-9aa8-399a0057e14f" providerId="ADAL" clId="{94A607B0-551D-430D-82B3-A265CBDF50A7}" dt="2026-10-13T17:30:28.344" v="1435"/>
            <ac:spMkLst>
              <pc:docMk/>
              <pc:sldMasterMk cId="3155302492" sldId="2147483872"/>
              <pc:sldLayoutMk cId="4046562664" sldId="2147483904"/>
              <ac:spMk id="5" creationId="{749510B1-1E21-1B53-D428-F8A68AF69535}"/>
            </ac:spMkLst>
          </pc:spChg>
          <pc:spChg chg="mod">
            <ac:chgData name="Morris, Martha" userId="f15ea46f-4418-4a8e-9aa8-399a0057e14f" providerId="ADAL" clId="{94A607B0-551D-430D-82B3-A265CBDF50A7}" dt="2026-10-13T17:30:28.344" v="1435"/>
            <ac:spMkLst>
              <pc:docMk/>
              <pc:sldMasterMk cId="3155302492" sldId="2147483872"/>
              <pc:sldLayoutMk cId="4046562664" sldId="2147483904"/>
              <ac:spMk id="9" creationId="{A3AD5C1C-89B1-B711-41B5-035A4DBDB731}"/>
            </ac:spMkLst>
          </pc:spChg>
          <pc:spChg chg="mod">
            <ac:chgData name="Morris, Martha" userId="f15ea46f-4418-4a8e-9aa8-399a0057e14f" providerId="ADAL" clId="{94A607B0-551D-430D-82B3-A265CBDF50A7}" dt="2026-10-13T17:30:28.344" v="1435"/>
            <ac:spMkLst>
              <pc:docMk/>
              <pc:sldMasterMk cId="3155302492" sldId="2147483872"/>
              <pc:sldLayoutMk cId="4046562664" sldId="2147483904"/>
              <ac:spMk id="29" creationId="{984599CF-EC1B-8D78-F088-9A38D8602C29}"/>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431582724" sldId="2147483905"/>
          </pc:sldLayoutMkLst>
          <pc:spChg chg="mod">
            <ac:chgData name="Morris, Martha" userId="f15ea46f-4418-4a8e-9aa8-399a0057e14f" providerId="ADAL" clId="{94A607B0-551D-430D-82B3-A265CBDF50A7}" dt="2026-10-13T17:30:28.344" v="1435"/>
            <ac:spMkLst>
              <pc:docMk/>
              <pc:sldMasterMk cId="3155302492" sldId="2147483872"/>
              <pc:sldLayoutMk cId="431582724" sldId="2147483905"/>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431582724" sldId="2147483905"/>
              <ac:spMk id="3" creationId="{D46DE4BE-83AA-C1F0-7487-35FE826276FD}"/>
            </ac:spMkLst>
          </pc:spChg>
          <pc:spChg chg="mod">
            <ac:chgData name="Morris, Martha" userId="f15ea46f-4418-4a8e-9aa8-399a0057e14f" providerId="ADAL" clId="{94A607B0-551D-430D-82B3-A265CBDF50A7}" dt="2026-10-13T17:30:28.344" v="1435"/>
            <ac:spMkLst>
              <pc:docMk/>
              <pc:sldMasterMk cId="3155302492" sldId="2147483872"/>
              <pc:sldLayoutMk cId="431582724" sldId="2147483905"/>
              <ac:spMk id="5" creationId="{34770F9B-8877-1BEB-E0DB-5D76F6D4EDA5}"/>
            </ac:spMkLst>
          </pc:spChg>
          <pc:spChg chg="mod">
            <ac:chgData name="Morris, Martha" userId="f15ea46f-4418-4a8e-9aa8-399a0057e14f" providerId="ADAL" clId="{94A607B0-551D-430D-82B3-A265CBDF50A7}" dt="2026-10-13T17:30:28.344" v="1435"/>
            <ac:spMkLst>
              <pc:docMk/>
              <pc:sldMasterMk cId="3155302492" sldId="2147483872"/>
              <pc:sldLayoutMk cId="431582724" sldId="2147483905"/>
              <ac:spMk id="6" creationId="{8E05532D-73CA-E77D-1ED5-AE4C88013D48}"/>
            </ac:spMkLst>
          </pc:spChg>
          <pc:spChg chg="mod">
            <ac:chgData name="Morris, Martha" userId="f15ea46f-4418-4a8e-9aa8-399a0057e14f" providerId="ADAL" clId="{94A607B0-551D-430D-82B3-A265CBDF50A7}" dt="2026-10-13T17:30:28.344" v="1435"/>
            <ac:spMkLst>
              <pc:docMk/>
              <pc:sldMasterMk cId="3155302492" sldId="2147483872"/>
              <pc:sldLayoutMk cId="431582724" sldId="2147483905"/>
              <ac:spMk id="9" creationId="{A3AD5C1C-89B1-B711-41B5-035A4DBDB731}"/>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431977277" sldId="2147483906"/>
          </pc:sldLayoutMkLst>
          <pc:spChg chg="mod">
            <ac:chgData name="Morris, Martha" userId="f15ea46f-4418-4a8e-9aa8-399a0057e14f" providerId="ADAL" clId="{94A607B0-551D-430D-82B3-A265CBDF50A7}" dt="2026-10-13T17:30:28.344" v="1435"/>
            <ac:spMkLst>
              <pc:docMk/>
              <pc:sldMasterMk cId="3155302492" sldId="2147483872"/>
              <pc:sldLayoutMk cId="2431977277" sldId="2147483906"/>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2431977277" sldId="2147483906"/>
              <ac:spMk id="4" creationId="{C421FA71-F753-F872-93D1-DC7545CD4794}"/>
            </ac:spMkLst>
          </pc:spChg>
          <pc:spChg chg="mod">
            <ac:chgData name="Morris, Martha" userId="f15ea46f-4418-4a8e-9aa8-399a0057e14f" providerId="ADAL" clId="{94A607B0-551D-430D-82B3-A265CBDF50A7}" dt="2026-10-13T17:30:28.344" v="1435"/>
            <ac:spMkLst>
              <pc:docMk/>
              <pc:sldMasterMk cId="3155302492" sldId="2147483872"/>
              <pc:sldLayoutMk cId="2431977277" sldId="2147483906"/>
              <ac:spMk id="5" creationId="{495B7EFC-ABE3-2E5B-AC0C-54CCC8C38D29}"/>
            </ac:spMkLst>
          </pc:spChg>
          <pc:spChg chg="mod">
            <ac:chgData name="Morris, Martha" userId="f15ea46f-4418-4a8e-9aa8-399a0057e14f" providerId="ADAL" clId="{94A607B0-551D-430D-82B3-A265CBDF50A7}" dt="2026-10-13T17:30:28.344" v="1435"/>
            <ac:spMkLst>
              <pc:docMk/>
              <pc:sldMasterMk cId="3155302492" sldId="2147483872"/>
              <pc:sldLayoutMk cId="2431977277" sldId="2147483906"/>
              <ac:spMk id="6" creationId="{3F85F994-C283-69D9-602F-85B73AA0538F}"/>
            </ac:spMkLst>
          </pc:spChg>
          <pc:spChg chg="mod">
            <ac:chgData name="Morris, Martha" userId="f15ea46f-4418-4a8e-9aa8-399a0057e14f" providerId="ADAL" clId="{94A607B0-551D-430D-82B3-A265CBDF50A7}" dt="2026-10-13T17:30:28.344" v="1435"/>
            <ac:spMkLst>
              <pc:docMk/>
              <pc:sldMasterMk cId="3155302492" sldId="2147483872"/>
              <pc:sldLayoutMk cId="2431977277" sldId="2147483906"/>
              <ac:spMk id="9" creationId="{7ECCC95F-50CE-F368-B612-AB558B39D8BA}"/>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890491863" sldId="2147483907"/>
          </pc:sldLayoutMkLst>
          <pc:spChg chg="mod">
            <ac:chgData name="Morris, Martha" userId="f15ea46f-4418-4a8e-9aa8-399a0057e14f" providerId="ADAL" clId="{94A607B0-551D-430D-82B3-A265CBDF50A7}" dt="2026-10-13T17:30:28.344" v="1435"/>
            <ac:spMkLst>
              <pc:docMk/>
              <pc:sldMasterMk cId="3155302492" sldId="2147483872"/>
              <pc:sldLayoutMk cId="890491863" sldId="2147483907"/>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890491863" sldId="2147483907"/>
              <ac:spMk id="3" creationId="{9C10AFC8-19B4-CA46-D07A-0004824C7989}"/>
            </ac:spMkLst>
          </pc:spChg>
          <pc:spChg chg="mod">
            <ac:chgData name="Morris, Martha" userId="f15ea46f-4418-4a8e-9aa8-399a0057e14f" providerId="ADAL" clId="{94A607B0-551D-430D-82B3-A265CBDF50A7}" dt="2026-10-13T17:30:28.344" v="1435"/>
            <ac:spMkLst>
              <pc:docMk/>
              <pc:sldMasterMk cId="3155302492" sldId="2147483872"/>
              <pc:sldLayoutMk cId="890491863" sldId="2147483907"/>
              <ac:spMk id="4" creationId="{0389B7E9-4517-A6B6-DBA6-3690EA6C89E9}"/>
            </ac:spMkLst>
          </pc:spChg>
          <pc:spChg chg="mod">
            <ac:chgData name="Morris, Martha" userId="f15ea46f-4418-4a8e-9aa8-399a0057e14f" providerId="ADAL" clId="{94A607B0-551D-430D-82B3-A265CBDF50A7}" dt="2026-10-13T17:30:28.344" v="1435"/>
            <ac:spMkLst>
              <pc:docMk/>
              <pc:sldMasterMk cId="3155302492" sldId="2147483872"/>
              <pc:sldLayoutMk cId="890491863" sldId="2147483907"/>
              <ac:spMk id="9" creationId="{7ECCC95F-50CE-F368-B612-AB558B39D8BA}"/>
            </ac:spMkLst>
          </pc:spChg>
          <pc:spChg chg="mod">
            <ac:chgData name="Morris, Martha" userId="f15ea46f-4418-4a8e-9aa8-399a0057e14f" providerId="ADAL" clId="{94A607B0-551D-430D-82B3-A265CBDF50A7}" dt="2026-10-13T17:30:28.344" v="1435"/>
            <ac:spMkLst>
              <pc:docMk/>
              <pc:sldMasterMk cId="3155302492" sldId="2147483872"/>
              <pc:sldLayoutMk cId="890491863" sldId="2147483907"/>
              <ac:spMk id="29" creationId="{984599CF-EC1B-8D78-F088-9A38D8602C29}"/>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4135376" sldId="2147483908"/>
          </pc:sldLayoutMkLst>
          <pc:spChg chg="mod">
            <ac:chgData name="Morris, Martha" userId="f15ea46f-4418-4a8e-9aa8-399a0057e14f" providerId="ADAL" clId="{94A607B0-551D-430D-82B3-A265CBDF50A7}" dt="2026-10-13T17:30:28.344" v="1435"/>
            <ac:spMkLst>
              <pc:docMk/>
              <pc:sldMasterMk cId="3155302492" sldId="2147483872"/>
              <pc:sldLayoutMk cId="24135376" sldId="2147483908"/>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24135376" sldId="2147483908"/>
              <ac:spMk id="3" creationId="{CD07C74D-AB0E-A51C-9B29-F8A9C78EEDB7}"/>
            </ac:spMkLst>
          </pc:spChg>
          <pc:spChg chg="mod">
            <ac:chgData name="Morris, Martha" userId="f15ea46f-4418-4a8e-9aa8-399a0057e14f" providerId="ADAL" clId="{94A607B0-551D-430D-82B3-A265CBDF50A7}" dt="2026-10-13T17:30:28.344" v="1435"/>
            <ac:spMkLst>
              <pc:docMk/>
              <pc:sldMasterMk cId="3155302492" sldId="2147483872"/>
              <pc:sldLayoutMk cId="24135376" sldId="2147483908"/>
              <ac:spMk id="5" creationId="{6FDEACAD-96A2-13F8-C6E3-3BCF7E7BB5AE}"/>
            </ac:spMkLst>
          </pc:spChg>
          <pc:spChg chg="mod">
            <ac:chgData name="Morris, Martha" userId="f15ea46f-4418-4a8e-9aa8-399a0057e14f" providerId="ADAL" clId="{94A607B0-551D-430D-82B3-A265CBDF50A7}" dt="2026-10-13T17:30:28.344" v="1435"/>
            <ac:spMkLst>
              <pc:docMk/>
              <pc:sldMasterMk cId="3155302492" sldId="2147483872"/>
              <pc:sldLayoutMk cId="24135376" sldId="2147483908"/>
              <ac:spMk id="6" creationId="{14E1A34E-258C-A714-5C18-776B9971A85C}"/>
            </ac:spMkLst>
          </pc:spChg>
          <pc:spChg chg="mod">
            <ac:chgData name="Morris, Martha" userId="f15ea46f-4418-4a8e-9aa8-399a0057e14f" providerId="ADAL" clId="{94A607B0-551D-430D-82B3-A265CBDF50A7}" dt="2026-10-13T17:30:28.344" v="1435"/>
            <ac:spMkLst>
              <pc:docMk/>
              <pc:sldMasterMk cId="3155302492" sldId="2147483872"/>
              <pc:sldLayoutMk cId="24135376" sldId="2147483908"/>
              <ac:spMk id="9" creationId="{7ECCC95F-50CE-F368-B612-AB558B39D8BA}"/>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3437212604" sldId="2147483909"/>
          </pc:sldLayoutMkLst>
          <pc:spChg chg="mod">
            <ac:chgData name="Morris, Martha" userId="f15ea46f-4418-4a8e-9aa8-399a0057e14f" providerId="ADAL" clId="{94A607B0-551D-430D-82B3-A265CBDF50A7}" dt="2026-10-13T17:30:28.344" v="1435"/>
            <ac:spMkLst>
              <pc:docMk/>
              <pc:sldMasterMk cId="3155302492" sldId="2147483872"/>
              <pc:sldLayoutMk cId="3437212604" sldId="2147483909"/>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3437212604" sldId="2147483909"/>
              <ac:spMk id="4" creationId="{AC9D45BC-C2BA-EB1A-D681-7E5E154633A2}"/>
            </ac:spMkLst>
          </pc:spChg>
          <pc:spChg chg="mod">
            <ac:chgData name="Morris, Martha" userId="f15ea46f-4418-4a8e-9aa8-399a0057e14f" providerId="ADAL" clId="{94A607B0-551D-430D-82B3-A265CBDF50A7}" dt="2026-10-13T17:30:28.344" v="1435"/>
            <ac:spMkLst>
              <pc:docMk/>
              <pc:sldMasterMk cId="3155302492" sldId="2147483872"/>
              <pc:sldLayoutMk cId="3437212604" sldId="2147483909"/>
              <ac:spMk id="5" creationId="{9DE17801-8447-9596-85EF-70310AE4DBB7}"/>
            </ac:spMkLst>
          </pc:spChg>
          <pc:spChg chg="mod">
            <ac:chgData name="Morris, Martha" userId="f15ea46f-4418-4a8e-9aa8-399a0057e14f" providerId="ADAL" clId="{94A607B0-551D-430D-82B3-A265CBDF50A7}" dt="2026-10-13T17:30:28.344" v="1435"/>
            <ac:spMkLst>
              <pc:docMk/>
              <pc:sldMasterMk cId="3155302492" sldId="2147483872"/>
              <pc:sldLayoutMk cId="3437212604" sldId="2147483909"/>
              <ac:spMk id="6" creationId="{5F937722-2169-7269-4771-8CA791E63E7D}"/>
            </ac:spMkLst>
          </pc:spChg>
          <pc:spChg chg="mod">
            <ac:chgData name="Morris, Martha" userId="f15ea46f-4418-4a8e-9aa8-399a0057e14f" providerId="ADAL" clId="{94A607B0-551D-430D-82B3-A265CBDF50A7}" dt="2026-10-13T17:30:28.344" v="1435"/>
            <ac:spMkLst>
              <pc:docMk/>
              <pc:sldMasterMk cId="3155302492" sldId="2147483872"/>
              <pc:sldLayoutMk cId="3437212604" sldId="2147483909"/>
              <ac:spMk id="9" creationId="{50C08D79-5AB6-044A-C4B0-9BE0B10F691F}"/>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3004044619" sldId="2147483910"/>
          </pc:sldLayoutMkLst>
          <pc:spChg chg="mod">
            <ac:chgData name="Morris, Martha" userId="f15ea46f-4418-4a8e-9aa8-399a0057e14f" providerId="ADAL" clId="{94A607B0-551D-430D-82B3-A265CBDF50A7}" dt="2026-10-13T17:30:28.344" v="1435"/>
            <ac:spMkLst>
              <pc:docMk/>
              <pc:sldMasterMk cId="3155302492" sldId="2147483872"/>
              <pc:sldLayoutMk cId="3004044619" sldId="2147483910"/>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3004044619" sldId="2147483910"/>
              <ac:spMk id="3" creationId="{76146EE9-B8E9-1323-B9CA-5C24DBEB261A}"/>
            </ac:spMkLst>
          </pc:spChg>
          <pc:spChg chg="mod">
            <ac:chgData name="Morris, Martha" userId="f15ea46f-4418-4a8e-9aa8-399a0057e14f" providerId="ADAL" clId="{94A607B0-551D-430D-82B3-A265CBDF50A7}" dt="2026-10-13T17:30:28.344" v="1435"/>
            <ac:spMkLst>
              <pc:docMk/>
              <pc:sldMasterMk cId="3155302492" sldId="2147483872"/>
              <pc:sldLayoutMk cId="3004044619" sldId="2147483910"/>
              <ac:spMk id="4" creationId="{7C2F38F8-465B-4A56-54D4-9AF9A31800B0}"/>
            </ac:spMkLst>
          </pc:spChg>
          <pc:spChg chg="mod">
            <ac:chgData name="Morris, Martha" userId="f15ea46f-4418-4a8e-9aa8-399a0057e14f" providerId="ADAL" clId="{94A607B0-551D-430D-82B3-A265CBDF50A7}" dt="2026-10-13T17:30:28.344" v="1435"/>
            <ac:spMkLst>
              <pc:docMk/>
              <pc:sldMasterMk cId="3155302492" sldId="2147483872"/>
              <pc:sldLayoutMk cId="3004044619" sldId="2147483910"/>
              <ac:spMk id="9" creationId="{50C08D79-5AB6-044A-C4B0-9BE0B10F691F}"/>
            </ac:spMkLst>
          </pc:spChg>
          <pc:spChg chg="mod">
            <ac:chgData name="Morris, Martha" userId="f15ea46f-4418-4a8e-9aa8-399a0057e14f" providerId="ADAL" clId="{94A607B0-551D-430D-82B3-A265CBDF50A7}" dt="2026-10-13T17:30:28.344" v="1435"/>
            <ac:spMkLst>
              <pc:docMk/>
              <pc:sldMasterMk cId="3155302492" sldId="2147483872"/>
              <pc:sldLayoutMk cId="3004044619" sldId="2147483910"/>
              <ac:spMk id="29" creationId="{984599CF-EC1B-8D78-F088-9A38D8602C29}"/>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029811597" sldId="2147483911"/>
          </pc:sldLayoutMkLst>
          <pc:spChg chg="mod">
            <ac:chgData name="Morris, Martha" userId="f15ea46f-4418-4a8e-9aa8-399a0057e14f" providerId="ADAL" clId="{94A607B0-551D-430D-82B3-A265CBDF50A7}" dt="2026-10-13T17:30:28.344" v="1435"/>
            <ac:spMkLst>
              <pc:docMk/>
              <pc:sldMasterMk cId="3155302492" sldId="2147483872"/>
              <pc:sldLayoutMk cId="2029811597" sldId="2147483911"/>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2029811597" sldId="2147483911"/>
              <ac:spMk id="4" creationId="{7D08D596-8F6B-1485-B362-CD6FF328F18F}"/>
            </ac:spMkLst>
          </pc:spChg>
          <pc:spChg chg="mod">
            <ac:chgData name="Morris, Martha" userId="f15ea46f-4418-4a8e-9aa8-399a0057e14f" providerId="ADAL" clId="{94A607B0-551D-430D-82B3-A265CBDF50A7}" dt="2026-10-13T17:30:28.344" v="1435"/>
            <ac:spMkLst>
              <pc:docMk/>
              <pc:sldMasterMk cId="3155302492" sldId="2147483872"/>
              <pc:sldLayoutMk cId="2029811597" sldId="2147483911"/>
              <ac:spMk id="5" creationId="{C471CB17-71F1-6D3B-FD11-240131736FF7}"/>
            </ac:spMkLst>
          </pc:spChg>
          <pc:spChg chg="mod">
            <ac:chgData name="Morris, Martha" userId="f15ea46f-4418-4a8e-9aa8-399a0057e14f" providerId="ADAL" clId="{94A607B0-551D-430D-82B3-A265CBDF50A7}" dt="2026-10-13T17:30:28.344" v="1435"/>
            <ac:spMkLst>
              <pc:docMk/>
              <pc:sldMasterMk cId="3155302492" sldId="2147483872"/>
              <pc:sldLayoutMk cId="2029811597" sldId="2147483911"/>
              <ac:spMk id="6" creationId="{D9FCCC9B-CC0F-E881-9314-F46DE74982B2}"/>
            </ac:spMkLst>
          </pc:spChg>
          <pc:spChg chg="mod">
            <ac:chgData name="Morris, Martha" userId="f15ea46f-4418-4a8e-9aa8-399a0057e14f" providerId="ADAL" clId="{94A607B0-551D-430D-82B3-A265CBDF50A7}" dt="2026-10-13T17:30:28.344" v="1435"/>
            <ac:spMkLst>
              <pc:docMk/>
              <pc:sldMasterMk cId="3155302492" sldId="2147483872"/>
              <pc:sldLayoutMk cId="2029811597" sldId="2147483911"/>
              <ac:spMk id="9" creationId="{50C08D79-5AB6-044A-C4B0-9BE0B10F691F}"/>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1216386636" sldId="2147483912"/>
          </pc:sldLayoutMkLst>
          <pc:spChg chg="mod">
            <ac:chgData name="Morris, Martha" userId="f15ea46f-4418-4a8e-9aa8-399a0057e14f" providerId="ADAL" clId="{94A607B0-551D-430D-82B3-A265CBDF50A7}" dt="2026-10-13T17:30:28.344" v="1435"/>
            <ac:spMkLst>
              <pc:docMk/>
              <pc:sldMasterMk cId="3155302492" sldId="2147483872"/>
              <pc:sldLayoutMk cId="1216386636" sldId="2147483912"/>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1216386636" sldId="2147483912"/>
              <ac:spMk id="4" creationId="{9397A4C7-A02D-35DE-1EC1-86C390A7B582}"/>
            </ac:spMkLst>
          </pc:spChg>
          <pc:spChg chg="mod">
            <ac:chgData name="Morris, Martha" userId="f15ea46f-4418-4a8e-9aa8-399a0057e14f" providerId="ADAL" clId="{94A607B0-551D-430D-82B3-A265CBDF50A7}" dt="2026-10-13T17:30:28.344" v="1435"/>
            <ac:spMkLst>
              <pc:docMk/>
              <pc:sldMasterMk cId="3155302492" sldId="2147483872"/>
              <pc:sldLayoutMk cId="1216386636" sldId="2147483912"/>
              <ac:spMk id="5" creationId="{4B872264-7047-D59A-C215-124AE8739B58}"/>
            </ac:spMkLst>
          </pc:spChg>
          <pc:spChg chg="mod">
            <ac:chgData name="Morris, Martha" userId="f15ea46f-4418-4a8e-9aa8-399a0057e14f" providerId="ADAL" clId="{94A607B0-551D-430D-82B3-A265CBDF50A7}" dt="2026-10-13T17:30:28.344" v="1435"/>
            <ac:spMkLst>
              <pc:docMk/>
              <pc:sldMasterMk cId="3155302492" sldId="2147483872"/>
              <pc:sldLayoutMk cId="1216386636" sldId="2147483912"/>
              <ac:spMk id="6" creationId="{D2A1CA97-0E18-4D35-7397-DC26E117B8EB}"/>
            </ac:spMkLst>
          </pc:spChg>
          <pc:spChg chg="mod">
            <ac:chgData name="Morris, Martha" userId="f15ea46f-4418-4a8e-9aa8-399a0057e14f" providerId="ADAL" clId="{94A607B0-551D-430D-82B3-A265CBDF50A7}" dt="2026-10-13T17:30:28.344" v="1435"/>
            <ac:spMkLst>
              <pc:docMk/>
              <pc:sldMasterMk cId="3155302492" sldId="2147483872"/>
              <pc:sldLayoutMk cId="1216386636" sldId="2147483912"/>
              <ac:spMk id="9" creationId="{54A1DF4F-1ABA-556B-E937-4F25975E4DC7}"/>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3851960375" sldId="2147483913"/>
          </pc:sldLayoutMkLst>
          <pc:spChg chg="mod">
            <ac:chgData name="Morris, Martha" userId="f15ea46f-4418-4a8e-9aa8-399a0057e14f" providerId="ADAL" clId="{94A607B0-551D-430D-82B3-A265CBDF50A7}" dt="2026-10-13T17:30:28.344" v="1435"/>
            <ac:spMkLst>
              <pc:docMk/>
              <pc:sldMasterMk cId="3155302492" sldId="2147483872"/>
              <pc:sldLayoutMk cId="3851960375" sldId="2147483913"/>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3851960375" sldId="2147483913"/>
              <ac:spMk id="3" creationId="{6A2B63E6-5D1A-85AA-AAA5-DDA987547826}"/>
            </ac:spMkLst>
          </pc:spChg>
          <pc:spChg chg="mod">
            <ac:chgData name="Morris, Martha" userId="f15ea46f-4418-4a8e-9aa8-399a0057e14f" providerId="ADAL" clId="{94A607B0-551D-430D-82B3-A265CBDF50A7}" dt="2026-10-13T17:30:28.344" v="1435"/>
            <ac:spMkLst>
              <pc:docMk/>
              <pc:sldMasterMk cId="3155302492" sldId="2147483872"/>
              <pc:sldLayoutMk cId="3851960375" sldId="2147483913"/>
              <ac:spMk id="4" creationId="{3399F90F-67F3-1307-E024-24240720FE17}"/>
            </ac:spMkLst>
          </pc:spChg>
          <pc:spChg chg="mod">
            <ac:chgData name="Morris, Martha" userId="f15ea46f-4418-4a8e-9aa8-399a0057e14f" providerId="ADAL" clId="{94A607B0-551D-430D-82B3-A265CBDF50A7}" dt="2026-10-13T17:30:28.344" v="1435"/>
            <ac:spMkLst>
              <pc:docMk/>
              <pc:sldMasterMk cId="3155302492" sldId="2147483872"/>
              <pc:sldLayoutMk cId="3851960375" sldId="2147483913"/>
              <ac:spMk id="9" creationId="{54A1DF4F-1ABA-556B-E937-4F25975E4DC7}"/>
            </ac:spMkLst>
          </pc:spChg>
          <pc:spChg chg="mod">
            <ac:chgData name="Morris, Martha" userId="f15ea46f-4418-4a8e-9aa8-399a0057e14f" providerId="ADAL" clId="{94A607B0-551D-430D-82B3-A265CBDF50A7}" dt="2026-10-13T17:30:28.344" v="1435"/>
            <ac:spMkLst>
              <pc:docMk/>
              <pc:sldMasterMk cId="3155302492" sldId="2147483872"/>
              <pc:sldLayoutMk cId="3851960375" sldId="2147483913"/>
              <ac:spMk id="29" creationId="{984599CF-EC1B-8D78-F088-9A38D8602C29}"/>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520201443" sldId="2147483914"/>
          </pc:sldLayoutMkLst>
          <pc:spChg chg="mod">
            <ac:chgData name="Morris, Martha" userId="f15ea46f-4418-4a8e-9aa8-399a0057e14f" providerId="ADAL" clId="{94A607B0-551D-430D-82B3-A265CBDF50A7}" dt="2026-10-13T17:30:28.344" v="1435"/>
            <ac:spMkLst>
              <pc:docMk/>
              <pc:sldMasterMk cId="3155302492" sldId="2147483872"/>
              <pc:sldLayoutMk cId="520201443" sldId="2147483914"/>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520201443" sldId="2147483914"/>
              <ac:spMk id="4" creationId="{A1C07C78-266F-7E1E-72E3-ABC15396614C}"/>
            </ac:spMkLst>
          </pc:spChg>
          <pc:spChg chg="mod">
            <ac:chgData name="Morris, Martha" userId="f15ea46f-4418-4a8e-9aa8-399a0057e14f" providerId="ADAL" clId="{94A607B0-551D-430D-82B3-A265CBDF50A7}" dt="2026-10-13T17:30:28.344" v="1435"/>
            <ac:spMkLst>
              <pc:docMk/>
              <pc:sldMasterMk cId="3155302492" sldId="2147483872"/>
              <pc:sldLayoutMk cId="520201443" sldId="2147483914"/>
              <ac:spMk id="5" creationId="{4EA92086-707A-3163-5CE1-610B07FE0AB4}"/>
            </ac:spMkLst>
          </pc:spChg>
          <pc:spChg chg="mod">
            <ac:chgData name="Morris, Martha" userId="f15ea46f-4418-4a8e-9aa8-399a0057e14f" providerId="ADAL" clId="{94A607B0-551D-430D-82B3-A265CBDF50A7}" dt="2026-10-13T17:30:28.344" v="1435"/>
            <ac:spMkLst>
              <pc:docMk/>
              <pc:sldMasterMk cId="3155302492" sldId="2147483872"/>
              <pc:sldLayoutMk cId="520201443" sldId="2147483914"/>
              <ac:spMk id="6" creationId="{0FD9E5B2-DBC9-81FB-4618-F13D89C39259}"/>
            </ac:spMkLst>
          </pc:spChg>
          <pc:spChg chg="mod">
            <ac:chgData name="Morris, Martha" userId="f15ea46f-4418-4a8e-9aa8-399a0057e14f" providerId="ADAL" clId="{94A607B0-551D-430D-82B3-A265CBDF50A7}" dt="2026-10-13T17:30:28.344" v="1435"/>
            <ac:spMkLst>
              <pc:docMk/>
              <pc:sldMasterMk cId="3155302492" sldId="2147483872"/>
              <pc:sldLayoutMk cId="520201443" sldId="2147483914"/>
              <ac:spMk id="9" creationId="{54A1DF4F-1ABA-556B-E937-4F25975E4DC7}"/>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458032972" sldId="2147483915"/>
          </pc:sldLayoutMkLst>
          <pc:spChg chg="mod">
            <ac:chgData name="Morris, Martha" userId="f15ea46f-4418-4a8e-9aa8-399a0057e14f" providerId="ADAL" clId="{94A607B0-551D-430D-82B3-A265CBDF50A7}" dt="2026-10-13T17:30:28.344" v="1435"/>
            <ac:spMkLst>
              <pc:docMk/>
              <pc:sldMasterMk cId="3155302492" sldId="2147483872"/>
              <pc:sldLayoutMk cId="2458032972" sldId="2147483915"/>
              <ac:spMk id="2" creationId="{25D0408F-4A76-4E13-B20C-89E0FD40DC32}"/>
            </ac:spMkLst>
          </pc:spChg>
          <pc:spChg chg="mod">
            <ac:chgData name="Morris, Martha" userId="f15ea46f-4418-4a8e-9aa8-399a0057e14f" providerId="ADAL" clId="{94A607B0-551D-430D-82B3-A265CBDF50A7}" dt="2026-10-13T17:30:28.344" v="1435"/>
            <ac:spMkLst>
              <pc:docMk/>
              <pc:sldMasterMk cId="3155302492" sldId="2147483872"/>
              <pc:sldLayoutMk cId="2458032972" sldId="2147483915"/>
              <ac:spMk id="3" creationId="{9FE6F90C-C1B8-B1DE-36F2-B25A76055A88}"/>
            </ac:spMkLst>
          </pc:spChg>
          <pc:spChg chg="mod">
            <ac:chgData name="Morris, Martha" userId="f15ea46f-4418-4a8e-9aa8-399a0057e14f" providerId="ADAL" clId="{94A607B0-551D-430D-82B3-A265CBDF50A7}" dt="2026-10-13T17:30:28.344" v="1435"/>
            <ac:spMkLst>
              <pc:docMk/>
              <pc:sldMasterMk cId="3155302492" sldId="2147483872"/>
              <pc:sldLayoutMk cId="2458032972" sldId="2147483915"/>
              <ac:spMk id="4" creationId="{060FB7E8-8B5F-8A27-9B4F-EF7DE805D366}"/>
            </ac:spMkLst>
          </pc:spChg>
          <pc:spChg chg="mod">
            <ac:chgData name="Morris, Martha" userId="f15ea46f-4418-4a8e-9aa8-399a0057e14f" providerId="ADAL" clId="{94A607B0-551D-430D-82B3-A265CBDF50A7}" dt="2026-10-13T17:30:28.344" v="1435"/>
            <ac:spMkLst>
              <pc:docMk/>
              <pc:sldMasterMk cId="3155302492" sldId="2147483872"/>
              <pc:sldLayoutMk cId="2458032972" sldId="2147483915"/>
              <ac:spMk id="8" creationId="{69E24CD3-1186-7576-7772-97D85B03979C}"/>
            </ac:spMkLst>
          </pc:spChg>
          <pc:spChg chg="mod">
            <ac:chgData name="Morris, Martha" userId="f15ea46f-4418-4a8e-9aa8-399a0057e14f" providerId="ADAL" clId="{94A607B0-551D-430D-82B3-A265CBDF50A7}" dt="2026-10-13T17:30:28.344" v="1435"/>
            <ac:spMkLst>
              <pc:docMk/>
              <pc:sldMasterMk cId="3155302492" sldId="2147483872"/>
              <pc:sldLayoutMk cId="2458032972" sldId="2147483915"/>
              <ac:spMk id="11" creationId="{AEB6BCC8-29CB-D70E-31E8-F1B50CFC8E74}"/>
            </ac:spMkLst>
          </pc:spChg>
          <pc:spChg chg="mod">
            <ac:chgData name="Morris, Martha" userId="f15ea46f-4418-4a8e-9aa8-399a0057e14f" providerId="ADAL" clId="{94A607B0-551D-430D-82B3-A265CBDF50A7}" dt="2026-10-13T17:30:28.344" v="1435"/>
            <ac:spMkLst>
              <pc:docMk/>
              <pc:sldMasterMk cId="3155302492" sldId="2147483872"/>
              <pc:sldLayoutMk cId="2458032972" sldId="2147483915"/>
              <ac:spMk id="16" creationId="{0DA9245E-D7E8-7340-FCCB-3E8C937ACAE1}"/>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674087080" sldId="2147483916"/>
          </pc:sldLayoutMkLst>
          <pc:spChg chg="mod">
            <ac:chgData name="Morris, Martha" userId="f15ea46f-4418-4a8e-9aa8-399a0057e14f" providerId="ADAL" clId="{94A607B0-551D-430D-82B3-A265CBDF50A7}" dt="2026-10-13T17:30:28.344" v="1435"/>
            <ac:spMkLst>
              <pc:docMk/>
              <pc:sldMasterMk cId="3155302492" sldId="2147483872"/>
              <pc:sldLayoutMk cId="674087080" sldId="2147483916"/>
              <ac:spMk id="3" creationId="{DA24DFAD-E081-33FD-CFA9-FF1EBFACFF91}"/>
            </ac:spMkLst>
          </pc:spChg>
          <pc:spChg chg="mod">
            <ac:chgData name="Morris, Martha" userId="f15ea46f-4418-4a8e-9aa8-399a0057e14f" providerId="ADAL" clId="{94A607B0-551D-430D-82B3-A265CBDF50A7}" dt="2026-10-13T17:30:28.344" v="1435"/>
            <ac:spMkLst>
              <pc:docMk/>
              <pc:sldMasterMk cId="3155302492" sldId="2147483872"/>
              <pc:sldLayoutMk cId="674087080" sldId="2147483916"/>
              <ac:spMk id="7" creationId="{34B655BA-10A4-4A57-89DB-CFFBE1CA1E33}"/>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4020808466" sldId="2147483917"/>
          </pc:sldLayoutMkLst>
          <pc:spChg chg="mod">
            <ac:chgData name="Morris, Martha" userId="f15ea46f-4418-4a8e-9aa8-399a0057e14f" providerId="ADAL" clId="{94A607B0-551D-430D-82B3-A265CBDF50A7}" dt="2026-10-13T17:30:28.344" v="1435"/>
            <ac:spMkLst>
              <pc:docMk/>
              <pc:sldMasterMk cId="3155302492" sldId="2147483872"/>
              <pc:sldLayoutMk cId="4020808466" sldId="2147483917"/>
              <ac:spMk id="3" creationId="{0BEAE72F-E75E-6490-ACBD-B624E3EACF20}"/>
            </ac:spMkLst>
          </pc:spChg>
          <pc:spChg chg="mod">
            <ac:chgData name="Morris, Martha" userId="f15ea46f-4418-4a8e-9aa8-399a0057e14f" providerId="ADAL" clId="{94A607B0-551D-430D-82B3-A265CBDF50A7}" dt="2026-10-13T17:30:28.344" v="1435"/>
            <ac:spMkLst>
              <pc:docMk/>
              <pc:sldMasterMk cId="3155302492" sldId="2147483872"/>
              <pc:sldLayoutMk cId="4020808466" sldId="2147483917"/>
              <ac:spMk id="7" creationId="{34B655BA-10A4-4A57-89DB-CFFBE1CA1E33}"/>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167737107" sldId="2147483918"/>
          </pc:sldLayoutMkLst>
          <pc:spChg chg="mod">
            <ac:chgData name="Morris, Martha" userId="f15ea46f-4418-4a8e-9aa8-399a0057e14f" providerId="ADAL" clId="{94A607B0-551D-430D-82B3-A265CBDF50A7}" dt="2026-10-13T17:30:28.344" v="1435"/>
            <ac:spMkLst>
              <pc:docMk/>
              <pc:sldMasterMk cId="3155302492" sldId="2147483872"/>
              <pc:sldLayoutMk cId="2167737107" sldId="2147483918"/>
              <ac:spMk id="3" creationId="{0BEAE72F-E75E-6490-ACBD-B624E3EACF20}"/>
            </ac:spMkLst>
          </pc:spChg>
          <pc:spChg chg="mod">
            <ac:chgData name="Morris, Martha" userId="f15ea46f-4418-4a8e-9aa8-399a0057e14f" providerId="ADAL" clId="{94A607B0-551D-430D-82B3-A265CBDF50A7}" dt="2026-10-13T17:30:28.344" v="1435"/>
            <ac:spMkLst>
              <pc:docMk/>
              <pc:sldMasterMk cId="3155302492" sldId="2147483872"/>
              <pc:sldLayoutMk cId="2167737107" sldId="2147483918"/>
              <ac:spMk id="6" creationId="{052BDD66-F133-8DB4-9C5B-A6EA7B315577}"/>
            </ac:spMkLst>
          </pc:spChg>
          <pc:spChg chg="mod">
            <ac:chgData name="Morris, Martha" userId="f15ea46f-4418-4a8e-9aa8-399a0057e14f" providerId="ADAL" clId="{94A607B0-551D-430D-82B3-A265CBDF50A7}" dt="2026-10-13T17:30:28.344" v="1435"/>
            <ac:spMkLst>
              <pc:docMk/>
              <pc:sldMasterMk cId="3155302492" sldId="2147483872"/>
              <pc:sldLayoutMk cId="2167737107" sldId="2147483918"/>
              <ac:spMk id="7" creationId="{34B655BA-10A4-4A57-89DB-CFFBE1CA1E33}"/>
            </ac:spMkLst>
          </pc:spChg>
          <pc:spChg chg="mod">
            <ac:chgData name="Morris, Martha" userId="f15ea46f-4418-4a8e-9aa8-399a0057e14f" providerId="ADAL" clId="{94A607B0-551D-430D-82B3-A265CBDF50A7}" dt="2026-10-13T17:30:28.344" v="1435"/>
            <ac:spMkLst>
              <pc:docMk/>
              <pc:sldMasterMk cId="3155302492" sldId="2147483872"/>
              <pc:sldLayoutMk cId="2167737107" sldId="2147483918"/>
              <ac:spMk id="8" creationId="{DB27BC06-788B-5CF3-823E-75AA018BA3C7}"/>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125865924" sldId="2147483919"/>
          </pc:sldLayoutMkLst>
          <pc:spChg chg="mod">
            <ac:chgData name="Morris, Martha" userId="f15ea46f-4418-4a8e-9aa8-399a0057e14f" providerId="ADAL" clId="{94A607B0-551D-430D-82B3-A265CBDF50A7}" dt="2026-10-13T17:30:28.344" v="1435"/>
            <ac:spMkLst>
              <pc:docMk/>
              <pc:sldMasterMk cId="3155302492" sldId="2147483872"/>
              <pc:sldLayoutMk cId="125865924" sldId="2147483919"/>
              <ac:spMk id="7" creationId="{34B655BA-10A4-4A57-89DB-CFFBE1CA1E33}"/>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007413061" sldId="2147483920"/>
          </pc:sldLayoutMkLst>
          <pc:spChg chg="mod">
            <ac:chgData name="Morris, Martha" userId="f15ea46f-4418-4a8e-9aa8-399a0057e14f" providerId="ADAL" clId="{94A607B0-551D-430D-82B3-A265CBDF50A7}" dt="2026-10-13T17:30:28.344" v="1435"/>
            <ac:spMkLst>
              <pc:docMk/>
              <pc:sldMasterMk cId="3155302492" sldId="2147483872"/>
              <pc:sldLayoutMk cId="2007413061" sldId="2147483920"/>
              <ac:spMk id="2" creationId="{A663A274-D0BC-C606-0FED-93062CDF66CC}"/>
            </ac:spMkLst>
          </pc:spChg>
          <pc:spChg chg="mod">
            <ac:chgData name="Morris, Martha" userId="f15ea46f-4418-4a8e-9aa8-399a0057e14f" providerId="ADAL" clId="{94A607B0-551D-430D-82B3-A265CBDF50A7}" dt="2026-10-13T17:30:28.344" v="1435"/>
            <ac:spMkLst>
              <pc:docMk/>
              <pc:sldMasterMk cId="3155302492" sldId="2147483872"/>
              <pc:sldLayoutMk cId="2007413061" sldId="2147483920"/>
              <ac:spMk id="7" creationId="{34B655BA-10A4-4A57-89DB-CFFBE1CA1E33}"/>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367883850" sldId="2147483921"/>
          </pc:sldLayoutMkLst>
          <pc:spChg chg="mod">
            <ac:chgData name="Morris, Martha" userId="f15ea46f-4418-4a8e-9aa8-399a0057e14f" providerId="ADAL" clId="{94A607B0-551D-430D-82B3-A265CBDF50A7}" dt="2026-10-13T17:30:28.344" v="1435"/>
            <ac:spMkLst>
              <pc:docMk/>
              <pc:sldMasterMk cId="3155302492" sldId="2147483872"/>
              <pc:sldLayoutMk cId="2367883850" sldId="2147483921"/>
              <ac:spMk id="3" creationId="{71ABBF03-05B6-DEAE-60DA-AF7D78DB36DE}"/>
            </ac:spMkLst>
          </pc:spChg>
          <pc:spChg chg="mod">
            <ac:chgData name="Morris, Martha" userId="f15ea46f-4418-4a8e-9aa8-399a0057e14f" providerId="ADAL" clId="{94A607B0-551D-430D-82B3-A265CBDF50A7}" dt="2026-10-13T17:30:28.344" v="1435"/>
            <ac:spMkLst>
              <pc:docMk/>
              <pc:sldMasterMk cId="3155302492" sldId="2147483872"/>
              <pc:sldLayoutMk cId="2367883850" sldId="2147483921"/>
              <ac:spMk id="7" creationId="{34B655BA-10A4-4A57-89DB-CFFBE1CA1E33}"/>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4242547260" sldId="2147483922"/>
          </pc:sldLayoutMkLst>
          <pc:spChg chg="mod">
            <ac:chgData name="Morris, Martha" userId="f15ea46f-4418-4a8e-9aa8-399a0057e14f" providerId="ADAL" clId="{94A607B0-551D-430D-82B3-A265CBDF50A7}" dt="2026-10-13T17:30:28.344" v="1435"/>
            <ac:spMkLst>
              <pc:docMk/>
              <pc:sldMasterMk cId="3155302492" sldId="2147483872"/>
              <pc:sldLayoutMk cId="4242547260" sldId="2147483922"/>
              <ac:spMk id="2" creationId="{C47D6EED-4882-89FB-E4F3-979815F41975}"/>
            </ac:spMkLst>
          </pc:spChg>
          <pc:spChg chg="mod">
            <ac:chgData name="Morris, Martha" userId="f15ea46f-4418-4a8e-9aa8-399a0057e14f" providerId="ADAL" clId="{94A607B0-551D-430D-82B3-A265CBDF50A7}" dt="2026-10-13T17:30:28.344" v="1435"/>
            <ac:spMkLst>
              <pc:docMk/>
              <pc:sldMasterMk cId="3155302492" sldId="2147483872"/>
              <pc:sldLayoutMk cId="4242547260" sldId="2147483922"/>
              <ac:spMk id="7" creationId="{34B655BA-10A4-4A57-89DB-CFFBE1CA1E33}"/>
            </ac:spMkLst>
          </pc:spChg>
          <pc:spChg chg="mod">
            <ac:chgData name="Morris, Martha" userId="f15ea46f-4418-4a8e-9aa8-399a0057e14f" providerId="ADAL" clId="{94A607B0-551D-430D-82B3-A265CBDF50A7}" dt="2026-10-13T17:30:28.344" v="1435"/>
            <ac:spMkLst>
              <pc:docMk/>
              <pc:sldMasterMk cId="3155302492" sldId="2147483872"/>
              <pc:sldLayoutMk cId="4242547260" sldId="2147483922"/>
              <ac:spMk id="8" creationId="{DFF4DD52-49FB-C827-7702-11B6E11D0232}"/>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613613018" sldId="2147483923"/>
          </pc:sldLayoutMkLst>
          <pc:spChg chg="mod">
            <ac:chgData name="Morris, Martha" userId="f15ea46f-4418-4a8e-9aa8-399a0057e14f" providerId="ADAL" clId="{94A607B0-551D-430D-82B3-A265CBDF50A7}" dt="2026-10-13T17:30:28.344" v="1435"/>
            <ac:spMkLst>
              <pc:docMk/>
              <pc:sldMasterMk cId="3155302492" sldId="2147483872"/>
              <pc:sldLayoutMk cId="613613018" sldId="2147483923"/>
              <ac:spMk id="2" creationId="{C47D6EED-4882-89FB-E4F3-979815F41975}"/>
            </ac:spMkLst>
          </pc:spChg>
          <pc:spChg chg="mod">
            <ac:chgData name="Morris, Martha" userId="f15ea46f-4418-4a8e-9aa8-399a0057e14f" providerId="ADAL" clId="{94A607B0-551D-430D-82B3-A265CBDF50A7}" dt="2026-10-13T17:30:28.344" v="1435"/>
            <ac:spMkLst>
              <pc:docMk/>
              <pc:sldMasterMk cId="3155302492" sldId="2147483872"/>
              <pc:sldLayoutMk cId="613613018" sldId="2147483923"/>
              <ac:spMk id="4" creationId="{1945E491-FCDD-7DDB-D14B-EE49FACEC454}"/>
            </ac:spMkLst>
          </pc:spChg>
          <pc:spChg chg="mod">
            <ac:chgData name="Morris, Martha" userId="f15ea46f-4418-4a8e-9aa8-399a0057e14f" providerId="ADAL" clId="{94A607B0-551D-430D-82B3-A265CBDF50A7}" dt="2026-10-13T17:30:28.344" v="1435"/>
            <ac:spMkLst>
              <pc:docMk/>
              <pc:sldMasterMk cId="3155302492" sldId="2147483872"/>
              <pc:sldLayoutMk cId="613613018" sldId="2147483923"/>
              <ac:spMk id="7" creationId="{34B655BA-10A4-4A57-89DB-CFFBE1CA1E33}"/>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019119999" sldId="2147483924"/>
          </pc:sldLayoutMkLst>
          <pc:spChg chg="mod">
            <ac:chgData name="Morris, Martha" userId="f15ea46f-4418-4a8e-9aa8-399a0057e14f" providerId="ADAL" clId="{94A607B0-551D-430D-82B3-A265CBDF50A7}" dt="2026-10-13T17:30:28.344" v="1435"/>
            <ac:spMkLst>
              <pc:docMk/>
              <pc:sldMasterMk cId="3155302492" sldId="2147483872"/>
              <pc:sldLayoutMk cId="2019119999" sldId="2147483924"/>
              <ac:spMk id="2" creationId="{8D876633-3E8D-4CF4-A5D4-D4E9D88A6DE0}"/>
            </ac:spMkLst>
          </pc:spChg>
          <pc:spChg chg="mod">
            <ac:chgData name="Morris, Martha" userId="f15ea46f-4418-4a8e-9aa8-399a0057e14f" providerId="ADAL" clId="{94A607B0-551D-430D-82B3-A265CBDF50A7}" dt="2026-10-13T17:30:28.344" v="1435"/>
            <ac:spMkLst>
              <pc:docMk/>
              <pc:sldMasterMk cId="3155302492" sldId="2147483872"/>
              <pc:sldLayoutMk cId="2019119999" sldId="2147483924"/>
              <ac:spMk id="7" creationId="{C28C5507-DDDA-9117-404D-5AF4E2D1BFFD}"/>
            </ac:spMkLst>
          </pc:spChg>
          <pc:spChg chg="mod">
            <ac:chgData name="Morris, Martha" userId="f15ea46f-4418-4a8e-9aa8-399a0057e14f" providerId="ADAL" clId="{94A607B0-551D-430D-82B3-A265CBDF50A7}" dt="2026-10-13T17:30:28.344" v="1435"/>
            <ac:spMkLst>
              <pc:docMk/>
              <pc:sldMasterMk cId="3155302492" sldId="2147483872"/>
              <pc:sldLayoutMk cId="2019119999" sldId="2147483924"/>
              <ac:spMk id="8" creationId="{40425B46-0C4D-C1A0-DA5C-C1D19B16ED29}"/>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3886212752" sldId="2147483925"/>
          </pc:sldLayoutMkLst>
          <pc:spChg chg="mod">
            <ac:chgData name="Morris, Martha" userId="f15ea46f-4418-4a8e-9aa8-399a0057e14f" providerId="ADAL" clId="{94A607B0-551D-430D-82B3-A265CBDF50A7}" dt="2026-10-13T17:30:28.344" v="1435"/>
            <ac:spMkLst>
              <pc:docMk/>
              <pc:sldMasterMk cId="3155302492" sldId="2147483872"/>
              <pc:sldLayoutMk cId="3886212752" sldId="2147483925"/>
              <ac:spMk id="2" creationId="{8D876633-3E8D-4CF4-A5D4-D4E9D88A6DE0}"/>
            </ac:spMkLst>
          </pc:spChg>
          <pc:spChg chg="mod">
            <ac:chgData name="Morris, Martha" userId="f15ea46f-4418-4a8e-9aa8-399a0057e14f" providerId="ADAL" clId="{94A607B0-551D-430D-82B3-A265CBDF50A7}" dt="2026-10-13T17:30:28.344" v="1435"/>
            <ac:spMkLst>
              <pc:docMk/>
              <pc:sldMasterMk cId="3155302492" sldId="2147483872"/>
              <pc:sldLayoutMk cId="3886212752" sldId="2147483925"/>
              <ac:spMk id="5" creationId="{592965A5-682B-7D63-5415-FF36597088BB}"/>
            </ac:spMkLst>
          </pc:spChg>
          <pc:spChg chg="mod">
            <ac:chgData name="Morris, Martha" userId="f15ea46f-4418-4a8e-9aa8-399a0057e14f" providerId="ADAL" clId="{94A607B0-551D-430D-82B3-A265CBDF50A7}" dt="2026-10-13T17:30:28.344" v="1435"/>
            <ac:spMkLst>
              <pc:docMk/>
              <pc:sldMasterMk cId="3155302492" sldId="2147483872"/>
              <pc:sldLayoutMk cId="3886212752" sldId="2147483925"/>
              <ac:spMk id="7" creationId="{C28C5507-DDDA-9117-404D-5AF4E2D1BFFD}"/>
            </ac:spMkLst>
          </pc:spChg>
          <pc:spChg chg="mod">
            <ac:chgData name="Morris, Martha" userId="f15ea46f-4418-4a8e-9aa8-399a0057e14f" providerId="ADAL" clId="{94A607B0-551D-430D-82B3-A265CBDF50A7}" dt="2026-10-13T17:30:28.344" v="1435"/>
            <ac:spMkLst>
              <pc:docMk/>
              <pc:sldMasterMk cId="3155302492" sldId="2147483872"/>
              <pc:sldLayoutMk cId="3886212752" sldId="2147483925"/>
              <ac:spMk id="8" creationId="{40425B46-0C4D-C1A0-DA5C-C1D19B16ED29}"/>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307520219" sldId="2147483926"/>
          </pc:sldLayoutMkLst>
          <pc:spChg chg="mod">
            <ac:chgData name="Morris, Martha" userId="f15ea46f-4418-4a8e-9aa8-399a0057e14f" providerId="ADAL" clId="{94A607B0-551D-430D-82B3-A265CBDF50A7}" dt="2026-10-13T17:30:28.344" v="1435"/>
            <ac:spMkLst>
              <pc:docMk/>
              <pc:sldMasterMk cId="3155302492" sldId="2147483872"/>
              <pc:sldLayoutMk cId="307520219" sldId="2147483926"/>
              <ac:spMk id="2" creationId="{8D876633-3E8D-4CF4-A5D4-D4E9D88A6DE0}"/>
            </ac:spMkLst>
          </pc:spChg>
          <pc:spChg chg="mod">
            <ac:chgData name="Morris, Martha" userId="f15ea46f-4418-4a8e-9aa8-399a0057e14f" providerId="ADAL" clId="{94A607B0-551D-430D-82B3-A265CBDF50A7}" dt="2026-10-13T17:30:28.344" v="1435"/>
            <ac:spMkLst>
              <pc:docMk/>
              <pc:sldMasterMk cId="3155302492" sldId="2147483872"/>
              <pc:sldLayoutMk cId="307520219" sldId="2147483926"/>
              <ac:spMk id="5" creationId="{592965A5-682B-7D63-5415-FF36597088BB}"/>
            </ac:spMkLst>
          </pc:spChg>
          <pc:spChg chg="mod">
            <ac:chgData name="Morris, Martha" userId="f15ea46f-4418-4a8e-9aa8-399a0057e14f" providerId="ADAL" clId="{94A607B0-551D-430D-82B3-A265CBDF50A7}" dt="2026-10-13T17:30:28.344" v="1435"/>
            <ac:spMkLst>
              <pc:docMk/>
              <pc:sldMasterMk cId="3155302492" sldId="2147483872"/>
              <pc:sldLayoutMk cId="307520219" sldId="2147483926"/>
              <ac:spMk id="7" creationId="{C28C5507-DDDA-9117-404D-5AF4E2D1BFFD}"/>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174551737" sldId="2147483927"/>
          </pc:sldLayoutMkLst>
          <pc:spChg chg="mod">
            <ac:chgData name="Morris, Martha" userId="f15ea46f-4418-4a8e-9aa8-399a0057e14f" providerId="ADAL" clId="{94A607B0-551D-430D-82B3-A265CBDF50A7}" dt="2026-10-13T17:30:28.344" v="1435"/>
            <ac:spMkLst>
              <pc:docMk/>
              <pc:sldMasterMk cId="3155302492" sldId="2147483872"/>
              <pc:sldLayoutMk cId="2174551737" sldId="2147483927"/>
              <ac:spMk id="2" creationId="{8D876633-3E8D-4CF4-A5D4-D4E9D88A6DE0}"/>
            </ac:spMkLst>
          </pc:spChg>
          <pc:spChg chg="mod">
            <ac:chgData name="Morris, Martha" userId="f15ea46f-4418-4a8e-9aa8-399a0057e14f" providerId="ADAL" clId="{94A607B0-551D-430D-82B3-A265CBDF50A7}" dt="2026-10-13T17:30:28.344" v="1435"/>
            <ac:spMkLst>
              <pc:docMk/>
              <pc:sldMasterMk cId="3155302492" sldId="2147483872"/>
              <pc:sldLayoutMk cId="2174551737" sldId="2147483927"/>
              <ac:spMk id="5" creationId="{592965A5-682B-7D63-5415-FF36597088BB}"/>
            </ac:spMkLst>
          </pc:spChg>
          <pc:spChg chg="mod">
            <ac:chgData name="Morris, Martha" userId="f15ea46f-4418-4a8e-9aa8-399a0057e14f" providerId="ADAL" clId="{94A607B0-551D-430D-82B3-A265CBDF50A7}" dt="2026-10-13T17:30:28.344" v="1435"/>
            <ac:spMkLst>
              <pc:docMk/>
              <pc:sldMasterMk cId="3155302492" sldId="2147483872"/>
              <pc:sldLayoutMk cId="2174551737" sldId="2147483927"/>
              <ac:spMk id="7" creationId="{C28C5507-DDDA-9117-404D-5AF4E2D1BFFD}"/>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815027180" sldId="2147483928"/>
          </pc:sldLayoutMkLst>
          <pc:spChg chg="mod">
            <ac:chgData name="Morris, Martha" userId="f15ea46f-4418-4a8e-9aa8-399a0057e14f" providerId="ADAL" clId="{94A607B0-551D-430D-82B3-A265CBDF50A7}" dt="2026-10-13T17:30:28.344" v="1435"/>
            <ac:spMkLst>
              <pc:docMk/>
              <pc:sldMasterMk cId="3155302492" sldId="2147483872"/>
              <pc:sldLayoutMk cId="2815027180" sldId="2147483928"/>
              <ac:spMk id="2" creationId="{8D876633-3E8D-4CF4-A5D4-D4E9D88A6DE0}"/>
            </ac:spMkLst>
          </pc:spChg>
          <pc:spChg chg="mod">
            <ac:chgData name="Morris, Martha" userId="f15ea46f-4418-4a8e-9aa8-399a0057e14f" providerId="ADAL" clId="{94A607B0-551D-430D-82B3-A265CBDF50A7}" dt="2026-10-13T17:30:28.344" v="1435"/>
            <ac:spMkLst>
              <pc:docMk/>
              <pc:sldMasterMk cId="3155302492" sldId="2147483872"/>
              <pc:sldLayoutMk cId="2815027180" sldId="2147483928"/>
              <ac:spMk id="5" creationId="{8A7B8880-E355-5F4B-F9A6-EEEFF69DE0F8}"/>
            </ac:spMkLst>
          </pc:spChg>
          <pc:spChg chg="mod">
            <ac:chgData name="Morris, Martha" userId="f15ea46f-4418-4a8e-9aa8-399a0057e14f" providerId="ADAL" clId="{94A607B0-551D-430D-82B3-A265CBDF50A7}" dt="2026-10-13T17:30:28.344" v="1435"/>
            <ac:spMkLst>
              <pc:docMk/>
              <pc:sldMasterMk cId="3155302492" sldId="2147483872"/>
              <pc:sldLayoutMk cId="2815027180" sldId="2147483928"/>
              <ac:spMk id="7" creationId="{76A6E3D3-96CF-3F95-36B8-665E93EBC728}"/>
            </ac:spMkLst>
          </pc:spChg>
          <pc:spChg chg="mod">
            <ac:chgData name="Morris, Martha" userId="f15ea46f-4418-4a8e-9aa8-399a0057e14f" providerId="ADAL" clId="{94A607B0-551D-430D-82B3-A265CBDF50A7}" dt="2026-10-13T17:30:28.344" v="1435"/>
            <ac:spMkLst>
              <pc:docMk/>
              <pc:sldMasterMk cId="3155302492" sldId="2147483872"/>
              <pc:sldLayoutMk cId="2815027180" sldId="2147483928"/>
              <ac:spMk id="8" creationId="{EE91891B-0FCF-6645-A7D2-80BF3D9A0F2E}"/>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363149065" sldId="2147483929"/>
          </pc:sldLayoutMkLst>
          <pc:spChg chg="mod">
            <ac:chgData name="Morris, Martha" userId="f15ea46f-4418-4a8e-9aa8-399a0057e14f" providerId="ADAL" clId="{94A607B0-551D-430D-82B3-A265CBDF50A7}" dt="2026-10-13T17:30:28.344" v="1435"/>
            <ac:spMkLst>
              <pc:docMk/>
              <pc:sldMasterMk cId="3155302492" sldId="2147483872"/>
              <pc:sldLayoutMk cId="2363149065" sldId="2147483929"/>
              <ac:spMk id="2" creationId="{8D876633-3E8D-4CF4-A5D4-D4E9D88A6DE0}"/>
            </ac:spMkLst>
          </pc:spChg>
          <pc:spChg chg="mod">
            <ac:chgData name="Morris, Martha" userId="f15ea46f-4418-4a8e-9aa8-399a0057e14f" providerId="ADAL" clId="{94A607B0-551D-430D-82B3-A265CBDF50A7}" dt="2026-10-13T17:30:28.344" v="1435"/>
            <ac:spMkLst>
              <pc:docMk/>
              <pc:sldMasterMk cId="3155302492" sldId="2147483872"/>
              <pc:sldLayoutMk cId="2363149065" sldId="2147483929"/>
              <ac:spMk id="5" creationId="{8A7B8880-E355-5F4B-F9A6-EEEFF69DE0F8}"/>
            </ac:spMkLst>
          </pc:spChg>
          <pc:spChg chg="mod">
            <ac:chgData name="Morris, Martha" userId="f15ea46f-4418-4a8e-9aa8-399a0057e14f" providerId="ADAL" clId="{94A607B0-551D-430D-82B3-A265CBDF50A7}" dt="2026-10-13T17:30:28.344" v="1435"/>
            <ac:spMkLst>
              <pc:docMk/>
              <pc:sldMasterMk cId="3155302492" sldId="2147483872"/>
              <pc:sldLayoutMk cId="2363149065" sldId="2147483929"/>
              <ac:spMk id="6" creationId="{69E060F0-6674-3F00-AAEF-4D4E22CA6DE4}"/>
            </ac:spMkLst>
          </pc:spChg>
          <pc:spChg chg="mod">
            <ac:chgData name="Morris, Martha" userId="f15ea46f-4418-4a8e-9aa8-399a0057e14f" providerId="ADAL" clId="{94A607B0-551D-430D-82B3-A265CBDF50A7}" dt="2026-10-13T17:30:28.344" v="1435"/>
            <ac:spMkLst>
              <pc:docMk/>
              <pc:sldMasterMk cId="3155302492" sldId="2147483872"/>
              <pc:sldLayoutMk cId="2363149065" sldId="2147483929"/>
              <ac:spMk id="7" creationId="{76A6E3D3-96CF-3F95-36B8-665E93EBC728}"/>
            </ac:spMkLst>
          </pc:spChg>
          <pc:spChg chg="mod">
            <ac:chgData name="Morris, Martha" userId="f15ea46f-4418-4a8e-9aa8-399a0057e14f" providerId="ADAL" clId="{94A607B0-551D-430D-82B3-A265CBDF50A7}" dt="2026-10-13T17:30:28.344" v="1435"/>
            <ac:spMkLst>
              <pc:docMk/>
              <pc:sldMasterMk cId="3155302492" sldId="2147483872"/>
              <pc:sldLayoutMk cId="2363149065" sldId="2147483929"/>
              <ac:spMk id="8" creationId="{EE91891B-0FCF-6645-A7D2-80BF3D9A0F2E}"/>
            </ac:spMkLst>
          </pc:spChg>
          <pc:spChg chg="mod">
            <ac:chgData name="Morris, Martha" userId="f15ea46f-4418-4a8e-9aa8-399a0057e14f" providerId="ADAL" clId="{94A607B0-551D-430D-82B3-A265CBDF50A7}" dt="2026-10-13T17:30:28.344" v="1435"/>
            <ac:spMkLst>
              <pc:docMk/>
              <pc:sldMasterMk cId="3155302492" sldId="2147483872"/>
              <pc:sldLayoutMk cId="2363149065" sldId="2147483929"/>
              <ac:spMk id="13" creationId="{6592C853-2861-9920-0C51-7A6B42ABFBC0}"/>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602565418" sldId="2147483930"/>
          </pc:sldLayoutMkLst>
          <pc:spChg chg="mod">
            <ac:chgData name="Morris, Martha" userId="f15ea46f-4418-4a8e-9aa8-399a0057e14f" providerId="ADAL" clId="{94A607B0-551D-430D-82B3-A265CBDF50A7}" dt="2026-10-13T17:30:28.344" v="1435"/>
            <ac:spMkLst>
              <pc:docMk/>
              <pc:sldMasterMk cId="3155302492" sldId="2147483872"/>
              <pc:sldLayoutMk cId="2602565418" sldId="2147483930"/>
              <ac:spMk id="2" creationId="{8D876633-3E8D-4CF4-A5D4-D4E9D88A6DE0}"/>
            </ac:spMkLst>
          </pc:spChg>
          <pc:spChg chg="mod">
            <ac:chgData name="Morris, Martha" userId="f15ea46f-4418-4a8e-9aa8-399a0057e14f" providerId="ADAL" clId="{94A607B0-551D-430D-82B3-A265CBDF50A7}" dt="2026-10-13T17:30:28.344" v="1435"/>
            <ac:spMkLst>
              <pc:docMk/>
              <pc:sldMasterMk cId="3155302492" sldId="2147483872"/>
              <pc:sldLayoutMk cId="2602565418" sldId="2147483930"/>
              <ac:spMk id="5" creationId="{8A7B8880-E355-5F4B-F9A6-EEEFF69DE0F8}"/>
            </ac:spMkLst>
          </pc:spChg>
          <pc:spChg chg="mod">
            <ac:chgData name="Morris, Martha" userId="f15ea46f-4418-4a8e-9aa8-399a0057e14f" providerId="ADAL" clId="{94A607B0-551D-430D-82B3-A265CBDF50A7}" dt="2026-10-13T17:30:28.344" v="1435"/>
            <ac:spMkLst>
              <pc:docMk/>
              <pc:sldMasterMk cId="3155302492" sldId="2147483872"/>
              <pc:sldLayoutMk cId="2602565418" sldId="2147483930"/>
              <ac:spMk id="6" creationId="{69E060F0-6674-3F00-AAEF-4D4E22CA6DE4}"/>
            </ac:spMkLst>
          </pc:spChg>
          <pc:spChg chg="mod">
            <ac:chgData name="Morris, Martha" userId="f15ea46f-4418-4a8e-9aa8-399a0057e14f" providerId="ADAL" clId="{94A607B0-551D-430D-82B3-A265CBDF50A7}" dt="2026-10-13T17:30:28.344" v="1435"/>
            <ac:spMkLst>
              <pc:docMk/>
              <pc:sldMasterMk cId="3155302492" sldId="2147483872"/>
              <pc:sldLayoutMk cId="2602565418" sldId="2147483930"/>
              <ac:spMk id="7" creationId="{76A6E3D3-96CF-3F95-36B8-665E93EBC728}"/>
            </ac:spMkLst>
          </pc:spChg>
          <pc:spChg chg="mod">
            <ac:chgData name="Morris, Martha" userId="f15ea46f-4418-4a8e-9aa8-399a0057e14f" providerId="ADAL" clId="{94A607B0-551D-430D-82B3-A265CBDF50A7}" dt="2026-10-13T17:30:28.344" v="1435"/>
            <ac:spMkLst>
              <pc:docMk/>
              <pc:sldMasterMk cId="3155302492" sldId="2147483872"/>
              <pc:sldLayoutMk cId="2602565418" sldId="2147483930"/>
              <ac:spMk id="8" creationId="{EE91891B-0FCF-6645-A7D2-80BF3D9A0F2E}"/>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1695454231" sldId="2147483931"/>
          </pc:sldLayoutMkLst>
          <pc:spChg chg="mod">
            <ac:chgData name="Morris, Martha" userId="f15ea46f-4418-4a8e-9aa8-399a0057e14f" providerId="ADAL" clId="{94A607B0-551D-430D-82B3-A265CBDF50A7}" dt="2026-10-13T17:30:28.344" v="1435"/>
            <ac:spMkLst>
              <pc:docMk/>
              <pc:sldMasterMk cId="3155302492" sldId="2147483872"/>
              <pc:sldLayoutMk cId="1695454231" sldId="2147483931"/>
              <ac:spMk id="2" creationId="{8D876633-3E8D-4CF4-A5D4-D4E9D88A6DE0}"/>
            </ac:spMkLst>
          </pc:spChg>
          <pc:spChg chg="mod">
            <ac:chgData name="Morris, Martha" userId="f15ea46f-4418-4a8e-9aa8-399a0057e14f" providerId="ADAL" clId="{94A607B0-551D-430D-82B3-A265CBDF50A7}" dt="2026-10-13T17:30:28.344" v="1435"/>
            <ac:spMkLst>
              <pc:docMk/>
              <pc:sldMasterMk cId="3155302492" sldId="2147483872"/>
              <pc:sldLayoutMk cId="1695454231" sldId="2147483931"/>
              <ac:spMk id="7" creationId="{0873391A-EA85-5B1A-BDEC-4CB0DBF794BC}"/>
            </ac:spMkLst>
          </pc:spChg>
          <pc:spChg chg="mod">
            <ac:chgData name="Morris, Martha" userId="f15ea46f-4418-4a8e-9aa8-399a0057e14f" providerId="ADAL" clId="{94A607B0-551D-430D-82B3-A265CBDF50A7}" dt="2026-10-13T17:30:28.344" v="1435"/>
            <ac:spMkLst>
              <pc:docMk/>
              <pc:sldMasterMk cId="3155302492" sldId="2147483872"/>
              <pc:sldLayoutMk cId="1695454231" sldId="2147483931"/>
              <ac:spMk id="8" creationId="{C49642C0-FB96-362F-5502-B0A405755E18}"/>
            </ac:spMkLst>
          </pc:spChg>
          <pc:spChg chg="mod">
            <ac:chgData name="Morris, Martha" userId="f15ea46f-4418-4a8e-9aa8-399a0057e14f" providerId="ADAL" clId="{94A607B0-551D-430D-82B3-A265CBDF50A7}" dt="2026-10-13T17:30:28.344" v="1435"/>
            <ac:spMkLst>
              <pc:docMk/>
              <pc:sldMasterMk cId="3155302492" sldId="2147483872"/>
              <pc:sldLayoutMk cId="1695454231" sldId="2147483931"/>
              <ac:spMk id="12" creationId="{DD525736-DEE8-4391-8135-23DE0640053A}"/>
            </ac:spMkLst>
          </pc:spChg>
          <pc:spChg chg="mod">
            <ac:chgData name="Morris, Martha" userId="f15ea46f-4418-4a8e-9aa8-399a0057e14f" providerId="ADAL" clId="{94A607B0-551D-430D-82B3-A265CBDF50A7}" dt="2026-10-13T17:30:28.344" v="1435"/>
            <ac:spMkLst>
              <pc:docMk/>
              <pc:sldMasterMk cId="3155302492" sldId="2147483872"/>
              <pc:sldLayoutMk cId="1695454231" sldId="2147483931"/>
              <ac:spMk id="13" creationId="{B4F729D4-B1F1-45F2-A06A-40234B19C883}"/>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4251418152" sldId="2147483932"/>
          </pc:sldLayoutMkLst>
          <pc:spChg chg="mod">
            <ac:chgData name="Morris, Martha" userId="f15ea46f-4418-4a8e-9aa8-399a0057e14f" providerId="ADAL" clId="{94A607B0-551D-430D-82B3-A265CBDF50A7}" dt="2026-10-13T17:30:28.344" v="1435"/>
            <ac:spMkLst>
              <pc:docMk/>
              <pc:sldMasterMk cId="3155302492" sldId="2147483872"/>
              <pc:sldLayoutMk cId="4251418152" sldId="2147483932"/>
              <ac:spMk id="3" creationId="{F260F77E-464D-46F7-A8F8-6F281DAB0C7A}"/>
            </ac:spMkLst>
          </pc:spChg>
          <pc:spChg chg="mod">
            <ac:chgData name="Morris, Martha" userId="f15ea46f-4418-4a8e-9aa8-399a0057e14f" providerId="ADAL" clId="{94A607B0-551D-430D-82B3-A265CBDF50A7}" dt="2026-10-13T17:30:28.344" v="1435"/>
            <ac:spMkLst>
              <pc:docMk/>
              <pc:sldMasterMk cId="3155302492" sldId="2147483872"/>
              <pc:sldLayoutMk cId="4251418152" sldId="2147483932"/>
              <ac:spMk id="5" creationId="{5F783B2C-6215-BFFC-0493-CD58D4A54091}"/>
            </ac:spMkLst>
          </pc:spChg>
          <pc:spChg chg="mod">
            <ac:chgData name="Morris, Martha" userId="f15ea46f-4418-4a8e-9aa8-399a0057e14f" providerId="ADAL" clId="{94A607B0-551D-430D-82B3-A265CBDF50A7}" dt="2026-10-13T17:30:28.344" v="1435"/>
            <ac:spMkLst>
              <pc:docMk/>
              <pc:sldMasterMk cId="3155302492" sldId="2147483872"/>
              <pc:sldLayoutMk cId="4251418152" sldId="2147483932"/>
              <ac:spMk id="6" creationId="{C46900AB-D6BB-AC69-96E5-E2147FF2FC7F}"/>
            </ac:spMkLst>
          </pc:spChg>
          <pc:spChg chg="mod">
            <ac:chgData name="Morris, Martha" userId="f15ea46f-4418-4a8e-9aa8-399a0057e14f" providerId="ADAL" clId="{94A607B0-551D-430D-82B3-A265CBDF50A7}" dt="2026-10-13T17:30:28.344" v="1435"/>
            <ac:spMkLst>
              <pc:docMk/>
              <pc:sldMasterMk cId="3155302492" sldId="2147483872"/>
              <pc:sldLayoutMk cId="4251418152" sldId="2147483932"/>
              <ac:spMk id="7" creationId="{9C7AFE24-FE84-057F-6155-E20106C93E7B}"/>
            </ac:spMkLst>
          </pc:spChg>
          <pc:spChg chg="mod">
            <ac:chgData name="Morris, Martha" userId="f15ea46f-4418-4a8e-9aa8-399a0057e14f" providerId="ADAL" clId="{94A607B0-551D-430D-82B3-A265CBDF50A7}" dt="2026-10-13T17:30:28.344" v="1435"/>
            <ac:spMkLst>
              <pc:docMk/>
              <pc:sldMasterMk cId="3155302492" sldId="2147483872"/>
              <pc:sldLayoutMk cId="4251418152" sldId="2147483932"/>
              <ac:spMk id="19" creationId="{CB20F198-3776-433D-85A8-C2B6AC6235FF}"/>
            </ac:spMkLst>
          </pc:spChg>
          <pc:spChg chg="mod">
            <ac:chgData name="Morris, Martha" userId="f15ea46f-4418-4a8e-9aa8-399a0057e14f" providerId="ADAL" clId="{94A607B0-551D-430D-82B3-A265CBDF50A7}" dt="2026-10-13T17:30:28.344" v="1435"/>
            <ac:spMkLst>
              <pc:docMk/>
              <pc:sldMasterMk cId="3155302492" sldId="2147483872"/>
              <pc:sldLayoutMk cId="4251418152" sldId="2147483932"/>
              <ac:spMk id="21" creationId="{BECED387-BA3E-49B2-8F1E-0E371E09E0A4}"/>
            </ac:spMkLst>
          </pc:spChg>
          <pc:spChg chg="mod">
            <ac:chgData name="Morris, Martha" userId="f15ea46f-4418-4a8e-9aa8-399a0057e14f" providerId="ADAL" clId="{94A607B0-551D-430D-82B3-A265CBDF50A7}" dt="2026-10-13T17:30:28.344" v="1435"/>
            <ac:spMkLst>
              <pc:docMk/>
              <pc:sldMasterMk cId="3155302492" sldId="2147483872"/>
              <pc:sldLayoutMk cId="4251418152" sldId="2147483932"/>
              <ac:spMk id="23" creationId="{79263A4B-A9A8-4CE5-96A8-6F6EC365E512}"/>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1994507779" sldId="2147483933"/>
          </pc:sldLayoutMkLst>
          <pc:spChg chg="mod">
            <ac:chgData name="Morris, Martha" userId="f15ea46f-4418-4a8e-9aa8-399a0057e14f" providerId="ADAL" clId="{94A607B0-551D-430D-82B3-A265CBDF50A7}" dt="2026-10-13T17:30:28.344" v="1435"/>
            <ac:spMkLst>
              <pc:docMk/>
              <pc:sldMasterMk cId="3155302492" sldId="2147483872"/>
              <pc:sldLayoutMk cId="1994507779" sldId="2147483933"/>
              <ac:spMk id="3" creationId="{F260F77E-464D-46F7-A8F8-6F281DAB0C7A}"/>
            </ac:spMkLst>
          </pc:spChg>
          <pc:spChg chg="mod">
            <ac:chgData name="Morris, Martha" userId="f15ea46f-4418-4a8e-9aa8-399a0057e14f" providerId="ADAL" clId="{94A607B0-551D-430D-82B3-A265CBDF50A7}" dt="2026-10-13T17:30:28.344" v="1435"/>
            <ac:spMkLst>
              <pc:docMk/>
              <pc:sldMasterMk cId="3155302492" sldId="2147483872"/>
              <pc:sldLayoutMk cId="1994507779" sldId="2147483933"/>
              <ac:spMk id="7" creationId="{66CA8FC1-4AC5-EC8F-8431-743E74BB0DFD}"/>
            </ac:spMkLst>
          </pc:spChg>
          <pc:spChg chg="mod">
            <ac:chgData name="Morris, Martha" userId="f15ea46f-4418-4a8e-9aa8-399a0057e14f" providerId="ADAL" clId="{94A607B0-551D-430D-82B3-A265CBDF50A7}" dt="2026-10-13T17:30:28.344" v="1435"/>
            <ac:spMkLst>
              <pc:docMk/>
              <pc:sldMasterMk cId="3155302492" sldId="2147483872"/>
              <pc:sldLayoutMk cId="1994507779" sldId="2147483933"/>
              <ac:spMk id="10" creationId="{D0C3E2F4-BA47-2F69-3C78-EEE15D0060B5}"/>
            </ac:spMkLst>
          </pc:spChg>
          <pc:spChg chg="mod">
            <ac:chgData name="Morris, Martha" userId="f15ea46f-4418-4a8e-9aa8-399a0057e14f" providerId="ADAL" clId="{94A607B0-551D-430D-82B3-A265CBDF50A7}" dt="2026-10-13T17:30:28.344" v="1435"/>
            <ac:spMkLst>
              <pc:docMk/>
              <pc:sldMasterMk cId="3155302492" sldId="2147483872"/>
              <pc:sldLayoutMk cId="1994507779" sldId="2147483933"/>
              <ac:spMk id="12" creationId="{77BDFF6A-3329-55A2-3FDA-485AC8E975A8}"/>
            </ac:spMkLst>
          </pc:spChg>
          <pc:spChg chg="mod">
            <ac:chgData name="Morris, Martha" userId="f15ea46f-4418-4a8e-9aa8-399a0057e14f" providerId="ADAL" clId="{94A607B0-551D-430D-82B3-A265CBDF50A7}" dt="2026-10-13T17:30:28.344" v="1435"/>
            <ac:spMkLst>
              <pc:docMk/>
              <pc:sldMasterMk cId="3155302492" sldId="2147483872"/>
              <pc:sldLayoutMk cId="1994507779" sldId="2147483933"/>
              <ac:spMk id="14" creationId="{9E17B307-157C-75AD-1AE4-8B10B7557DAA}"/>
            </ac:spMkLst>
          </pc:spChg>
          <pc:spChg chg="mod">
            <ac:chgData name="Morris, Martha" userId="f15ea46f-4418-4a8e-9aa8-399a0057e14f" providerId="ADAL" clId="{94A607B0-551D-430D-82B3-A265CBDF50A7}" dt="2026-10-13T17:30:28.344" v="1435"/>
            <ac:spMkLst>
              <pc:docMk/>
              <pc:sldMasterMk cId="3155302492" sldId="2147483872"/>
              <pc:sldLayoutMk cId="1994507779" sldId="2147483933"/>
              <ac:spMk id="15" creationId="{14CB8A66-F147-B1ED-7037-FE463B4BB597}"/>
            </ac:spMkLst>
          </pc:spChg>
          <pc:spChg chg="mod">
            <ac:chgData name="Morris, Martha" userId="f15ea46f-4418-4a8e-9aa8-399a0057e14f" providerId="ADAL" clId="{94A607B0-551D-430D-82B3-A265CBDF50A7}" dt="2026-10-13T17:30:28.344" v="1435"/>
            <ac:spMkLst>
              <pc:docMk/>
              <pc:sldMasterMk cId="3155302492" sldId="2147483872"/>
              <pc:sldLayoutMk cId="1994507779" sldId="2147483933"/>
              <ac:spMk id="16" creationId="{C2D43391-A96A-BBDA-05E0-3E9AFD14C21D}"/>
            </ac:spMkLst>
          </pc:spChg>
          <pc:spChg chg="mod">
            <ac:chgData name="Morris, Martha" userId="f15ea46f-4418-4a8e-9aa8-399a0057e14f" providerId="ADAL" clId="{94A607B0-551D-430D-82B3-A265CBDF50A7}" dt="2026-10-13T17:30:28.344" v="1435"/>
            <ac:spMkLst>
              <pc:docMk/>
              <pc:sldMasterMk cId="3155302492" sldId="2147483872"/>
              <pc:sldLayoutMk cId="1994507779" sldId="2147483933"/>
              <ac:spMk id="19" creationId="{CB20F198-3776-433D-85A8-C2B6AC6235FF}"/>
            </ac:spMkLst>
          </pc:spChg>
          <pc:spChg chg="mod">
            <ac:chgData name="Morris, Martha" userId="f15ea46f-4418-4a8e-9aa8-399a0057e14f" providerId="ADAL" clId="{94A607B0-551D-430D-82B3-A265CBDF50A7}" dt="2026-10-13T17:30:28.344" v="1435"/>
            <ac:spMkLst>
              <pc:docMk/>
              <pc:sldMasterMk cId="3155302492" sldId="2147483872"/>
              <pc:sldLayoutMk cId="1994507779" sldId="2147483933"/>
              <ac:spMk id="21" creationId="{BECED387-BA3E-49B2-8F1E-0E371E09E0A4}"/>
            </ac:spMkLst>
          </pc:spChg>
          <pc:spChg chg="mod">
            <ac:chgData name="Morris, Martha" userId="f15ea46f-4418-4a8e-9aa8-399a0057e14f" providerId="ADAL" clId="{94A607B0-551D-430D-82B3-A265CBDF50A7}" dt="2026-10-13T17:30:28.344" v="1435"/>
            <ac:spMkLst>
              <pc:docMk/>
              <pc:sldMasterMk cId="3155302492" sldId="2147483872"/>
              <pc:sldLayoutMk cId="1994507779" sldId="2147483933"/>
              <ac:spMk id="23" creationId="{79263A4B-A9A8-4CE5-96A8-6F6EC365E512}"/>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710472506" sldId="2147483934"/>
          </pc:sldLayoutMkLst>
          <pc:spChg chg="mod">
            <ac:chgData name="Morris, Martha" userId="f15ea46f-4418-4a8e-9aa8-399a0057e14f" providerId="ADAL" clId="{94A607B0-551D-430D-82B3-A265CBDF50A7}" dt="2026-10-13T17:30:28.344" v="1435"/>
            <ac:spMkLst>
              <pc:docMk/>
              <pc:sldMasterMk cId="3155302492" sldId="2147483872"/>
              <pc:sldLayoutMk cId="2710472506" sldId="2147483934"/>
              <ac:spMk id="4" creationId="{028410BC-1866-05D2-1E34-BFC67385EFED}"/>
            </ac:spMkLst>
          </pc:spChg>
          <pc:spChg chg="mod">
            <ac:chgData name="Morris, Martha" userId="f15ea46f-4418-4a8e-9aa8-399a0057e14f" providerId="ADAL" clId="{94A607B0-551D-430D-82B3-A265CBDF50A7}" dt="2026-10-13T17:30:28.344" v="1435"/>
            <ac:spMkLst>
              <pc:docMk/>
              <pc:sldMasterMk cId="3155302492" sldId="2147483872"/>
              <pc:sldLayoutMk cId="2710472506" sldId="2147483934"/>
              <ac:spMk id="5" creationId="{408D32E2-BD70-6FC4-0794-69D4746A438D}"/>
            </ac:spMkLst>
          </pc:spChg>
          <pc:spChg chg="mod">
            <ac:chgData name="Morris, Martha" userId="f15ea46f-4418-4a8e-9aa8-399a0057e14f" providerId="ADAL" clId="{94A607B0-551D-430D-82B3-A265CBDF50A7}" dt="2026-10-13T17:30:28.344" v="1435"/>
            <ac:spMkLst>
              <pc:docMk/>
              <pc:sldMasterMk cId="3155302492" sldId="2147483872"/>
              <pc:sldLayoutMk cId="2710472506" sldId="2147483934"/>
              <ac:spMk id="6" creationId="{6B08C5EF-8485-25F6-DB2A-AD0DCC67550F}"/>
            </ac:spMkLst>
          </pc:spChg>
          <pc:spChg chg="mod">
            <ac:chgData name="Morris, Martha" userId="f15ea46f-4418-4a8e-9aa8-399a0057e14f" providerId="ADAL" clId="{94A607B0-551D-430D-82B3-A265CBDF50A7}" dt="2026-10-13T17:30:28.344" v="1435"/>
            <ac:spMkLst>
              <pc:docMk/>
              <pc:sldMasterMk cId="3155302492" sldId="2147483872"/>
              <pc:sldLayoutMk cId="2710472506" sldId="2147483934"/>
              <ac:spMk id="8" creationId="{C49642C0-FB96-362F-5502-B0A405755E18}"/>
            </ac:spMkLst>
          </pc:spChg>
          <pc:spChg chg="mod">
            <ac:chgData name="Morris, Martha" userId="f15ea46f-4418-4a8e-9aa8-399a0057e14f" providerId="ADAL" clId="{94A607B0-551D-430D-82B3-A265CBDF50A7}" dt="2026-10-13T17:30:28.344" v="1435"/>
            <ac:spMkLst>
              <pc:docMk/>
              <pc:sldMasterMk cId="3155302492" sldId="2147483872"/>
              <pc:sldLayoutMk cId="2710472506" sldId="2147483934"/>
              <ac:spMk id="9" creationId="{B44CB227-AF6B-ECD9-4B15-9F0060D07054}"/>
            </ac:spMkLst>
          </pc:spChg>
          <pc:spChg chg="mod">
            <ac:chgData name="Morris, Martha" userId="f15ea46f-4418-4a8e-9aa8-399a0057e14f" providerId="ADAL" clId="{94A607B0-551D-430D-82B3-A265CBDF50A7}" dt="2026-10-13T17:30:28.344" v="1435"/>
            <ac:spMkLst>
              <pc:docMk/>
              <pc:sldMasterMk cId="3155302492" sldId="2147483872"/>
              <pc:sldLayoutMk cId="2710472506" sldId="2147483934"/>
              <ac:spMk id="11" creationId="{355DB94D-7C22-FE5D-D2CC-E105991FFEF2}"/>
            </ac:spMkLst>
          </pc:spChg>
          <pc:spChg chg="mod">
            <ac:chgData name="Morris, Martha" userId="f15ea46f-4418-4a8e-9aa8-399a0057e14f" providerId="ADAL" clId="{94A607B0-551D-430D-82B3-A265CBDF50A7}" dt="2026-10-13T17:30:28.344" v="1435"/>
            <ac:spMkLst>
              <pc:docMk/>
              <pc:sldMasterMk cId="3155302492" sldId="2147483872"/>
              <pc:sldLayoutMk cId="2710472506" sldId="2147483934"/>
              <ac:spMk id="14" creationId="{9645F044-D9B5-5499-6FD0-EAEDBF1B488E}"/>
            </ac:spMkLst>
          </pc:spChg>
          <pc:spChg chg="mod">
            <ac:chgData name="Morris, Martha" userId="f15ea46f-4418-4a8e-9aa8-399a0057e14f" providerId="ADAL" clId="{94A607B0-551D-430D-82B3-A265CBDF50A7}" dt="2026-10-13T17:30:28.344" v="1435"/>
            <ac:spMkLst>
              <pc:docMk/>
              <pc:sldMasterMk cId="3155302492" sldId="2147483872"/>
              <pc:sldLayoutMk cId="2710472506" sldId="2147483934"/>
              <ac:spMk id="15" creationId="{C3DF4C85-416A-FA43-03F8-A1F64A2399DB}"/>
            </ac:spMkLst>
          </pc:spChg>
          <pc:spChg chg="mod">
            <ac:chgData name="Morris, Martha" userId="f15ea46f-4418-4a8e-9aa8-399a0057e14f" providerId="ADAL" clId="{94A607B0-551D-430D-82B3-A265CBDF50A7}" dt="2026-10-13T17:30:28.344" v="1435"/>
            <ac:spMkLst>
              <pc:docMk/>
              <pc:sldMasterMk cId="3155302492" sldId="2147483872"/>
              <pc:sldLayoutMk cId="2710472506" sldId="2147483934"/>
              <ac:spMk id="18" creationId="{C6CD52A9-755A-EE8F-EA21-6F67705184C4}"/>
            </ac:spMkLst>
          </pc:spChg>
          <pc:spChg chg="mod">
            <ac:chgData name="Morris, Martha" userId="f15ea46f-4418-4a8e-9aa8-399a0057e14f" providerId="ADAL" clId="{94A607B0-551D-430D-82B3-A265CBDF50A7}" dt="2026-10-13T17:30:28.344" v="1435"/>
            <ac:spMkLst>
              <pc:docMk/>
              <pc:sldMasterMk cId="3155302492" sldId="2147483872"/>
              <pc:sldLayoutMk cId="2710472506" sldId="2147483934"/>
              <ac:spMk id="19" creationId="{16CB0175-12EE-00DB-1398-3727DE2988C4}"/>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350488651" sldId="2147483935"/>
          </pc:sldLayoutMkLst>
          <pc:spChg chg="mod">
            <ac:chgData name="Morris, Martha" userId="f15ea46f-4418-4a8e-9aa8-399a0057e14f" providerId="ADAL" clId="{94A607B0-551D-430D-82B3-A265CBDF50A7}" dt="2026-10-13T17:30:28.344" v="1435"/>
            <ac:spMkLst>
              <pc:docMk/>
              <pc:sldMasterMk cId="3155302492" sldId="2147483872"/>
              <pc:sldLayoutMk cId="350488651" sldId="2147483935"/>
              <ac:spMk id="2" creationId="{8D876633-3E8D-4CF4-A5D4-D4E9D88A6DE0}"/>
            </ac:spMkLst>
          </pc:spChg>
          <pc:spChg chg="mod">
            <ac:chgData name="Morris, Martha" userId="f15ea46f-4418-4a8e-9aa8-399a0057e14f" providerId="ADAL" clId="{94A607B0-551D-430D-82B3-A265CBDF50A7}" dt="2026-10-13T17:30:28.344" v="1435"/>
            <ac:spMkLst>
              <pc:docMk/>
              <pc:sldMasterMk cId="3155302492" sldId="2147483872"/>
              <pc:sldLayoutMk cId="350488651" sldId="2147483935"/>
              <ac:spMk id="5" creationId="{408D32E2-BD70-6FC4-0794-69D4746A438D}"/>
            </ac:spMkLst>
          </pc:spChg>
          <pc:spChg chg="mod">
            <ac:chgData name="Morris, Martha" userId="f15ea46f-4418-4a8e-9aa8-399a0057e14f" providerId="ADAL" clId="{94A607B0-551D-430D-82B3-A265CBDF50A7}" dt="2026-10-13T17:30:28.344" v="1435"/>
            <ac:spMkLst>
              <pc:docMk/>
              <pc:sldMasterMk cId="3155302492" sldId="2147483872"/>
              <pc:sldLayoutMk cId="350488651" sldId="2147483935"/>
              <ac:spMk id="7" creationId="{0873391A-EA85-5B1A-BDEC-4CB0DBF794BC}"/>
            </ac:spMkLst>
          </pc:spChg>
          <pc:spChg chg="mod">
            <ac:chgData name="Morris, Martha" userId="f15ea46f-4418-4a8e-9aa8-399a0057e14f" providerId="ADAL" clId="{94A607B0-551D-430D-82B3-A265CBDF50A7}" dt="2026-10-13T17:30:28.344" v="1435"/>
            <ac:spMkLst>
              <pc:docMk/>
              <pc:sldMasterMk cId="3155302492" sldId="2147483872"/>
              <pc:sldLayoutMk cId="350488651" sldId="2147483935"/>
              <ac:spMk id="9" creationId="{B44CB227-AF6B-ECD9-4B15-9F0060D07054}"/>
            </ac:spMkLst>
          </pc:spChg>
          <pc:spChg chg="mod">
            <ac:chgData name="Morris, Martha" userId="f15ea46f-4418-4a8e-9aa8-399a0057e14f" providerId="ADAL" clId="{94A607B0-551D-430D-82B3-A265CBDF50A7}" dt="2026-10-13T17:30:28.344" v="1435"/>
            <ac:spMkLst>
              <pc:docMk/>
              <pc:sldMasterMk cId="3155302492" sldId="2147483872"/>
              <pc:sldLayoutMk cId="350488651" sldId="2147483935"/>
              <ac:spMk id="10" creationId="{525F4568-C14D-8543-2A7C-4531C41B6999}"/>
            </ac:spMkLst>
          </pc:spChg>
          <pc:spChg chg="mod">
            <ac:chgData name="Morris, Martha" userId="f15ea46f-4418-4a8e-9aa8-399a0057e14f" providerId="ADAL" clId="{94A607B0-551D-430D-82B3-A265CBDF50A7}" dt="2026-10-13T17:30:28.344" v="1435"/>
            <ac:spMkLst>
              <pc:docMk/>
              <pc:sldMasterMk cId="3155302492" sldId="2147483872"/>
              <pc:sldLayoutMk cId="350488651" sldId="2147483935"/>
              <ac:spMk id="11" creationId="{355DB94D-7C22-FE5D-D2CC-E105991FFEF2}"/>
            </ac:spMkLst>
          </pc:spChg>
          <pc:spChg chg="mod">
            <ac:chgData name="Morris, Martha" userId="f15ea46f-4418-4a8e-9aa8-399a0057e14f" providerId="ADAL" clId="{94A607B0-551D-430D-82B3-A265CBDF50A7}" dt="2026-10-13T17:30:28.344" v="1435"/>
            <ac:spMkLst>
              <pc:docMk/>
              <pc:sldMasterMk cId="3155302492" sldId="2147483872"/>
              <pc:sldLayoutMk cId="350488651" sldId="2147483935"/>
              <ac:spMk id="12" creationId="{DD525736-DEE8-4391-8135-23DE0640053A}"/>
            </ac:spMkLst>
          </pc:spChg>
          <pc:spChg chg="mod">
            <ac:chgData name="Morris, Martha" userId="f15ea46f-4418-4a8e-9aa8-399a0057e14f" providerId="ADAL" clId="{94A607B0-551D-430D-82B3-A265CBDF50A7}" dt="2026-10-13T17:30:28.344" v="1435"/>
            <ac:spMkLst>
              <pc:docMk/>
              <pc:sldMasterMk cId="3155302492" sldId="2147483872"/>
              <pc:sldLayoutMk cId="350488651" sldId="2147483935"/>
              <ac:spMk id="13" creationId="{B4F729D4-B1F1-45F2-A06A-40234B19C883}"/>
            </ac:spMkLst>
          </pc:spChg>
          <pc:spChg chg="mod">
            <ac:chgData name="Morris, Martha" userId="f15ea46f-4418-4a8e-9aa8-399a0057e14f" providerId="ADAL" clId="{94A607B0-551D-430D-82B3-A265CBDF50A7}" dt="2026-10-13T17:30:28.344" v="1435"/>
            <ac:spMkLst>
              <pc:docMk/>
              <pc:sldMasterMk cId="3155302492" sldId="2147483872"/>
              <pc:sldLayoutMk cId="350488651" sldId="2147483935"/>
              <ac:spMk id="14" creationId="{9645F044-D9B5-5499-6FD0-EAEDBF1B488E}"/>
            </ac:spMkLst>
          </pc:spChg>
          <pc:spChg chg="mod">
            <ac:chgData name="Morris, Martha" userId="f15ea46f-4418-4a8e-9aa8-399a0057e14f" providerId="ADAL" clId="{94A607B0-551D-430D-82B3-A265CBDF50A7}" dt="2026-10-13T17:30:28.344" v="1435"/>
            <ac:spMkLst>
              <pc:docMk/>
              <pc:sldMasterMk cId="3155302492" sldId="2147483872"/>
              <pc:sldLayoutMk cId="350488651" sldId="2147483935"/>
              <ac:spMk id="15" creationId="{C3DF4C85-416A-FA43-03F8-A1F64A2399DB}"/>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834409854" sldId="2147483936"/>
          </pc:sldLayoutMkLst>
          <pc:spChg chg="mod">
            <ac:chgData name="Morris, Martha" userId="f15ea46f-4418-4a8e-9aa8-399a0057e14f" providerId="ADAL" clId="{94A607B0-551D-430D-82B3-A265CBDF50A7}" dt="2026-10-13T17:30:28.344" v="1435"/>
            <ac:spMkLst>
              <pc:docMk/>
              <pc:sldMasterMk cId="3155302492" sldId="2147483872"/>
              <pc:sldLayoutMk cId="834409854" sldId="2147483936"/>
              <ac:spMk id="3" creationId="{F260F77E-464D-46F7-A8F8-6F281DAB0C7A}"/>
            </ac:spMkLst>
          </pc:spChg>
          <pc:spChg chg="mod">
            <ac:chgData name="Morris, Martha" userId="f15ea46f-4418-4a8e-9aa8-399a0057e14f" providerId="ADAL" clId="{94A607B0-551D-430D-82B3-A265CBDF50A7}" dt="2026-10-13T17:30:28.344" v="1435"/>
            <ac:spMkLst>
              <pc:docMk/>
              <pc:sldMasterMk cId="3155302492" sldId="2147483872"/>
              <pc:sldLayoutMk cId="834409854" sldId="2147483936"/>
              <ac:spMk id="4" creationId="{362A090B-AB98-AB3E-83AF-3C91F273FD6F}"/>
            </ac:spMkLst>
          </pc:spChg>
          <pc:spChg chg="mod">
            <ac:chgData name="Morris, Martha" userId="f15ea46f-4418-4a8e-9aa8-399a0057e14f" providerId="ADAL" clId="{94A607B0-551D-430D-82B3-A265CBDF50A7}" dt="2026-10-13T17:30:28.344" v="1435"/>
            <ac:spMkLst>
              <pc:docMk/>
              <pc:sldMasterMk cId="3155302492" sldId="2147483872"/>
              <pc:sldLayoutMk cId="834409854" sldId="2147483936"/>
              <ac:spMk id="5" creationId="{B4CACAE8-90F6-4D0E-7256-9C0E0F5F0CFD}"/>
            </ac:spMkLst>
          </pc:spChg>
          <pc:spChg chg="mod">
            <ac:chgData name="Morris, Martha" userId="f15ea46f-4418-4a8e-9aa8-399a0057e14f" providerId="ADAL" clId="{94A607B0-551D-430D-82B3-A265CBDF50A7}" dt="2026-10-13T17:30:28.344" v="1435"/>
            <ac:spMkLst>
              <pc:docMk/>
              <pc:sldMasterMk cId="3155302492" sldId="2147483872"/>
              <pc:sldLayoutMk cId="834409854" sldId="2147483936"/>
              <ac:spMk id="7" creationId="{66CA8FC1-4AC5-EC8F-8431-743E74BB0DFD}"/>
            </ac:spMkLst>
          </pc:spChg>
          <pc:spChg chg="mod">
            <ac:chgData name="Morris, Martha" userId="f15ea46f-4418-4a8e-9aa8-399a0057e14f" providerId="ADAL" clId="{94A607B0-551D-430D-82B3-A265CBDF50A7}" dt="2026-10-13T17:30:28.344" v="1435"/>
            <ac:spMkLst>
              <pc:docMk/>
              <pc:sldMasterMk cId="3155302492" sldId="2147483872"/>
              <pc:sldLayoutMk cId="834409854" sldId="2147483936"/>
              <ac:spMk id="10" creationId="{D0C3E2F4-BA47-2F69-3C78-EEE15D0060B5}"/>
            </ac:spMkLst>
          </pc:spChg>
          <pc:spChg chg="mod">
            <ac:chgData name="Morris, Martha" userId="f15ea46f-4418-4a8e-9aa8-399a0057e14f" providerId="ADAL" clId="{94A607B0-551D-430D-82B3-A265CBDF50A7}" dt="2026-10-13T17:30:28.344" v="1435"/>
            <ac:spMkLst>
              <pc:docMk/>
              <pc:sldMasterMk cId="3155302492" sldId="2147483872"/>
              <pc:sldLayoutMk cId="834409854" sldId="2147483936"/>
              <ac:spMk id="14" creationId="{9E17B307-157C-75AD-1AE4-8B10B7557DAA}"/>
            </ac:spMkLst>
          </pc:spChg>
          <pc:spChg chg="mod">
            <ac:chgData name="Morris, Martha" userId="f15ea46f-4418-4a8e-9aa8-399a0057e14f" providerId="ADAL" clId="{94A607B0-551D-430D-82B3-A265CBDF50A7}" dt="2026-10-13T17:30:28.344" v="1435"/>
            <ac:spMkLst>
              <pc:docMk/>
              <pc:sldMasterMk cId="3155302492" sldId="2147483872"/>
              <pc:sldLayoutMk cId="834409854" sldId="2147483936"/>
              <ac:spMk id="15" creationId="{14CB8A66-F147-B1ED-7037-FE463B4BB597}"/>
            </ac:spMkLst>
          </pc:spChg>
          <pc:spChg chg="mod">
            <ac:chgData name="Morris, Martha" userId="f15ea46f-4418-4a8e-9aa8-399a0057e14f" providerId="ADAL" clId="{94A607B0-551D-430D-82B3-A265CBDF50A7}" dt="2026-10-13T17:30:28.344" v="1435"/>
            <ac:spMkLst>
              <pc:docMk/>
              <pc:sldMasterMk cId="3155302492" sldId="2147483872"/>
              <pc:sldLayoutMk cId="834409854" sldId="2147483936"/>
              <ac:spMk id="16" creationId="{C2D43391-A96A-BBDA-05E0-3E9AFD14C21D}"/>
            </ac:spMkLst>
          </pc:spChg>
          <pc:spChg chg="mod">
            <ac:chgData name="Morris, Martha" userId="f15ea46f-4418-4a8e-9aa8-399a0057e14f" providerId="ADAL" clId="{94A607B0-551D-430D-82B3-A265CBDF50A7}" dt="2026-10-13T17:30:28.344" v="1435"/>
            <ac:spMkLst>
              <pc:docMk/>
              <pc:sldMasterMk cId="3155302492" sldId="2147483872"/>
              <pc:sldLayoutMk cId="834409854" sldId="2147483936"/>
              <ac:spMk id="19" creationId="{CB20F198-3776-433D-85A8-C2B6AC6235FF}"/>
            </ac:spMkLst>
          </pc:spChg>
          <pc:spChg chg="mod">
            <ac:chgData name="Morris, Martha" userId="f15ea46f-4418-4a8e-9aa8-399a0057e14f" providerId="ADAL" clId="{94A607B0-551D-430D-82B3-A265CBDF50A7}" dt="2026-10-13T17:30:28.344" v="1435"/>
            <ac:spMkLst>
              <pc:docMk/>
              <pc:sldMasterMk cId="3155302492" sldId="2147483872"/>
              <pc:sldLayoutMk cId="834409854" sldId="2147483936"/>
              <ac:spMk id="21" creationId="{BECED387-BA3E-49B2-8F1E-0E371E09E0A4}"/>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182074578" sldId="2147483937"/>
          </pc:sldLayoutMkLst>
          <pc:spChg chg="mod">
            <ac:chgData name="Morris, Martha" userId="f15ea46f-4418-4a8e-9aa8-399a0057e14f" providerId="ADAL" clId="{94A607B0-551D-430D-82B3-A265CBDF50A7}" dt="2026-10-13T17:30:28.344" v="1435"/>
            <ac:spMkLst>
              <pc:docMk/>
              <pc:sldMasterMk cId="3155302492" sldId="2147483872"/>
              <pc:sldLayoutMk cId="182074578" sldId="2147483937"/>
              <ac:spMk id="3" creationId="{F260F77E-464D-46F7-A8F8-6F281DAB0C7A}"/>
            </ac:spMkLst>
          </pc:spChg>
          <pc:spChg chg="mod">
            <ac:chgData name="Morris, Martha" userId="f15ea46f-4418-4a8e-9aa8-399a0057e14f" providerId="ADAL" clId="{94A607B0-551D-430D-82B3-A265CBDF50A7}" dt="2026-10-13T17:30:28.344" v="1435"/>
            <ac:spMkLst>
              <pc:docMk/>
              <pc:sldMasterMk cId="3155302492" sldId="2147483872"/>
              <pc:sldLayoutMk cId="182074578" sldId="2147483937"/>
              <ac:spMk id="4" creationId="{362A090B-AB98-AB3E-83AF-3C91F273FD6F}"/>
            </ac:spMkLst>
          </pc:spChg>
          <pc:spChg chg="mod">
            <ac:chgData name="Morris, Martha" userId="f15ea46f-4418-4a8e-9aa8-399a0057e14f" providerId="ADAL" clId="{94A607B0-551D-430D-82B3-A265CBDF50A7}" dt="2026-10-13T17:30:28.344" v="1435"/>
            <ac:spMkLst>
              <pc:docMk/>
              <pc:sldMasterMk cId="3155302492" sldId="2147483872"/>
              <pc:sldLayoutMk cId="182074578" sldId="2147483937"/>
              <ac:spMk id="5" creationId="{B4CACAE8-90F6-4D0E-7256-9C0E0F5F0CFD}"/>
            </ac:spMkLst>
          </pc:spChg>
          <pc:spChg chg="mod">
            <ac:chgData name="Morris, Martha" userId="f15ea46f-4418-4a8e-9aa8-399a0057e14f" providerId="ADAL" clId="{94A607B0-551D-430D-82B3-A265CBDF50A7}" dt="2026-10-13T17:30:28.344" v="1435"/>
            <ac:spMkLst>
              <pc:docMk/>
              <pc:sldMasterMk cId="3155302492" sldId="2147483872"/>
              <pc:sldLayoutMk cId="182074578" sldId="2147483937"/>
              <ac:spMk id="14" creationId="{9E17B307-157C-75AD-1AE4-8B10B7557DAA}"/>
            </ac:spMkLst>
          </pc:spChg>
          <pc:spChg chg="mod">
            <ac:chgData name="Morris, Martha" userId="f15ea46f-4418-4a8e-9aa8-399a0057e14f" providerId="ADAL" clId="{94A607B0-551D-430D-82B3-A265CBDF50A7}" dt="2026-10-13T17:30:28.344" v="1435"/>
            <ac:spMkLst>
              <pc:docMk/>
              <pc:sldMasterMk cId="3155302492" sldId="2147483872"/>
              <pc:sldLayoutMk cId="182074578" sldId="2147483937"/>
              <ac:spMk id="15" creationId="{14CB8A66-F147-B1ED-7037-FE463B4BB597}"/>
            </ac:spMkLst>
          </pc:spChg>
          <pc:spChg chg="mod">
            <ac:chgData name="Morris, Martha" userId="f15ea46f-4418-4a8e-9aa8-399a0057e14f" providerId="ADAL" clId="{94A607B0-551D-430D-82B3-A265CBDF50A7}" dt="2026-10-13T17:30:28.344" v="1435"/>
            <ac:spMkLst>
              <pc:docMk/>
              <pc:sldMasterMk cId="3155302492" sldId="2147483872"/>
              <pc:sldLayoutMk cId="182074578" sldId="2147483937"/>
              <ac:spMk id="16" creationId="{C2D43391-A96A-BBDA-05E0-3E9AFD14C21D}"/>
            </ac:spMkLst>
          </pc:spChg>
          <pc:spChg chg="mod">
            <ac:chgData name="Morris, Martha" userId="f15ea46f-4418-4a8e-9aa8-399a0057e14f" providerId="ADAL" clId="{94A607B0-551D-430D-82B3-A265CBDF50A7}" dt="2026-10-13T17:30:28.344" v="1435"/>
            <ac:spMkLst>
              <pc:docMk/>
              <pc:sldMasterMk cId="3155302492" sldId="2147483872"/>
              <pc:sldLayoutMk cId="182074578" sldId="2147483937"/>
              <ac:spMk id="19" creationId="{CB20F198-3776-433D-85A8-C2B6AC6235FF}"/>
            </ac:spMkLst>
          </pc:spChg>
          <pc:spChg chg="mod">
            <ac:chgData name="Morris, Martha" userId="f15ea46f-4418-4a8e-9aa8-399a0057e14f" providerId="ADAL" clId="{94A607B0-551D-430D-82B3-A265CBDF50A7}" dt="2026-10-13T17:30:28.344" v="1435"/>
            <ac:spMkLst>
              <pc:docMk/>
              <pc:sldMasterMk cId="3155302492" sldId="2147483872"/>
              <pc:sldLayoutMk cId="182074578" sldId="2147483937"/>
              <ac:spMk id="21" creationId="{BECED387-BA3E-49B2-8F1E-0E371E09E0A4}"/>
            </ac:spMkLst>
          </pc:spChg>
          <pc:spChg chg="mod">
            <ac:chgData name="Morris, Martha" userId="f15ea46f-4418-4a8e-9aa8-399a0057e14f" providerId="ADAL" clId="{94A607B0-551D-430D-82B3-A265CBDF50A7}" dt="2026-10-13T17:30:28.344" v="1435"/>
            <ac:spMkLst>
              <pc:docMk/>
              <pc:sldMasterMk cId="3155302492" sldId="2147483872"/>
              <pc:sldLayoutMk cId="182074578" sldId="2147483937"/>
              <ac:spMk id="23" creationId="{79263A4B-A9A8-4CE5-96A8-6F6EC365E512}"/>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1647501560" sldId="2147483938"/>
          </pc:sldLayoutMkLst>
          <pc:spChg chg="mod">
            <ac:chgData name="Morris, Martha" userId="f15ea46f-4418-4a8e-9aa8-399a0057e14f" providerId="ADAL" clId="{94A607B0-551D-430D-82B3-A265CBDF50A7}" dt="2026-10-13T17:30:28.344" v="1435"/>
            <ac:spMkLst>
              <pc:docMk/>
              <pc:sldMasterMk cId="3155302492" sldId="2147483872"/>
              <pc:sldLayoutMk cId="1647501560" sldId="2147483938"/>
              <ac:spMk id="7" creationId="{66CA8FC1-4AC5-EC8F-8431-743E74BB0DFD}"/>
            </ac:spMkLst>
          </pc:spChg>
          <pc:spChg chg="mod">
            <ac:chgData name="Morris, Martha" userId="f15ea46f-4418-4a8e-9aa8-399a0057e14f" providerId="ADAL" clId="{94A607B0-551D-430D-82B3-A265CBDF50A7}" dt="2026-10-13T17:30:28.344" v="1435"/>
            <ac:spMkLst>
              <pc:docMk/>
              <pc:sldMasterMk cId="3155302492" sldId="2147483872"/>
              <pc:sldLayoutMk cId="1647501560" sldId="2147483938"/>
              <ac:spMk id="10" creationId="{C8E492A4-1AD0-AB80-C9A1-586FF453A175}"/>
            </ac:spMkLst>
          </pc:spChg>
          <pc:spChg chg="mod">
            <ac:chgData name="Morris, Martha" userId="f15ea46f-4418-4a8e-9aa8-399a0057e14f" providerId="ADAL" clId="{94A607B0-551D-430D-82B3-A265CBDF50A7}" dt="2026-10-13T17:30:28.344" v="1435"/>
            <ac:spMkLst>
              <pc:docMk/>
              <pc:sldMasterMk cId="3155302492" sldId="2147483872"/>
              <pc:sldLayoutMk cId="1647501560" sldId="2147483938"/>
              <ac:spMk id="12" creationId="{014DCB13-CCBD-020C-DA20-4439A6BDCAF0}"/>
            </ac:spMkLst>
          </pc:spChg>
          <pc:spChg chg="mod">
            <ac:chgData name="Morris, Martha" userId="f15ea46f-4418-4a8e-9aa8-399a0057e14f" providerId="ADAL" clId="{94A607B0-551D-430D-82B3-A265CBDF50A7}" dt="2026-10-13T17:30:28.344" v="1435"/>
            <ac:spMkLst>
              <pc:docMk/>
              <pc:sldMasterMk cId="3155302492" sldId="2147483872"/>
              <pc:sldLayoutMk cId="1647501560" sldId="2147483938"/>
              <ac:spMk id="14" creationId="{9E17B307-157C-75AD-1AE4-8B10B7557DAA}"/>
            </ac:spMkLst>
          </pc:spChg>
          <pc:spChg chg="mod">
            <ac:chgData name="Morris, Martha" userId="f15ea46f-4418-4a8e-9aa8-399a0057e14f" providerId="ADAL" clId="{94A607B0-551D-430D-82B3-A265CBDF50A7}" dt="2026-10-13T17:30:28.344" v="1435"/>
            <ac:spMkLst>
              <pc:docMk/>
              <pc:sldMasterMk cId="3155302492" sldId="2147483872"/>
              <pc:sldLayoutMk cId="1647501560" sldId="2147483938"/>
              <ac:spMk id="15" creationId="{93932182-F7EF-2B6E-D8F8-A42EA8195390}"/>
            </ac:spMkLst>
          </pc:spChg>
          <pc:spChg chg="mod">
            <ac:chgData name="Morris, Martha" userId="f15ea46f-4418-4a8e-9aa8-399a0057e14f" providerId="ADAL" clId="{94A607B0-551D-430D-82B3-A265CBDF50A7}" dt="2026-10-13T17:30:28.344" v="1435"/>
            <ac:spMkLst>
              <pc:docMk/>
              <pc:sldMasterMk cId="3155302492" sldId="2147483872"/>
              <pc:sldLayoutMk cId="1647501560" sldId="2147483938"/>
              <ac:spMk id="25" creationId="{3F611219-D674-8EB8-5FE3-8B241C8DD05B}"/>
            </ac:spMkLst>
          </pc:spChg>
          <pc:spChg chg="mod">
            <ac:chgData name="Morris, Martha" userId="f15ea46f-4418-4a8e-9aa8-399a0057e14f" providerId="ADAL" clId="{94A607B0-551D-430D-82B3-A265CBDF50A7}" dt="2026-10-13T17:30:28.344" v="1435"/>
            <ac:spMkLst>
              <pc:docMk/>
              <pc:sldMasterMk cId="3155302492" sldId="2147483872"/>
              <pc:sldLayoutMk cId="1647501560" sldId="2147483938"/>
              <ac:spMk id="28" creationId="{143282A6-C944-6B87-BECC-B7C60E786FE1}"/>
            </ac:spMkLst>
          </pc:spChg>
          <pc:spChg chg="mod">
            <ac:chgData name="Morris, Martha" userId="f15ea46f-4418-4a8e-9aa8-399a0057e14f" providerId="ADAL" clId="{94A607B0-551D-430D-82B3-A265CBDF50A7}" dt="2026-10-13T17:30:28.344" v="1435"/>
            <ac:spMkLst>
              <pc:docMk/>
              <pc:sldMasterMk cId="3155302492" sldId="2147483872"/>
              <pc:sldLayoutMk cId="1647501560" sldId="2147483938"/>
              <ac:spMk id="29" creationId="{6C8674A1-214B-43B8-9571-E4FF435454A1}"/>
            </ac:spMkLst>
          </pc:spChg>
          <pc:spChg chg="mod">
            <ac:chgData name="Morris, Martha" userId="f15ea46f-4418-4a8e-9aa8-399a0057e14f" providerId="ADAL" clId="{94A607B0-551D-430D-82B3-A265CBDF50A7}" dt="2026-10-13T17:30:28.344" v="1435"/>
            <ac:spMkLst>
              <pc:docMk/>
              <pc:sldMasterMk cId="3155302492" sldId="2147483872"/>
              <pc:sldLayoutMk cId="1647501560" sldId="2147483938"/>
              <ac:spMk id="32" creationId="{40013B3D-3247-746F-823D-899FD651CC65}"/>
            </ac:spMkLst>
          </pc:spChg>
          <pc:spChg chg="mod">
            <ac:chgData name="Morris, Martha" userId="f15ea46f-4418-4a8e-9aa8-399a0057e14f" providerId="ADAL" clId="{94A607B0-551D-430D-82B3-A265CBDF50A7}" dt="2026-10-13T17:30:28.344" v="1435"/>
            <ac:spMkLst>
              <pc:docMk/>
              <pc:sldMasterMk cId="3155302492" sldId="2147483872"/>
              <pc:sldLayoutMk cId="1647501560" sldId="2147483938"/>
              <ac:spMk id="33" creationId="{536EBB86-49BD-E571-F8FB-2BC005F723CC}"/>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3712758895" sldId="2147483939"/>
          </pc:sldLayoutMkLst>
          <pc:spChg chg="mod">
            <ac:chgData name="Morris, Martha" userId="f15ea46f-4418-4a8e-9aa8-399a0057e14f" providerId="ADAL" clId="{94A607B0-551D-430D-82B3-A265CBDF50A7}" dt="2026-10-13T17:30:28.344" v="1435"/>
            <ac:spMkLst>
              <pc:docMk/>
              <pc:sldMasterMk cId="3155302492" sldId="2147483872"/>
              <pc:sldLayoutMk cId="3712758895" sldId="2147483939"/>
              <ac:spMk id="2" creationId="{E60700D0-E2F7-EC66-F50D-27DC81E8F7EC}"/>
            </ac:spMkLst>
          </pc:spChg>
          <pc:spChg chg="mod">
            <ac:chgData name="Morris, Martha" userId="f15ea46f-4418-4a8e-9aa8-399a0057e14f" providerId="ADAL" clId="{94A607B0-551D-430D-82B3-A265CBDF50A7}" dt="2026-10-13T17:30:28.344" v="1435"/>
            <ac:spMkLst>
              <pc:docMk/>
              <pc:sldMasterMk cId="3155302492" sldId="2147483872"/>
              <pc:sldLayoutMk cId="3712758895" sldId="2147483939"/>
              <ac:spMk id="3" creationId="{F110D5B3-B446-9D52-1AB6-635C23E9C4E8}"/>
            </ac:spMkLst>
          </pc:spChg>
          <pc:spChg chg="mod">
            <ac:chgData name="Morris, Martha" userId="f15ea46f-4418-4a8e-9aa8-399a0057e14f" providerId="ADAL" clId="{94A607B0-551D-430D-82B3-A265CBDF50A7}" dt="2026-10-13T17:30:28.344" v="1435"/>
            <ac:spMkLst>
              <pc:docMk/>
              <pc:sldMasterMk cId="3155302492" sldId="2147483872"/>
              <pc:sldLayoutMk cId="3712758895" sldId="2147483939"/>
              <ac:spMk id="6" creationId="{B533207E-521B-CF8F-2A63-AD4E7C4C1A23}"/>
            </ac:spMkLst>
          </pc:spChg>
          <pc:spChg chg="mod">
            <ac:chgData name="Morris, Martha" userId="f15ea46f-4418-4a8e-9aa8-399a0057e14f" providerId="ADAL" clId="{94A607B0-551D-430D-82B3-A265CBDF50A7}" dt="2026-10-13T17:30:28.344" v="1435"/>
            <ac:spMkLst>
              <pc:docMk/>
              <pc:sldMasterMk cId="3155302492" sldId="2147483872"/>
              <pc:sldLayoutMk cId="3712758895" sldId="2147483939"/>
              <ac:spMk id="7" creationId="{34B655BA-10A4-4A57-89DB-CFFBE1CA1E33}"/>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1564484138" sldId="2147483940"/>
          </pc:sldLayoutMkLst>
          <pc:spChg chg="mod">
            <ac:chgData name="Morris, Martha" userId="f15ea46f-4418-4a8e-9aa8-399a0057e14f" providerId="ADAL" clId="{94A607B0-551D-430D-82B3-A265CBDF50A7}" dt="2026-10-13T17:30:28.344" v="1435"/>
            <ac:spMkLst>
              <pc:docMk/>
              <pc:sldMasterMk cId="3155302492" sldId="2147483872"/>
              <pc:sldLayoutMk cId="1564484138" sldId="2147483940"/>
              <ac:spMk id="2" creationId="{E60700D0-E2F7-EC66-F50D-27DC81E8F7EC}"/>
            </ac:spMkLst>
          </pc:spChg>
          <pc:spChg chg="mod">
            <ac:chgData name="Morris, Martha" userId="f15ea46f-4418-4a8e-9aa8-399a0057e14f" providerId="ADAL" clId="{94A607B0-551D-430D-82B3-A265CBDF50A7}" dt="2026-10-13T17:30:28.344" v="1435"/>
            <ac:spMkLst>
              <pc:docMk/>
              <pc:sldMasterMk cId="3155302492" sldId="2147483872"/>
              <pc:sldLayoutMk cId="1564484138" sldId="2147483940"/>
              <ac:spMk id="3" creationId="{F110D5B3-B446-9D52-1AB6-635C23E9C4E8}"/>
            </ac:spMkLst>
          </pc:spChg>
          <pc:spChg chg="mod">
            <ac:chgData name="Morris, Martha" userId="f15ea46f-4418-4a8e-9aa8-399a0057e14f" providerId="ADAL" clId="{94A607B0-551D-430D-82B3-A265CBDF50A7}" dt="2026-10-13T17:30:28.344" v="1435"/>
            <ac:spMkLst>
              <pc:docMk/>
              <pc:sldMasterMk cId="3155302492" sldId="2147483872"/>
              <pc:sldLayoutMk cId="1564484138" sldId="2147483940"/>
              <ac:spMk id="6" creationId="{5B28428A-6FE9-4662-58E5-398FF8CDFB12}"/>
            </ac:spMkLst>
          </pc:spChg>
          <pc:spChg chg="mod">
            <ac:chgData name="Morris, Martha" userId="f15ea46f-4418-4a8e-9aa8-399a0057e14f" providerId="ADAL" clId="{94A607B0-551D-430D-82B3-A265CBDF50A7}" dt="2026-10-13T17:30:28.344" v="1435"/>
            <ac:spMkLst>
              <pc:docMk/>
              <pc:sldMasterMk cId="3155302492" sldId="2147483872"/>
              <pc:sldLayoutMk cId="1564484138" sldId="2147483940"/>
              <ac:spMk id="7" creationId="{34B655BA-10A4-4A57-89DB-CFFBE1CA1E33}"/>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4076685148" sldId="2147483941"/>
          </pc:sldLayoutMkLst>
          <pc:spChg chg="mod">
            <ac:chgData name="Morris, Martha" userId="f15ea46f-4418-4a8e-9aa8-399a0057e14f" providerId="ADAL" clId="{94A607B0-551D-430D-82B3-A265CBDF50A7}" dt="2026-10-13T17:30:28.344" v="1435"/>
            <ac:spMkLst>
              <pc:docMk/>
              <pc:sldMasterMk cId="3155302492" sldId="2147483872"/>
              <pc:sldLayoutMk cId="4076685148" sldId="2147483941"/>
              <ac:spMk id="2" creationId="{D0AAD849-7CFE-4AF7-A7C5-6BBD50C88C1A}"/>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798354784" sldId="2147483942"/>
          </pc:sldLayoutMkLst>
          <pc:spChg chg="mod">
            <ac:chgData name="Morris, Martha" userId="f15ea46f-4418-4a8e-9aa8-399a0057e14f" providerId="ADAL" clId="{94A607B0-551D-430D-82B3-A265CBDF50A7}" dt="2026-10-13T17:30:28.344" v="1435"/>
            <ac:spMkLst>
              <pc:docMk/>
              <pc:sldMasterMk cId="3155302492" sldId="2147483872"/>
              <pc:sldLayoutMk cId="2798354784" sldId="2147483942"/>
              <ac:spMk id="2" creationId="{D0AAD849-7CFE-4AF7-A7C5-6BBD50C88C1A}"/>
            </ac:spMkLst>
          </pc:spChg>
          <pc:spChg chg="mod">
            <ac:chgData name="Morris, Martha" userId="f15ea46f-4418-4a8e-9aa8-399a0057e14f" providerId="ADAL" clId="{94A607B0-551D-430D-82B3-A265CBDF50A7}" dt="2026-10-13T17:30:28.344" v="1435"/>
            <ac:spMkLst>
              <pc:docMk/>
              <pc:sldMasterMk cId="3155302492" sldId="2147483872"/>
              <pc:sldLayoutMk cId="2798354784" sldId="2147483942"/>
              <ac:spMk id="8" creationId="{E6DB808D-E804-32EC-2574-5E9E7FDC828B}"/>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3339975794" sldId="2147483943"/>
          </pc:sldLayoutMkLst>
          <pc:spChg chg="mod">
            <ac:chgData name="Morris, Martha" userId="f15ea46f-4418-4a8e-9aa8-399a0057e14f" providerId="ADAL" clId="{94A607B0-551D-430D-82B3-A265CBDF50A7}" dt="2026-10-13T17:30:28.344" v="1435"/>
            <ac:spMkLst>
              <pc:docMk/>
              <pc:sldMasterMk cId="3155302492" sldId="2147483872"/>
              <pc:sldLayoutMk cId="3339975794" sldId="2147483943"/>
              <ac:spMk id="3" creationId="{C1FFE6A4-253F-C210-A198-7B15B223E13C}"/>
            </ac:spMkLst>
          </pc:spChg>
          <pc:spChg chg="mod">
            <ac:chgData name="Morris, Martha" userId="f15ea46f-4418-4a8e-9aa8-399a0057e14f" providerId="ADAL" clId="{94A607B0-551D-430D-82B3-A265CBDF50A7}" dt="2026-10-13T17:30:28.344" v="1435"/>
            <ac:spMkLst>
              <pc:docMk/>
              <pc:sldMasterMk cId="3155302492" sldId="2147483872"/>
              <pc:sldLayoutMk cId="3339975794" sldId="2147483943"/>
              <ac:spMk id="4" creationId="{802CBD33-22CC-A739-9F29-907CCCFE6AC7}"/>
            </ac:spMkLst>
          </pc:spChg>
          <pc:spChg chg="mod">
            <ac:chgData name="Morris, Martha" userId="f15ea46f-4418-4a8e-9aa8-399a0057e14f" providerId="ADAL" clId="{94A607B0-551D-430D-82B3-A265CBDF50A7}" dt="2026-10-13T17:30:28.344" v="1435"/>
            <ac:spMkLst>
              <pc:docMk/>
              <pc:sldMasterMk cId="3155302492" sldId="2147483872"/>
              <pc:sldLayoutMk cId="3339975794" sldId="2147483943"/>
              <ac:spMk id="6" creationId="{03206946-39CF-6032-0033-0BBEC64F8249}"/>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1840744659" sldId="2147483944"/>
          </pc:sldLayoutMkLst>
          <pc:spChg chg="mod">
            <ac:chgData name="Morris, Martha" userId="f15ea46f-4418-4a8e-9aa8-399a0057e14f" providerId="ADAL" clId="{94A607B0-551D-430D-82B3-A265CBDF50A7}" dt="2026-10-13T17:30:28.344" v="1435"/>
            <ac:spMkLst>
              <pc:docMk/>
              <pc:sldMasterMk cId="3155302492" sldId="2147483872"/>
              <pc:sldLayoutMk cId="1840744659" sldId="2147483944"/>
              <ac:spMk id="2" creationId="{D252162C-523B-F645-9AED-821EAA4452CF}"/>
            </ac:spMkLst>
          </pc:spChg>
          <pc:spChg chg="mod">
            <ac:chgData name="Morris, Martha" userId="f15ea46f-4418-4a8e-9aa8-399a0057e14f" providerId="ADAL" clId="{94A607B0-551D-430D-82B3-A265CBDF50A7}" dt="2026-10-13T17:30:28.344" v="1435"/>
            <ac:spMkLst>
              <pc:docMk/>
              <pc:sldMasterMk cId="3155302492" sldId="2147483872"/>
              <pc:sldLayoutMk cId="1840744659" sldId="2147483944"/>
              <ac:spMk id="3" creationId="{C1FFE6A4-253F-C210-A198-7B15B223E13C}"/>
            </ac:spMkLst>
          </pc:spChg>
          <pc:spChg chg="mod">
            <ac:chgData name="Morris, Martha" userId="f15ea46f-4418-4a8e-9aa8-399a0057e14f" providerId="ADAL" clId="{94A607B0-551D-430D-82B3-A265CBDF50A7}" dt="2026-10-13T17:30:28.344" v="1435"/>
            <ac:spMkLst>
              <pc:docMk/>
              <pc:sldMasterMk cId="3155302492" sldId="2147483872"/>
              <pc:sldLayoutMk cId="1840744659" sldId="2147483944"/>
              <ac:spMk id="4" creationId="{802CBD33-22CC-A739-9F29-907CCCFE6AC7}"/>
            </ac:spMkLst>
          </pc:spChg>
          <pc:spChg chg="mod">
            <ac:chgData name="Morris, Martha" userId="f15ea46f-4418-4a8e-9aa8-399a0057e14f" providerId="ADAL" clId="{94A607B0-551D-430D-82B3-A265CBDF50A7}" dt="2026-10-13T17:30:28.344" v="1435"/>
            <ac:spMkLst>
              <pc:docMk/>
              <pc:sldMasterMk cId="3155302492" sldId="2147483872"/>
              <pc:sldLayoutMk cId="1840744659" sldId="2147483944"/>
              <ac:spMk id="5" creationId="{1C95F42E-9B78-44A6-B4F4-460418DC6BEB}"/>
            </ac:spMkLst>
          </pc:spChg>
          <pc:spChg chg="mod">
            <ac:chgData name="Morris, Martha" userId="f15ea46f-4418-4a8e-9aa8-399a0057e14f" providerId="ADAL" clId="{94A607B0-551D-430D-82B3-A265CBDF50A7}" dt="2026-10-13T17:30:28.344" v="1435"/>
            <ac:spMkLst>
              <pc:docMk/>
              <pc:sldMasterMk cId="3155302492" sldId="2147483872"/>
              <pc:sldLayoutMk cId="1840744659" sldId="2147483944"/>
              <ac:spMk id="6" creationId="{03206946-39CF-6032-0033-0BBEC64F8249}"/>
            </ac:spMkLst>
          </pc:spChg>
          <pc:spChg chg="mod">
            <ac:chgData name="Morris, Martha" userId="f15ea46f-4418-4a8e-9aa8-399a0057e14f" providerId="ADAL" clId="{94A607B0-551D-430D-82B3-A265CBDF50A7}" dt="2026-10-13T17:30:28.344" v="1435"/>
            <ac:spMkLst>
              <pc:docMk/>
              <pc:sldMasterMk cId="3155302492" sldId="2147483872"/>
              <pc:sldLayoutMk cId="1840744659" sldId="2147483944"/>
              <ac:spMk id="8" creationId="{C25A217B-391A-FD0F-2C19-098B67D3318A}"/>
            </ac:spMkLst>
          </pc:spChg>
          <pc:spChg chg="mod">
            <ac:chgData name="Morris, Martha" userId="f15ea46f-4418-4a8e-9aa8-399a0057e14f" providerId="ADAL" clId="{94A607B0-551D-430D-82B3-A265CBDF50A7}" dt="2026-10-13T17:30:28.344" v="1435"/>
            <ac:spMkLst>
              <pc:docMk/>
              <pc:sldMasterMk cId="3155302492" sldId="2147483872"/>
              <pc:sldLayoutMk cId="1840744659" sldId="2147483944"/>
              <ac:spMk id="9" creationId="{91EF34DC-CEBF-A473-D2C3-26C98B3EB803}"/>
            </ac:spMkLst>
          </pc:spChg>
          <pc:spChg chg="mod">
            <ac:chgData name="Morris, Martha" userId="f15ea46f-4418-4a8e-9aa8-399a0057e14f" providerId="ADAL" clId="{94A607B0-551D-430D-82B3-A265CBDF50A7}" dt="2026-10-13T17:30:28.344" v="1435"/>
            <ac:spMkLst>
              <pc:docMk/>
              <pc:sldMasterMk cId="3155302492" sldId="2147483872"/>
              <pc:sldLayoutMk cId="1840744659" sldId="2147483944"/>
              <ac:spMk id="10" creationId="{245E178C-5952-100B-B669-EEB8D81242DD}"/>
            </ac:spMkLst>
          </pc:spChg>
          <pc:spChg chg="mod">
            <ac:chgData name="Morris, Martha" userId="f15ea46f-4418-4a8e-9aa8-399a0057e14f" providerId="ADAL" clId="{94A607B0-551D-430D-82B3-A265CBDF50A7}" dt="2026-10-13T17:30:28.344" v="1435"/>
            <ac:spMkLst>
              <pc:docMk/>
              <pc:sldMasterMk cId="3155302492" sldId="2147483872"/>
              <pc:sldLayoutMk cId="1840744659" sldId="2147483944"/>
              <ac:spMk id="11" creationId="{8E828376-3D36-F7E7-923D-71C75D110B7A}"/>
            </ac:spMkLst>
          </pc:spChg>
          <pc:spChg chg="mod">
            <ac:chgData name="Morris, Martha" userId="f15ea46f-4418-4a8e-9aa8-399a0057e14f" providerId="ADAL" clId="{94A607B0-551D-430D-82B3-A265CBDF50A7}" dt="2026-10-13T17:30:28.344" v="1435"/>
            <ac:spMkLst>
              <pc:docMk/>
              <pc:sldMasterMk cId="3155302492" sldId="2147483872"/>
              <pc:sldLayoutMk cId="1840744659" sldId="2147483944"/>
              <ac:spMk id="12" creationId="{2F7AEB0C-85B8-4FFC-7E2E-9A107F70DE3D}"/>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560130785" sldId="2147483945"/>
          </pc:sldLayoutMkLst>
          <pc:spChg chg="mod">
            <ac:chgData name="Morris, Martha" userId="f15ea46f-4418-4a8e-9aa8-399a0057e14f" providerId="ADAL" clId="{94A607B0-551D-430D-82B3-A265CBDF50A7}" dt="2026-10-13T17:30:28.344" v="1435"/>
            <ac:spMkLst>
              <pc:docMk/>
              <pc:sldMasterMk cId="3155302492" sldId="2147483872"/>
              <pc:sldLayoutMk cId="2560130785" sldId="2147483945"/>
              <ac:spMk id="2" creationId="{B9C1F659-A514-6369-0C07-FD03B3A1CC57}"/>
            </ac:spMkLst>
          </pc:spChg>
          <pc:spChg chg="mod">
            <ac:chgData name="Morris, Martha" userId="f15ea46f-4418-4a8e-9aa8-399a0057e14f" providerId="ADAL" clId="{94A607B0-551D-430D-82B3-A265CBDF50A7}" dt="2026-10-13T17:30:28.344" v="1435"/>
            <ac:spMkLst>
              <pc:docMk/>
              <pc:sldMasterMk cId="3155302492" sldId="2147483872"/>
              <pc:sldLayoutMk cId="2560130785" sldId="2147483945"/>
              <ac:spMk id="8" creationId="{5BBBAA87-285D-E641-5865-3710A02CAE29}"/>
            </ac:spMkLst>
          </pc:spChg>
          <pc:spChg chg="mod">
            <ac:chgData name="Morris, Martha" userId="f15ea46f-4418-4a8e-9aa8-399a0057e14f" providerId="ADAL" clId="{94A607B0-551D-430D-82B3-A265CBDF50A7}" dt="2026-10-13T17:30:28.344" v="1435"/>
            <ac:spMkLst>
              <pc:docMk/>
              <pc:sldMasterMk cId="3155302492" sldId="2147483872"/>
              <pc:sldLayoutMk cId="2560130785" sldId="2147483945"/>
              <ac:spMk id="9" creationId="{F65033A1-991B-1E21-2B85-E1AF82CFDB44}"/>
            </ac:spMkLst>
          </pc:spChg>
          <pc:spChg chg="mod">
            <ac:chgData name="Morris, Martha" userId="f15ea46f-4418-4a8e-9aa8-399a0057e14f" providerId="ADAL" clId="{94A607B0-551D-430D-82B3-A265CBDF50A7}" dt="2026-10-13T17:30:28.344" v="1435"/>
            <ac:spMkLst>
              <pc:docMk/>
              <pc:sldMasterMk cId="3155302492" sldId="2147483872"/>
              <pc:sldLayoutMk cId="2560130785" sldId="2147483945"/>
              <ac:spMk id="10" creationId="{7BC84B7E-229C-49EA-DAFB-6AFFFF4CCC39}"/>
            </ac:spMkLst>
          </pc:spChg>
          <pc:spChg chg="mod">
            <ac:chgData name="Morris, Martha" userId="f15ea46f-4418-4a8e-9aa8-399a0057e14f" providerId="ADAL" clId="{94A607B0-551D-430D-82B3-A265CBDF50A7}" dt="2026-10-13T17:30:28.344" v="1435"/>
            <ac:spMkLst>
              <pc:docMk/>
              <pc:sldMasterMk cId="3155302492" sldId="2147483872"/>
              <pc:sldLayoutMk cId="2560130785" sldId="2147483945"/>
              <ac:spMk id="11" creationId="{9F8FD72F-5E47-8B29-C826-19E657115745}"/>
            </ac:spMkLst>
          </pc:spChg>
          <pc:spChg chg="mod">
            <ac:chgData name="Morris, Martha" userId="f15ea46f-4418-4a8e-9aa8-399a0057e14f" providerId="ADAL" clId="{94A607B0-551D-430D-82B3-A265CBDF50A7}" dt="2026-10-13T17:30:28.344" v="1435"/>
            <ac:spMkLst>
              <pc:docMk/>
              <pc:sldMasterMk cId="3155302492" sldId="2147483872"/>
              <pc:sldLayoutMk cId="2560130785" sldId="2147483945"/>
              <ac:spMk id="13" creationId="{CAE4938F-A514-2050-0461-E8C2F3BA1375}"/>
            </ac:spMkLst>
          </pc:spChg>
          <pc:spChg chg="mod">
            <ac:chgData name="Morris, Martha" userId="f15ea46f-4418-4a8e-9aa8-399a0057e14f" providerId="ADAL" clId="{94A607B0-551D-430D-82B3-A265CBDF50A7}" dt="2026-10-13T17:30:28.344" v="1435"/>
            <ac:spMkLst>
              <pc:docMk/>
              <pc:sldMasterMk cId="3155302492" sldId="2147483872"/>
              <pc:sldLayoutMk cId="2560130785" sldId="2147483945"/>
              <ac:spMk id="14" creationId="{B8B85865-96CF-B42B-3F12-34D0AC0C2005}"/>
            </ac:spMkLst>
          </pc:spChg>
          <pc:spChg chg="mod">
            <ac:chgData name="Morris, Martha" userId="f15ea46f-4418-4a8e-9aa8-399a0057e14f" providerId="ADAL" clId="{94A607B0-551D-430D-82B3-A265CBDF50A7}" dt="2026-10-13T17:30:28.344" v="1435"/>
            <ac:spMkLst>
              <pc:docMk/>
              <pc:sldMasterMk cId="3155302492" sldId="2147483872"/>
              <pc:sldLayoutMk cId="2560130785" sldId="2147483945"/>
              <ac:spMk id="16" creationId="{8B2B7520-F11C-CD5A-4B7B-CB1BFCA95206}"/>
            </ac:spMkLst>
          </pc:spChg>
          <pc:spChg chg="mod">
            <ac:chgData name="Morris, Martha" userId="f15ea46f-4418-4a8e-9aa8-399a0057e14f" providerId="ADAL" clId="{94A607B0-551D-430D-82B3-A265CBDF50A7}" dt="2026-10-13T17:30:28.344" v="1435"/>
            <ac:spMkLst>
              <pc:docMk/>
              <pc:sldMasterMk cId="3155302492" sldId="2147483872"/>
              <pc:sldLayoutMk cId="2560130785" sldId="2147483945"/>
              <ac:spMk id="17" creationId="{E004A3C1-8CC1-746E-E406-2C792F7E7A72}"/>
            </ac:spMkLst>
          </pc:spChg>
          <pc:spChg chg="mod">
            <ac:chgData name="Morris, Martha" userId="f15ea46f-4418-4a8e-9aa8-399a0057e14f" providerId="ADAL" clId="{94A607B0-551D-430D-82B3-A265CBDF50A7}" dt="2026-10-13T17:30:28.344" v="1435"/>
            <ac:spMkLst>
              <pc:docMk/>
              <pc:sldMasterMk cId="3155302492" sldId="2147483872"/>
              <pc:sldLayoutMk cId="2560130785" sldId="2147483945"/>
              <ac:spMk id="18" creationId="{BBF65D6D-BC5E-5962-A5C5-8527B8D8141F}"/>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4212433987" sldId="2147483946"/>
          </pc:sldLayoutMkLst>
          <pc:spChg chg="mod">
            <ac:chgData name="Morris, Martha" userId="f15ea46f-4418-4a8e-9aa8-399a0057e14f" providerId="ADAL" clId="{94A607B0-551D-430D-82B3-A265CBDF50A7}" dt="2026-10-13T17:30:28.344" v="1435"/>
            <ac:spMkLst>
              <pc:docMk/>
              <pc:sldMasterMk cId="3155302492" sldId="2147483872"/>
              <pc:sldLayoutMk cId="4212433987" sldId="2147483946"/>
              <ac:spMk id="6" creationId="{C5C3A458-ED86-4D3F-750F-89366211D64A}"/>
            </ac:spMkLst>
          </pc:spChg>
          <pc:spChg chg="mod">
            <ac:chgData name="Morris, Martha" userId="f15ea46f-4418-4a8e-9aa8-399a0057e14f" providerId="ADAL" clId="{94A607B0-551D-430D-82B3-A265CBDF50A7}" dt="2026-10-13T17:30:28.344" v="1435"/>
            <ac:spMkLst>
              <pc:docMk/>
              <pc:sldMasterMk cId="3155302492" sldId="2147483872"/>
              <pc:sldLayoutMk cId="4212433987" sldId="2147483946"/>
              <ac:spMk id="20" creationId="{134D14FD-8636-09D5-1362-75E17F487B7C}"/>
            </ac:spMkLst>
          </pc:spChg>
          <pc:spChg chg="mod">
            <ac:chgData name="Morris, Martha" userId="f15ea46f-4418-4a8e-9aa8-399a0057e14f" providerId="ADAL" clId="{94A607B0-551D-430D-82B3-A265CBDF50A7}" dt="2026-10-13T17:30:28.344" v="1435"/>
            <ac:spMkLst>
              <pc:docMk/>
              <pc:sldMasterMk cId="3155302492" sldId="2147483872"/>
              <pc:sldLayoutMk cId="4212433987" sldId="2147483946"/>
              <ac:spMk id="21" creationId="{5AF8B967-9BB0-6F84-DE4E-DD4E585256D7}"/>
            </ac:spMkLst>
          </pc:spChg>
          <pc:spChg chg="mod">
            <ac:chgData name="Morris, Martha" userId="f15ea46f-4418-4a8e-9aa8-399a0057e14f" providerId="ADAL" clId="{94A607B0-551D-430D-82B3-A265CBDF50A7}" dt="2026-10-13T17:30:28.344" v="1435"/>
            <ac:spMkLst>
              <pc:docMk/>
              <pc:sldMasterMk cId="3155302492" sldId="2147483872"/>
              <pc:sldLayoutMk cId="4212433987" sldId="2147483946"/>
              <ac:spMk id="22" creationId="{5EA51680-0F59-AFB8-3D08-160A65D98CC9}"/>
            </ac:spMkLst>
          </pc:spChg>
          <pc:spChg chg="mod">
            <ac:chgData name="Morris, Martha" userId="f15ea46f-4418-4a8e-9aa8-399a0057e14f" providerId="ADAL" clId="{94A607B0-551D-430D-82B3-A265CBDF50A7}" dt="2026-10-13T17:30:28.344" v="1435"/>
            <ac:spMkLst>
              <pc:docMk/>
              <pc:sldMasterMk cId="3155302492" sldId="2147483872"/>
              <pc:sldLayoutMk cId="4212433987" sldId="2147483946"/>
              <ac:spMk id="23" creationId="{38140985-0599-73FC-6000-A90E20979D25}"/>
            </ac:spMkLst>
          </pc:spChg>
          <pc:spChg chg="mod">
            <ac:chgData name="Morris, Martha" userId="f15ea46f-4418-4a8e-9aa8-399a0057e14f" providerId="ADAL" clId="{94A607B0-551D-430D-82B3-A265CBDF50A7}" dt="2026-10-13T17:30:28.344" v="1435"/>
            <ac:spMkLst>
              <pc:docMk/>
              <pc:sldMasterMk cId="3155302492" sldId="2147483872"/>
              <pc:sldLayoutMk cId="4212433987" sldId="2147483946"/>
              <ac:spMk id="24" creationId="{1CEF1E40-CD66-2B0B-4DCE-15201FBAAF8E}"/>
            </ac:spMkLst>
          </pc:spChg>
          <pc:spChg chg="mod">
            <ac:chgData name="Morris, Martha" userId="f15ea46f-4418-4a8e-9aa8-399a0057e14f" providerId="ADAL" clId="{94A607B0-551D-430D-82B3-A265CBDF50A7}" dt="2026-10-13T17:30:28.344" v="1435"/>
            <ac:spMkLst>
              <pc:docMk/>
              <pc:sldMasterMk cId="3155302492" sldId="2147483872"/>
              <pc:sldLayoutMk cId="4212433987" sldId="2147483946"/>
              <ac:spMk id="25" creationId="{2D615B6B-D37A-A0AF-95CD-F65F36C470E7}"/>
            </ac:spMkLst>
          </pc:spChg>
          <pc:spChg chg="mod">
            <ac:chgData name="Morris, Martha" userId="f15ea46f-4418-4a8e-9aa8-399a0057e14f" providerId="ADAL" clId="{94A607B0-551D-430D-82B3-A265CBDF50A7}" dt="2026-10-13T17:30:28.344" v="1435"/>
            <ac:spMkLst>
              <pc:docMk/>
              <pc:sldMasterMk cId="3155302492" sldId="2147483872"/>
              <pc:sldLayoutMk cId="4212433987" sldId="2147483946"/>
              <ac:spMk id="26" creationId="{7AA6DABE-1F44-EB0E-2498-B5A8B7568AC2}"/>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2999945481" sldId="2147483947"/>
          </pc:sldLayoutMkLst>
          <pc:spChg chg="mod">
            <ac:chgData name="Morris, Martha" userId="f15ea46f-4418-4a8e-9aa8-399a0057e14f" providerId="ADAL" clId="{94A607B0-551D-430D-82B3-A265CBDF50A7}" dt="2026-10-13T17:30:28.344" v="1435"/>
            <ac:spMkLst>
              <pc:docMk/>
              <pc:sldMasterMk cId="3155302492" sldId="2147483872"/>
              <pc:sldLayoutMk cId="2999945481" sldId="2147483947"/>
              <ac:spMk id="2" creationId="{168A49DB-2C15-08F4-B9ED-A45C42C5C828}"/>
            </ac:spMkLst>
          </pc:spChg>
          <pc:spChg chg="mod">
            <ac:chgData name="Morris, Martha" userId="f15ea46f-4418-4a8e-9aa8-399a0057e14f" providerId="ADAL" clId="{94A607B0-551D-430D-82B3-A265CBDF50A7}" dt="2026-10-13T17:30:28.344" v="1435"/>
            <ac:spMkLst>
              <pc:docMk/>
              <pc:sldMasterMk cId="3155302492" sldId="2147483872"/>
              <pc:sldLayoutMk cId="2999945481" sldId="2147483947"/>
              <ac:spMk id="3" creationId="{52175A76-773B-E7BC-9435-0EA1F01A3816}"/>
            </ac:spMkLst>
          </pc:spChg>
          <pc:spChg chg="mod">
            <ac:chgData name="Morris, Martha" userId="f15ea46f-4418-4a8e-9aa8-399a0057e14f" providerId="ADAL" clId="{94A607B0-551D-430D-82B3-A265CBDF50A7}" dt="2026-10-13T17:30:28.344" v="1435"/>
            <ac:spMkLst>
              <pc:docMk/>
              <pc:sldMasterMk cId="3155302492" sldId="2147483872"/>
              <pc:sldLayoutMk cId="2999945481" sldId="2147483947"/>
              <ac:spMk id="6" creationId="{7F267DD8-D884-BB96-1A77-294E976739FC}"/>
            </ac:spMkLst>
          </pc:spChg>
          <pc:spChg chg="mod">
            <ac:chgData name="Morris, Martha" userId="f15ea46f-4418-4a8e-9aa8-399a0057e14f" providerId="ADAL" clId="{94A607B0-551D-430D-82B3-A265CBDF50A7}" dt="2026-10-13T17:30:28.344" v="1435"/>
            <ac:spMkLst>
              <pc:docMk/>
              <pc:sldMasterMk cId="3155302492" sldId="2147483872"/>
              <pc:sldLayoutMk cId="2999945481" sldId="2147483947"/>
              <ac:spMk id="9" creationId="{473DF172-081F-B6BA-ACC8-3CC1DEC8FD37}"/>
            </ac:spMkLst>
          </pc:spChg>
          <pc:spChg chg="mod">
            <ac:chgData name="Morris, Martha" userId="f15ea46f-4418-4a8e-9aa8-399a0057e14f" providerId="ADAL" clId="{94A607B0-551D-430D-82B3-A265CBDF50A7}" dt="2026-10-13T17:30:28.344" v="1435"/>
            <ac:spMkLst>
              <pc:docMk/>
              <pc:sldMasterMk cId="3155302492" sldId="2147483872"/>
              <pc:sldLayoutMk cId="2999945481" sldId="2147483947"/>
              <ac:spMk id="12" creationId="{5A3B6EE7-CE9C-8EF6-B5D9-978E93591C29}"/>
            </ac:spMkLst>
          </pc:spChg>
          <pc:spChg chg="mod">
            <ac:chgData name="Morris, Martha" userId="f15ea46f-4418-4a8e-9aa8-399a0057e14f" providerId="ADAL" clId="{94A607B0-551D-430D-82B3-A265CBDF50A7}" dt="2026-10-13T17:30:28.344" v="1435"/>
            <ac:spMkLst>
              <pc:docMk/>
              <pc:sldMasterMk cId="3155302492" sldId="2147483872"/>
              <pc:sldLayoutMk cId="2999945481" sldId="2147483947"/>
              <ac:spMk id="13" creationId="{B86C7EDF-BFDF-3F33-BA3A-BB6626E0FF32}"/>
            </ac:spMkLst>
          </pc:spChg>
          <pc:spChg chg="mod">
            <ac:chgData name="Morris, Martha" userId="f15ea46f-4418-4a8e-9aa8-399a0057e14f" providerId="ADAL" clId="{94A607B0-551D-430D-82B3-A265CBDF50A7}" dt="2026-10-13T17:30:28.344" v="1435"/>
            <ac:spMkLst>
              <pc:docMk/>
              <pc:sldMasterMk cId="3155302492" sldId="2147483872"/>
              <pc:sldLayoutMk cId="2999945481" sldId="2147483947"/>
              <ac:spMk id="25" creationId="{13EC90E2-9BAF-1FCE-41B4-4D6C8838E647}"/>
            </ac:spMkLst>
          </pc:spChg>
          <pc:spChg chg="mod">
            <ac:chgData name="Morris, Martha" userId="f15ea46f-4418-4a8e-9aa8-399a0057e14f" providerId="ADAL" clId="{94A607B0-551D-430D-82B3-A265CBDF50A7}" dt="2026-10-13T17:30:28.344" v="1435"/>
            <ac:spMkLst>
              <pc:docMk/>
              <pc:sldMasterMk cId="3155302492" sldId="2147483872"/>
              <pc:sldLayoutMk cId="2999945481" sldId="2147483947"/>
              <ac:spMk id="27" creationId="{4E2637EA-708F-EA8D-376E-F70912D36D33}"/>
            </ac:spMkLst>
          </pc:spChg>
          <pc:spChg chg="mod">
            <ac:chgData name="Morris, Martha" userId="f15ea46f-4418-4a8e-9aa8-399a0057e14f" providerId="ADAL" clId="{94A607B0-551D-430D-82B3-A265CBDF50A7}" dt="2026-10-13T17:30:28.344" v="1435"/>
            <ac:spMkLst>
              <pc:docMk/>
              <pc:sldMasterMk cId="3155302492" sldId="2147483872"/>
              <pc:sldLayoutMk cId="2999945481" sldId="2147483947"/>
              <ac:spMk id="28" creationId="{F5018871-A532-EA29-913C-7C2C5F005AB1}"/>
            </ac:spMkLst>
          </pc:spChg>
          <pc:spChg chg="mod">
            <ac:chgData name="Morris, Martha" userId="f15ea46f-4418-4a8e-9aa8-399a0057e14f" providerId="ADAL" clId="{94A607B0-551D-430D-82B3-A265CBDF50A7}" dt="2026-10-13T17:30:28.344" v="1435"/>
            <ac:spMkLst>
              <pc:docMk/>
              <pc:sldMasterMk cId="3155302492" sldId="2147483872"/>
              <pc:sldLayoutMk cId="2999945481" sldId="2147483947"/>
              <ac:spMk id="29" creationId="{FAF4E27F-51E6-DD33-D129-E96BC5F31D8C}"/>
            </ac:spMkLst>
          </pc:spChg>
        </pc:sldLayoutChg>
        <pc:sldLayoutChg chg="modSp mod ord">
          <pc:chgData name="Morris, Martha" userId="f15ea46f-4418-4a8e-9aa8-399a0057e14f" providerId="ADAL" clId="{94A607B0-551D-430D-82B3-A265CBDF50A7}" dt="2026-10-13T17:30:28.344" v="1435"/>
          <pc:sldLayoutMkLst>
            <pc:docMk/>
            <pc:sldMasterMk cId="3155302492" sldId="2147483872"/>
            <pc:sldLayoutMk cId="1758234630" sldId="2147483948"/>
          </pc:sldLayoutMkLst>
          <pc:spChg chg="mod">
            <ac:chgData name="Morris, Martha" userId="f15ea46f-4418-4a8e-9aa8-399a0057e14f" providerId="ADAL" clId="{94A607B0-551D-430D-82B3-A265CBDF50A7}" dt="2026-10-13T17:30:28.344" v="1435"/>
            <ac:spMkLst>
              <pc:docMk/>
              <pc:sldMasterMk cId="3155302492" sldId="2147483872"/>
              <pc:sldLayoutMk cId="1758234630" sldId="2147483948"/>
              <ac:spMk id="2" creationId="{D0AAD849-7CFE-4AF7-A7C5-6BBD50C88C1A}"/>
            </ac:spMkLst>
          </pc:spChg>
          <pc:spChg chg="mod">
            <ac:chgData name="Morris, Martha" userId="f15ea46f-4418-4a8e-9aa8-399a0057e14f" providerId="ADAL" clId="{94A607B0-551D-430D-82B3-A265CBDF50A7}" dt="2026-10-13T17:30:28.344" v="1435"/>
            <ac:spMkLst>
              <pc:docMk/>
              <pc:sldMasterMk cId="3155302492" sldId="2147483872"/>
              <pc:sldLayoutMk cId="1758234630" sldId="2147483948"/>
              <ac:spMk id="8" creationId="{29870771-1EA4-9185-B75E-CF4981BED2DF}"/>
            </ac:spMkLst>
          </pc:spChg>
        </pc:sldLayoutChg>
        <pc:sldLayoutChg chg="modSp mod ord">
          <pc:chgData name="Morris, Martha" userId="f15ea46f-4418-4a8e-9aa8-399a0057e14f" providerId="ADAL" clId="{94A607B0-551D-430D-82B3-A265CBDF50A7}" dt="2026-10-13T17:30:28.344" v="1435"/>
          <pc:sldLayoutMkLst>
            <pc:docMk/>
            <pc:sldMasterMk cId="3155302492" sldId="2147483872"/>
            <pc:sldLayoutMk cId="257026184" sldId="2147483949"/>
          </pc:sldLayoutMkLst>
          <pc:spChg chg="mod">
            <ac:chgData name="Morris, Martha" userId="f15ea46f-4418-4a8e-9aa8-399a0057e14f" providerId="ADAL" clId="{94A607B0-551D-430D-82B3-A265CBDF50A7}" dt="2026-10-13T17:30:28.344" v="1435"/>
            <ac:spMkLst>
              <pc:docMk/>
              <pc:sldMasterMk cId="3155302492" sldId="2147483872"/>
              <pc:sldLayoutMk cId="257026184" sldId="2147483949"/>
              <ac:spMk id="3" creationId="{61D40992-2738-27CA-B825-70E038E17582}"/>
            </ac:spMkLst>
          </pc:spChg>
          <pc:spChg chg="mod">
            <ac:chgData name="Morris, Martha" userId="f15ea46f-4418-4a8e-9aa8-399a0057e14f" providerId="ADAL" clId="{94A607B0-551D-430D-82B3-A265CBDF50A7}" dt="2026-10-13T17:30:28.344" v="1435"/>
            <ac:spMkLst>
              <pc:docMk/>
              <pc:sldMasterMk cId="3155302492" sldId="2147483872"/>
              <pc:sldLayoutMk cId="257026184" sldId="2147483949"/>
              <ac:spMk id="5" creationId="{6A42EB3B-1768-6436-9E57-FCE81CCD0D1D}"/>
            </ac:spMkLst>
          </pc:spChg>
          <pc:spChg chg="mod">
            <ac:chgData name="Morris, Martha" userId="f15ea46f-4418-4a8e-9aa8-399a0057e14f" providerId="ADAL" clId="{94A607B0-551D-430D-82B3-A265CBDF50A7}" dt="2026-10-13T17:30:28.344" v="1435"/>
            <ac:spMkLst>
              <pc:docMk/>
              <pc:sldMasterMk cId="3155302492" sldId="2147483872"/>
              <pc:sldLayoutMk cId="257026184" sldId="2147483949"/>
              <ac:spMk id="10" creationId="{C7AD7386-D227-253D-B3A3-B8B9D88BDB1B}"/>
            </ac:spMkLst>
          </pc:spChg>
          <pc:spChg chg="mod">
            <ac:chgData name="Morris, Martha" userId="f15ea46f-4418-4a8e-9aa8-399a0057e14f" providerId="ADAL" clId="{94A607B0-551D-430D-82B3-A265CBDF50A7}" dt="2026-10-13T17:30:28.344" v="1435"/>
            <ac:spMkLst>
              <pc:docMk/>
              <pc:sldMasterMk cId="3155302492" sldId="2147483872"/>
              <pc:sldLayoutMk cId="257026184" sldId="2147483949"/>
              <ac:spMk id="13" creationId="{F20DEF40-3394-7788-9F90-13FC593383EC}"/>
            </ac:spMkLst>
          </pc:spChg>
          <pc:spChg chg="mod">
            <ac:chgData name="Morris, Martha" userId="f15ea46f-4418-4a8e-9aa8-399a0057e14f" providerId="ADAL" clId="{94A607B0-551D-430D-82B3-A265CBDF50A7}" dt="2026-10-13T17:30:28.344" v="1435"/>
            <ac:spMkLst>
              <pc:docMk/>
              <pc:sldMasterMk cId="3155302492" sldId="2147483872"/>
              <pc:sldLayoutMk cId="257026184" sldId="2147483949"/>
              <ac:spMk id="15" creationId="{CA700DE2-51C4-4ACA-DFCE-C10C77FFA170}"/>
            </ac:spMkLst>
          </pc:spChg>
        </pc:sldLayoutChg>
        <pc:sldLayoutChg chg="modSp mod ord">
          <pc:chgData name="Morris, Martha" userId="f15ea46f-4418-4a8e-9aa8-399a0057e14f" providerId="ADAL" clId="{94A607B0-551D-430D-82B3-A265CBDF50A7}" dt="2026-10-13T17:30:28.344" v="1435"/>
          <pc:sldLayoutMkLst>
            <pc:docMk/>
            <pc:sldMasterMk cId="3155302492" sldId="2147483872"/>
            <pc:sldLayoutMk cId="3535806265" sldId="2147483950"/>
          </pc:sldLayoutMkLst>
          <pc:spChg chg="mod">
            <ac:chgData name="Morris, Martha" userId="f15ea46f-4418-4a8e-9aa8-399a0057e14f" providerId="ADAL" clId="{94A607B0-551D-430D-82B3-A265CBDF50A7}" dt="2026-10-13T17:30:28.344" v="1435"/>
            <ac:spMkLst>
              <pc:docMk/>
              <pc:sldMasterMk cId="3155302492" sldId="2147483872"/>
              <pc:sldLayoutMk cId="3535806265" sldId="2147483950"/>
              <ac:spMk id="2" creationId="{D0AAD849-7CFE-4AF7-A7C5-6BBD50C88C1A}"/>
            </ac:spMkLst>
          </pc:spChg>
          <pc:spChg chg="mod">
            <ac:chgData name="Morris, Martha" userId="f15ea46f-4418-4a8e-9aa8-399a0057e14f" providerId="ADAL" clId="{94A607B0-551D-430D-82B3-A265CBDF50A7}" dt="2026-10-13T17:30:28.344" v="1435"/>
            <ac:spMkLst>
              <pc:docMk/>
              <pc:sldMasterMk cId="3155302492" sldId="2147483872"/>
              <pc:sldLayoutMk cId="3535806265" sldId="2147483950"/>
              <ac:spMk id="8" creationId="{29870771-1EA4-9185-B75E-CF4981BED2DF}"/>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448068739" sldId="2147483951"/>
          </pc:sldLayoutMkLst>
          <pc:spChg chg="mod">
            <ac:chgData name="Morris, Martha" userId="f15ea46f-4418-4a8e-9aa8-399a0057e14f" providerId="ADAL" clId="{94A607B0-551D-430D-82B3-A265CBDF50A7}" dt="2026-10-13T17:30:28.344" v="1435"/>
            <ac:spMkLst>
              <pc:docMk/>
              <pc:sldMasterMk cId="3155302492" sldId="2147483872"/>
              <pc:sldLayoutMk cId="448068739" sldId="2147483951"/>
              <ac:spMk id="2" creationId="{00000000-0000-0000-0000-000000000000}"/>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1658857448" sldId="2147483952"/>
          </pc:sldLayoutMkLst>
          <pc:spChg chg="mod">
            <ac:chgData name="Morris, Martha" userId="f15ea46f-4418-4a8e-9aa8-399a0057e14f" providerId="ADAL" clId="{94A607B0-551D-430D-82B3-A265CBDF50A7}" dt="2026-10-13T17:30:28.344" v="1435"/>
            <ac:spMkLst>
              <pc:docMk/>
              <pc:sldMasterMk cId="3155302492" sldId="2147483872"/>
              <pc:sldLayoutMk cId="1658857448" sldId="2147483952"/>
              <ac:spMk id="4" creationId="{86CED310-4F0C-7D6D-0C47-12C7D3C0FE3B}"/>
            </ac:spMkLst>
          </pc:spChg>
          <pc:spChg chg="mod">
            <ac:chgData name="Morris, Martha" userId="f15ea46f-4418-4a8e-9aa8-399a0057e14f" providerId="ADAL" clId="{94A607B0-551D-430D-82B3-A265CBDF50A7}" dt="2026-10-13T17:30:28.344" v="1435"/>
            <ac:spMkLst>
              <pc:docMk/>
              <pc:sldMasterMk cId="3155302492" sldId="2147483872"/>
              <pc:sldLayoutMk cId="1658857448" sldId="2147483952"/>
              <ac:spMk id="5" creationId="{D3C3D32E-898D-2DD4-974B-021185A81E37}"/>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620473199" sldId="2147483953"/>
          </pc:sldLayoutMkLst>
          <pc:spChg chg="mod">
            <ac:chgData name="Morris, Martha" userId="f15ea46f-4418-4a8e-9aa8-399a0057e14f" providerId="ADAL" clId="{94A607B0-551D-430D-82B3-A265CBDF50A7}" dt="2026-10-13T17:30:28.344" v="1435"/>
            <ac:spMkLst>
              <pc:docMk/>
              <pc:sldMasterMk cId="3155302492" sldId="2147483872"/>
              <pc:sldLayoutMk cId="620473199" sldId="2147483953"/>
              <ac:spMk id="4" creationId="{1452AF18-B2EE-9429-AE7E-24B9C9214429}"/>
            </ac:spMkLst>
          </pc:spChg>
          <pc:spChg chg="mod">
            <ac:chgData name="Morris, Martha" userId="f15ea46f-4418-4a8e-9aa8-399a0057e14f" providerId="ADAL" clId="{94A607B0-551D-430D-82B3-A265CBDF50A7}" dt="2026-10-13T17:30:28.344" v="1435"/>
            <ac:spMkLst>
              <pc:docMk/>
              <pc:sldMasterMk cId="3155302492" sldId="2147483872"/>
              <pc:sldLayoutMk cId="620473199" sldId="2147483953"/>
              <ac:spMk id="6" creationId="{C5C3A458-ED86-4D3F-750F-89366211D64A}"/>
            </ac:spMkLst>
          </pc:spChg>
          <pc:spChg chg="mod">
            <ac:chgData name="Morris, Martha" userId="f15ea46f-4418-4a8e-9aa8-399a0057e14f" providerId="ADAL" clId="{94A607B0-551D-430D-82B3-A265CBDF50A7}" dt="2026-10-13T17:30:28.344" v="1435"/>
            <ac:spMkLst>
              <pc:docMk/>
              <pc:sldMasterMk cId="3155302492" sldId="2147483872"/>
              <pc:sldLayoutMk cId="620473199" sldId="2147483953"/>
              <ac:spMk id="9" creationId="{C899F848-9161-2905-8780-37832CDE2267}"/>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672447918" sldId="2147483954"/>
          </pc:sldLayoutMkLst>
          <pc:spChg chg="mod">
            <ac:chgData name="Morris, Martha" userId="f15ea46f-4418-4a8e-9aa8-399a0057e14f" providerId="ADAL" clId="{94A607B0-551D-430D-82B3-A265CBDF50A7}" dt="2026-10-13T17:30:28.344" v="1435"/>
            <ac:spMkLst>
              <pc:docMk/>
              <pc:sldMasterMk cId="3155302492" sldId="2147483872"/>
              <pc:sldLayoutMk cId="672447918" sldId="2147483954"/>
              <ac:spMk id="3" creationId="{AC44C3A6-827B-3F03-CD02-FE83217D8FC6}"/>
            </ac:spMkLst>
          </pc:spChg>
          <pc:spChg chg="mod">
            <ac:chgData name="Morris, Martha" userId="f15ea46f-4418-4a8e-9aa8-399a0057e14f" providerId="ADAL" clId="{94A607B0-551D-430D-82B3-A265CBDF50A7}" dt="2026-10-13T17:30:28.344" v="1435"/>
            <ac:spMkLst>
              <pc:docMk/>
              <pc:sldMasterMk cId="3155302492" sldId="2147483872"/>
              <pc:sldLayoutMk cId="672447918" sldId="2147483954"/>
              <ac:spMk id="8" creationId="{53A084AE-B627-2977-AC6E-655120183C85}"/>
            </ac:spMkLst>
          </pc:spChg>
          <pc:spChg chg="mod">
            <ac:chgData name="Morris, Martha" userId="f15ea46f-4418-4a8e-9aa8-399a0057e14f" providerId="ADAL" clId="{94A607B0-551D-430D-82B3-A265CBDF50A7}" dt="2026-10-13T17:30:28.344" v="1435"/>
            <ac:spMkLst>
              <pc:docMk/>
              <pc:sldMasterMk cId="3155302492" sldId="2147483872"/>
              <pc:sldLayoutMk cId="672447918" sldId="2147483954"/>
              <ac:spMk id="9" creationId="{1BE761BB-B365-4A47-5427-0BF12A4BCA62}"/>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1000298498" sldId="2147483955"/>
          </pc:sldLayoutMkLst>
          <pc:spChg chg="mod">
            <ac:chgData name="Morris, Martha" userId="f15ea46f-4418-4a8e-9aa8-399a0057e14f" providerId="ADAL" clId="{94A607B0-551D-430D-82B3-A265CBDF50A7}" dt="2026-10-13T17:30:28.344" v="1435"/>
            <ac:spMkLst>
              <pc:docMk/>
              <pc:sldMasterMk cId="3155302492" sldId="2147483872"/>
              <pc:sldLayoutMk cId="1000298498" sldId="2147483955"/>
              <ac:spMk id="2" creationId="{00000000-0000-0000-0000-000000000000}"/>
            </ac:spMkLst>
          </pc:spChg>
          <pc:spChg chg="mod">
            <ac:chgData name="Morris, Martha" userId="f15ea46f-4418-4a8e-9aa8-399a0057e14f" providerId="ADAL" clId="{94A607B0-551D-430D-82B3-A265CBDF50A7}" dt="2026-10-13T17:30:28.344" v="1435"/>
            <ac:spMkLst>
              <pc:docMk/>
              <pc:sldMasterMk cId="3155302492" sldId="2147483872"/>
              <pc:sldLayoutMk cId="1000298498" sldId="2147483955"/>
              <ac:spMk id="5" creationId="{56482D21-3116-6E60-F666-CD779DFB9A5E}"/>
            </ac:spMkLst>
          </pc:spChg>
        </pc:sldLayoutChg>
        <pc:sldLayoutChg chg="modSp mod ord">
          <pc:chgData name="Morris, Martha" userId="f15ea46f-4418-4a8e-9aa8-399a0057e14f" providerId="ADAL" clId="{94A607B0-551D-430D-82B3-A265CBDF50A7}" dt="2026-10-13T17:30:28.344" v="1435"/>
          <pc:sldLayoutMkLst>
            <pc:docMk/>
            <pc:sldMasterMk cId="3155302492" sldId="2147483872"/>
            <pc:sldLayoutMk cId="3302177073" sldId="2147483956"/>
          </pc:sldLayoutMkLst>
          <pc:spChg chg="mod">
            <ac:chgData name="Morris, Martha" userId="f15ea46f-4418-4a8e-9aa8-399a0057e14f" providerId="ADAL" clId="{94A607B0-551D-430D-82B3-A265CBDF50A7}" dt="2026-10-13T17:30:28.344" v="1435"/>
            <ac:spMkLst>
              <pc:docMk/>
              <pc:sldMasterMk cId="3155302492" sldId="2147483872"/>
              <pc:sldLayoutMk cId="3302177073" sldId="2147483956"/>
              <ac:spMk id="2" creationId="{00000000-0000-0000-0000-000000000000}"/>
            </ac:spMkLst>
          </pc:spChg>
          <pc:spChg chg="mod">
            <ac:chgData name="Morris, Martha" userId="f15ea46f-4418-4a8e-9aa8-399a0057e14f" providerId="ADAL" clId="{94A607B0-551D-430D-82B3-A265CBDF50A7}" dt="2026-10-13T17:30:28.344" v="1435"/>
            <ac:spMkLst>
              <pc:docMk/>
              <pc:sldMasterMk cId="3155302492" sldId="2147483872"/>
              <pc:sldLayoutMk cId="3302177073" sldId="2147483956"/>
              <ac:spMk id="4" creationId="{943DF91A-2BA6-9F63-90AB-F2E2B9638DAB}"/>
            </ac:spMkLst>
          </pc:spChg>
        </pc:sldLayoutChg>
        <pc:sldLayoutChg chg="modSp del mod ord">
          <pc:chgData name="Morris, Martha" userId="f15ea46f-4418-4a8e-9aa8-399a0057e14f" providerId="ADAL" clId="{94A607B0-551D-430D-82B3-A265CBDF50A7}" dt="2026-10-13T17:30:28.373" v="1436"/>
          <pc:sldLayoutMkLst>
            <pc:docMk/>
            <pc:sldMasterMk cId="3155302492" sldId="2147483872"/>
            <pc:sldLayoutMk cId="1505675381" sldId="2147483957"/>
          </pc:sldLayoutMkLst>
          <pc:spChg chg="mod">
            <ac:chgData name="Morris, Martha" userId="f15ea46f-4418-4a8e-9aa8-399a0057e14f" providerId="ADAL" clId="{94A607B0-551D-430D-82B3-A265CBDF50A7}" dt="2026-10-13T17:30:28.344" v="1435"/>
            <ac:spMkLst>
              <pc:docMk/>
              <pc:sldMasterMk cId="3155302492" sldId="2147483872"/>
              <pc:sldLayoutMk cId="1505675381" sldId="2147483957"/>
              <ac:spMk id="2" creationId="{D0AAD849-7CFE-4AF7-A7C5-6BBD50C88C1A}"/>
            </ac:spMkLst>
          </pc:spChg>
          <pc:spChg chg="mod">
            <ac:chgData name="Morris, Martha" userId="f15ea46f-4418-4a8e-9aa8-399a0057e14f" providerId="ADAL" clId="{94A607B0-551D-430D-82B3-A265CBDF50A7}" dt="2026-10-13T17:30:28.344" v="1435"/>
            <ac:spMkLst>
              <pc:docMk/>
              <pc:sldMasterMk cId="3155302492" sldId="2147483872"/>
              <pc:sldLayoutMk cId="1505675381" sldId="2147483957"/>
              <ac:spMk id="5" creationId="{5A98C39B-56A2-CB63-E810-0698E8AA7E0C}"/>
            </ac:spMkLst>
          </pc:spChg>
          <pc:spChg chg="mod">
            <ac:chgData name="Morris, Martha" userId="f15ea46f-4418-4a8e-9aa8-399a0057e14f" providerId="ADAL" clId="{94A607B0-551D-430D-82B3-A265CBDF50A7}" dt="2026-10-13T17:30:28.344" v="1435"/>
            <ac:spMkLst>
              <pc:docMk/>
              <pc:sldMasterMk cId="3155302492" sldId="2147483872"/>
              <pc:sldLayoutMk cId="1505675381" sldId="2147483957"/>
              <ac:spMk id="16" creationId="{3801DC13-DDA9-0218-DCA0-B27A1FA4FC8C}"/>
            </ac:spMkLst>
          </pc:spChg>
        </pc:sldLayoutChg>
        <pc:sldLayoutChg chg="del mod ord">
          <pc:chgData name="Morris, Martha" userId="f15ea46f-4418-4a8e-9aa8-399a0057e14f" providerId="ADAL" clId="{94A607B0-551D-430D-82B3-A265CBDF50A7}" dt="2026-10-13T17:30:28.373" v="1436"/>
          <pc:sldLayoutMkLst>
            <pc:docMk/>
            <pc:sldMasterMk cId="3155302492" sldId="2147483872"/>
            <pc:sldLayoutMk cId="2554202826" sldId="2147483958"/>
          </pc:sldLayoutMkLst>
        </pc:sldLayoutChg>
        <pc:sldLayoutChg chg="del mod ord">
          <pc:chgData name="Morris, Martha" userId="f15ea46f-4418-4a8e-9aa8-399a0057e14f" providerId="ADAL" clId="{94A607B0-551D-430D-82B3-A265CBDF50A7}" dt="2026-10-13T17:30:28.373" v="1436"/>
          <pc:sldLayoutMkLst>
            <pc:docMk/>
            <pc:sldMasterMk cId="3155302492" sldId="2147483872"/>
            <pc:sldLayoutMk cId="4284181048" sldId="2147483959"/>
          </pc:sldLayoutMkLst>
        </pc:sldLayoutChg>
        <pc:sldLayoutChg chg="modSp mod ord">
          <pc:chgData name="Morris, Martha" userId="f15ea46f-4418-4a8e-9aa8-399a0057e14f" providerId="ADAL" clId="{94A607B0-551D-430D-82B3-A265CBDF50A7}" dt="2026-10-13T17:30:28.344" v="1435"/>
          <pc:sldLayoutMkLst>
            <pc:docMk/>
            <pc:sldMasterMk cId="3155302492" sldId="2147483872"/>
            <pc:sldLayoutMk cId="194903374" sldId="2147483960"/>
          </pc:sldLayoutMkLst>
          <pc:spChg chg="mod">
            <ac:chgData name="Morris, Martha" userId="f15ea46f-4418-4a8e-9aa8-399a0057e14f" providerId="ADAL" clId="{94A607B0-551D-430D-82B3-A265CBDF50A7}" dt="2026-10-13T17:30:28.344" v="1435"/>
            <ac:spMkLst>
              <pc:docMk/>
              <pc:sldMasterMk cId="3155302492" sldId="2147483872"/>
              <pc:sldLayoutMk cId="194903374" sldId="2147483960"/>
              <ac:spMk id="27" creationId="{B3AFCCF6-7D3C-381A-C386-460D0E57C030}"/>
            </ac:spMkLst>
          </pc:spChg>
        </pc:sldLayoutChg>
      </pc:sldMasterChg>
      <pc:sldMasterChg chg="del sldLayoutOrd">
        <pc:chgData name="Morris, Martha" userId="f15ea46f-4418-4a8e-9aa8-399a0057e14f" providerId="ADAL" clId="{94A607B0-551D-430D-82B3-A265CBDF50A7}" dt="2026-10-13T17:30:28.373" v="1436"/>
        <pc:sldMasterMkLst>
          <pc:docMk/>
          <pc:sldMasterMk cId="822930637" sldId="2147483895"/>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D3CC39-A354-4FE5-996A-0A4BD9FE9294}"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3C5FC5-4FA9-40E8-9842-1AB608FB3B5A}" type="slidenum">
              <a:rPr lang="en-US" smtClean="0"/>
              <a:t>‹#›</a:t>
            </a:fld>
            <a:endParaRPr lang="en-US"/>
          </a:p>
        </p:txBody>
      </p:sp>
    </p:spTree>
    <p:extLst>
      <p:ext uri="{BB962C8B-B14F-4D97-AF65-F5344CB8AC3E}">
        <p14:creationId xmlns:p14="http://schemas.microsoft.com/office/powerpoint/2010/main" val="3987316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youtube.com/watch?v=X054QyER59U"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Thanks for downloading Get Ready for College and Career with PSAT/NMSQT! We hope this PowerPoint will help you inform your students about their scores and opportunities for next steps.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multiple ways for students to view their scores. They can download the BigFuture School mobile app. They can look at a .pdf score report that you’ve shared with them. </a:t>
            </a:r>
            <a:r>
              <a:rPr lang="en-US" dirty="0" err="1"/>
              <a:t>And/Or</a:t>
            </a:r>
            <a:r>
              <a:rPr lang="en-US" dirty="0"/>
              <a:t> they can log into their College Board account. The screenshots you’ll see in this presentation are from the BigFuture School app and the .pdf score reports. You can choose to share one or the other, or both, but they provide the same information for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choose, you can print .pdf score reports in the K−12 Score Reporting Portal </a:t>
            </a:r>
          </a:p>
          <a:p>
            <a:pPr algn="l"/>
            <a:endParaRPr lang="en-US" b="0" i="0" dirty="0">
              <a:solidFill>
                <a:srgbClr val="1E1E1E"/>
              </a:solidFill>
              <a:effectLst/>
              <a:latin typeface="Roboto" panose="02000000000000000000" pitchFamily="2" charset="0"/>
            </a:endParaRPr>
          </a:p>
          <a:p>
            <a:pPr algn="l"/>
            <a:r>
              <a:rPr lang="en-US" b="0" i="0" dirty="0">
                <a:solidFill>
                  <a:srgbClr val="1E1E1E"/>
                </a:solidFill>
                <a:effectLst/>
                <a:latin typeface="Roboto" panose="02000000000000000000" pitchFamily="2" charset="0"/>
              </a:rPr>
              <a:t>To print student reports, follow these steps:</a:t>
            </a:r>
          </a:p>
          <a:p>
            <a:pPr algn="l">
              <a:buFont typeface="+mj-lt"/>
              <a:buAutoNum type="arabicPeriod"/>
            </a:pPr>
            <a:r>
              <a:rPr lang="en-US" b="0" i="0" dirty="0">
                <a:solidFill>
                  <a:srgbClr val="1E1E1E"/>
                </a:solidFill>
                <a:effectLst/>
                <a:latin typeface="Roboto" panose="02000000000000000000" pitchFamily="2" charset="0"/>
              </a:rPr>
              <a:t> Run a Roster Report for a school.</a:t>
            </a:r>
          </a:p>
          <a:p>
            <a:pPr algn="l">
              <a:buFont typeface="+mj-lt"/>
              <a:buAutoNum type="arabicPeriod"/>
            </a:pPr>
            <a:r>
              <a:rPr lang="en-US" b="0" i="0" dirty="0">
                <a:solidFill>
                  <a:srgbClr val="1E1E1E"/>
                </a:solidFill>
                <a:effectLst/>
                <a:latin typeface="Roboto" panose="02000000000000000000" pitchFamily="2" charset="0"/>
              </a:rPr>
              <a:t> In the roster, check the box next to the name of each student you want to include.</a:t>
            </a:r>
          </a:p>
          <a:p>
            <a:pPr algn="l">
              <a:buFont typeface="+mj-lt"/>
              <a:buAutoNum type="arabicPeriod"/>
            </a:pPr>
            <a:r>
              <a:rPr lang="en-US" b="0" i="0" dirty="0">
                <a:solidFill>
                  <a:srgbClr val="1E1E1E"/>
                </a:solidFill>
                <a:effectLst/>
                <a:latin typeface="Roboto" panose="02000000000000000000" pitchFamily="2" charset="0"/>
              </a:rPr>
              <a:t> Click </a:t>
            </a:r>
            <a:r>
              <a:rPr lang="en-US" b="1" i="0" dirty="0">
                <a:solidFill>
                  <a:srgbClr val="1E1E1E"/>
                </a:solidFill>
                <a:effectLst/>
                <a:latin typeface="Roboto" panose="02000000000000000000" pitchFamily="2" charset="0"/>
              </a:rPr>
              <a:t>Create Score Reports</a:t>
            </a:r>
            <a:r>
              <a:rPr lang="en-US" b="0" i="0" dirty="0">
                <a:solidFill>
                  <a:srgbClr val="1E1E1E"/>
                </a:solidFill>
                <a:effectLst/>
                <a:latin typeface="Roboto" panose="02000000000000000000" pitchFamily="2" charset="0"/>
              </a:rPr>
              <a:t> to print score reports.</a:t>
            </a:r>
          </a:p>
          <a:p>
            <a:pPr algn="l">
              <a:buFont typeface="+mj-lt"/>
              <a:buNone/>
            </a:pPr>
            <a:r>
              <a:rPr lang="en-US" b="0" i="0" dirty="0">
                <a:solidFill>
                  <a:srgbClr val="1E1E1E"/>
                </a:solidFill>
                <a:effectLst/>
                <a:latin typeface="Roboto" panose="02000000000000000000" pitchFamily="2" charset="0"/>
              </a:rPr>
              <a:t>You can print score reports and score labels for up to 50 students at a time in the Roster Report. </a:t>
            </a:r>
          </a:p>
          <a:p>
            <a:pPr algn="l">
              <a:buFont typeface="+mj-lt"/>
              <a:buNone/>
            </a:pPr>
            <a:endParaRPr lang="en-US" b="0" i="0" dirty="0">
              <a:solidFill>
                <a:srgbClr val="1E1E1E"/>
              </a:solidFill>
              <a:effectLst/>
              <a:latin typeface="Roboto" panose="02000000000000000000" pitchFamily="2" charset="0"/>
            </a:endParaRPr>
          </a:p>
          <a:p>
            <a:pPr algn="l">
              <a:buFont typeface="+mj-lt"/>
              <a:buNone/>
            </a:pPr>
            <a:r>
              <a:rPr lang="en-US" b="0" i="0" dirty="0">
                <a:solidFill>
                  <a:srgbClr val="1E1E1E"/>
                </a:solidFill>
                <a:effectLst/>
                <a:latin typeface="Roboto" panose="02000000000000000000" pitchFamily="2" charset="0"/>
              </a:rPr>
              <a:t>To print score reports for all students who took an assessment, use the Batch Student Report PDFs report.</a:t>
            </a:r>
          </a:p>
          <a:p>
            <a:endParaRPr lang="en-US" dirty="0"/>
          </a:p>
          <a:p>
            <a:r>
              <a:rPr lang="en-US" b="0" i="0" dirty="0">
                <a:solidFill>
                  <a:srgbClr val="1E1E1E"/>
                </a:solidFill>
                <a:effectLst/>
                <a:latin typeface="Roboto" panose="02000000000000000000" pitchFamily="2" charset="0"/>
              </a:rPr>
              <a:t>This report creates score report PDFs for each student who took an assessment in the SAT Suite of Assessments. You can run this report for specific administrations and can include all grades tested or select certain grades. This is a scheduled report and will be delivered within 24 hours of submitting the request in the Reports You Scheduled page in Downloads. You'll receive an email when your PDF score reports are available for download in the reporting portal.</a:t>
            </a:r>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2</a:t>
            </a:fld>
            <a:endParaRPr lang="en-US"/>
          </a:p>
        </p:txBody>
      </p:sp>
    </p:spTree>
    <p:extLst>
      <p:ext uri="{BB962C8B-B14F-4D97-AF65-F5344CB8AC3E}">
        <p14:creationId xmlns:p14="http://schemas.microsoft.com/office/powerpoint/2010/main" val="3873149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0" i="0" dirty="0">
                <a:solidFill>
                  <a:srgbClr val="FFFFFF"/>
                </a:solidFill>
                <a:effectLst/>
                <a:latin typeface="Roboto" panose="02000000000000000000" pitchFamily="2" charset="0"/>
              </a:rPr>
              <a:t>Note to counselor: We created the BigFuture School mobile app several years ago. If you and your students are familiar with the app, no need to share it here.</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0" i="0" dirty="0">
              <a:solidFill>
                <a:srgbClr val="FFFFFF"/>
              </a:solidFill>
              <a:effectLst/>
              <a:latin typeface="Roboto" panose="02000000000000000000" pitchFamily="2"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b="0" i="0" dirty="0">
                <a:solidFill>
                  <a:srgbClr val="FFFFFF"/>
                </a:solidFill>
                <a:effectLst/>
                <a:latin typeface="Roboto" panose="02000000000000000000" pitchFamily="2" charset="0"/>
              </a:rPr>
              <a:t>BigFuture School is a mobile app designed to spark students' interest in planning for the future. Students age of 13 and older who took the </a:t>
            </a:r>
            <a:r>
              <a:rPr lang="en-US" sz="1200" dirty="0"/>
              <a:t>SAT School Day, PSAT/NMSQT</a:t>
            </a:r>
            <a:r>
              <a:rPr lang="en-US" sz="1200" baseline="30000" dirty="0"/>
              <a:t>®</a:t>
            </a:r>
            <a:r>
              <a:rPr lang="en-US" sz="1200" dirty="0"/>
              <a:t>, PSAT 10, and PSAT 8/9 </a:t>
            </a:r>
            <a:r>
              <a:rPr lang="en-US" b="0" i="0" dirty="0">
                <a:solidFill>
                  <a:srgbClr val="FFFFFF"/>
                </a:solidFill>
                <a:effectLst/>
                <a:latin typeface="Roboto" panose="02000000000000000000" pitchFamily="2" charset="0"/>
              </a:rPr>
              <a:t>can use this app to get college and career guidance the moment they get their scores.</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b="0" i="0" dirty="0">
              <a:solidFill>
                <a:srgbClr val="FFFFFF"/>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5BCA9713-D24C-40B6-8860-47CE1E3965F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3223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Students who have opted in to BigFuture School can see their scores in the app. </a:t>
            </a:r>
            <a:r>
              <a:rPr lang="en-US" sz="1200" b="0" i="0" dirty="0">
                <a:solidFill>
                  <a:srgbClr val="FFFFFF"/>
                </a:solidFill>
                <a:effectLst/>
                <a:latin typeface="Roboto" panose="02000000000000000000" pitchFamily="2" charset="0"/>
              </a:rPr>
              <a:t>During exam setup in the Bluebook app, students were given the option to provide their mobile phone number to access BigFuture School and get their scores right in the app. In addition to their scores, the app provides information on colleges, careers, and scholarships.  When the score release date nears, s</a:t>
            </a:r>
            <a:r>
              <a:rPr lang="en-US" dirty="0"/>
              <a:t>tudents will receive a text message the day before and the day of score release to notify them of the score report availability. Text messages on school days are sent 6 –9 p.m. 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same information on the PDF is available in BigFuture School.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6AF150-6D2A-4DA1-BED8-20A773521B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6738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84978">
              <a:buFont typeface="Arial" panose="020B0604020202020204" pitchFamily="34" charset="0"/>
              <a:buNone/>
              <a:defRPr/>
            </a:pPr>
            <a:r>
              <a:rPr lang="en-US" dirty="0"/>
              <a:t>Note to counselors: Another way students can review their scores is through the pdf score report. These can be batch printed from the home screen in the K−12 score reporting portal.</a:t>
            </a:r>
          </a:p>
          <a:p>
            <a:pPr marL="0" indent="0" defTabSz="984978">
              <a:buFont typeface="Arial" panose="020B0604020202020204" pitchFamily="34" charset="0"/>
              <a:buNone/>
              <a:defRPr/>
            </a:pPr>
            <a:endParaRPr lang="en-US" dirty="0"/>
          </a:p>
          <a:p>
            <a:pPr marL="0" indent="0" defTabSz="984978">
              <a:buFont typeface="Arial" panose="020B0604020202020204" pitchFamily="34" charset="0"/>
              <a:buNone/>
              <a:defRPr/>
            </a:pPr>
            <a:r>
              <a:rPr lang="en-US" dirty="0"/>
              <a:t>This PPT offers slides with screenshots from BigFuture School, and slides with screen shots from the .PDF version. You can choose the slides that work for your students. </a:t>
            </a:r>
          </a:p>
          <a:p>
            <a:pPr marL="0" indent="0" defTabSz="984978">
              <a:buFont typeface="Arial" panose="020B0604020202020204" pitchFamily="34" charset="0"/>
              <a:buNone/>
              <a:defRPr/>
            </a:pPr>
            <a:endParaRPr lang="en-US" dirty="0"/>
          </a:p>
          <a:p>
            <a:pPr marL="0" indent="0">
              <a:buFont typeface="Arial" panose="020B0604020202020204" pitchFamily="34" charset="0"/>
              <a:buNone/>
            </a:pPr>
            <a:r>
              <a:rPr lang="en-US" dirty="0">
                <a:ea typeface="Calibri" panose="020F0502020204030204"/>
                <a:cs typeface="Calibri" panose="020F0502020204030204"/>
              </a:rPr>
              <a:t>The walkthrough of the .pdf score report begins on slide 17, if your students are not using the BigFuture School app.</a:t>
            </a:r>
          </a:p>
        </p:txBody>
      </p:sp>
      <p:sp>
        <p:nvSpPr>
          <p:cNvPr id="4" name="Slide Number Placeholder 3"/>
          <p:cNvSpPr>
            <a:spLocks noGrp="1"/>
          </p:cNvSpPr>
          <p:nvPr>
            <p:ph type="sldNum" sz="quarter" idx="5"/>
          </p:nvPr>
        </p:nvSpPr>
        <p:spPr/>
        <p:txBody>
          <a:bodyPr/>
          <a:lstStyle/>
          <a:p>
            <a:pPr defTabSz="966612">
              <a:defRPr/>
            </a:pPr>
            <a:fld id="{71053CD7-16F4-47A0-B72A-3EB7707F19FE}" type="slidenum">
              <a:rPr lang="en-US">
                <a:solidFill>
                  <a:prstClr val="black"/>
                </a:solidFill>
                <a:latin typeface="Calibri" panose="020F0502020204030204"/>
              </a:rPr>
              <a:pPr defTabSz="966612">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676407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This information is for you, and your students may be interested as well.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PSAT/NMSQT score range for the Total Score is 320−1520. The total score is the sum of the Reading and Writing section score and the Math section score. Section scores range from 160 to 760.</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6</a:t>
            </a:fld>
            <a:endParaRPr lang="en-US"/>
          </a:p>
        </p:txBody>
      </p:sp>
    </p:spTree>
    <p:extLst>
      <p:ext uri="{BB962C8B-B14F-4D97-AF65-F5344CB8AC3E}">
        <p14:creationId xmlns:p14="http://schemas.microsoft.com/office/powerpoint/2010/main" val="3299357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This information is for you, and your students may be interested as well.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 each of the assessments, the total score is the sum of the Reading and Writing score and the Math score. Ranges for each of the assessments are vertically aligned, meaning the score a student earns on any of the assessments on a given day is the same score they would have earned on the other assessments. For example, if a student earns a 550 on the Math section on the PSAT 10, they would have earned that same score on the SAT.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Scores ranges are different for each of the assessments due to the relative complexity of each. SAT questions are more complex than PSAT/NMSQT, which has questions that are more complex than PSAT 8/9.</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7</a:t>
            </a:fld>
            <a:endParaRPr lang="en-US"/>
          </a:p>
        </p:txBody>
      </p:sp>
    </p:spTree>
    <p:extLst>
      <p:ext uri="{BB962C8B-B14F-4D97-AF65-F5344CB8AC3E}">
        <p14:creationId xmlns:p14="http://schemas.microsoft.com/office/powerpoint/2010/main" val="1184155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Use this section if your students will access their scores through the BigFuture School mobile app. If you’re reviewing .pdf score reports, advance to slide 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8</a:t>
            </a:fld>
            <a:endParaRPr lang="en-US"/>
          </a:p>
        </p:txBody>
      </p:sp>
    </p:spTree>
    <p:extLst>
      <p:ext uri="{BB962C8B-B14F-4D97-AF65-F5344CB8AC3E}">
        <p14:creationId xmlns:p14="http://schemas.microsoft.com/office/powerpoint/2010/main" val="3219704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counselors: going forward, the notes in the slides will be written as if you were reading them to the students.</a:t>
            </a:r>
          </a:p>
          <a:p>
            <a:endParaRPr lang="en-US" dirty="0"/>
          </a:p>
          <a:p>
            <a:r>
              <a:rPr lang="en-US" dirty="0"/>
              <a:t>When you open the BigFuture School app on your phone, you’ll see four icons on the bottom of the screen: For You, Messages, Saved, and Scores. When you select </a:t>
            </a:r>
            <a:r>
              <a:rPr lang="en-US" b="1" dirty="0"/>
              <a:t>Scores</a:t>
            </a:r>
            <a:r>
              <a:rPr lang="en-US" dirty="0"/>
              <a:t>, you’ll see a card that names your test results. </a:t>
            </a:r>
          </a:p>
          <a:p>
            <a:endParaRPr lang="en-US" dirty="0"/>
          </a:p>
          <a:p>
            <a:r>
              <a:rPr lang="en-US" dirty="0"/>
              <a:t>Clicking on the card takes you to the score report. There’s a small icon on the upper right side of the screen. This is menu that takes you directly to the various sections of the score report. Alternatively, you can scroll down.</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9</a:t>
            </a:fld>
            <a:endParaRPr lang="en-US"/>
          </a:p>
        </p:txBody>
      </p:sp>
    </p:spTree>
    <p:extLst>
      <p:ext uri="{BB962C8B-B14F-4D97-AF65-F5344CB8AC3E}">
        <p14:creationId xmlns:p14="http://schemas.microsoft.com/office/powerpoint/2010/main" val="3130700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Scrolling down, you’ll see your total and your section scores. </a:t>
            </a:r>
          </a:p>
          <a:p>
            <a:endParaRPr lang="en-US" dirty="0"/>
          </a:p>
          <a:p>
            <a:r>
              <a:rPr lang="en-US" dirty="0"/>
              <a:t>The statement on the bottom of the screen lets you know whether you meet the college and career readiness benchmark on each section of the PSAT/NMSQT. There’s more information about Benchmarks on slide 12.</a:t>
            </a:r>
          </a:p>
          <a:p>
            <a:endParaRPr lang="en-US" dirty="0"/>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10</a:t>
            </a:fld>
            <a:endParaRPr lang="en-US"/>
          </a:p>
        </p:txBody>
      </p:sp>
    </p:spTree>
    <p:extLst>
      <p:ext uri="{BB962C8B-B14F-4D97-AF65-F5344CB8AC3E}">
        <p14:creationId xmlns:p14="http://schemas.microsoft.com/office/powerpoint/2010/main" val="3973471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continue scrolling, you reach the Percentile Comparisons portion of the score report. </a:t>
            </a:r>
          </a:p>
          <a:p>
            <a:endParaRPr lang="en-US" dirty="0"/>
          </a:p>
          <a:p>
            <a:r>
              <a:rPr lang="en-US" dirty="0"/>
              <a:t>You can select Total, Reading and Writing, and/or Math near the top of the screen to see your score percentile. </a:t>
            </a:r>
          </a:p>
          <a:p>
            <a:endParaRPr lang="en-US" dirty="0"/>
          </a:p>
          <a:p>
            <a:r>
              <a:rPr lang="en-US" dirty="0"/>
              <a:t>The percentiles compare your scores with those of all students in the same grade around the world who took the PSAT/NMSQT. The student on the slide scored as well or better in Math than 50% of a globally representative group of 11th-grade students.</a:t>
            </a:r>
          </a:p>
          <a:p>
            <a:endParaRPr lang="en-US" dirty="0"/>
          </a:p>
          <a:p>
            <a:r>
              <a:rPr lang="en-US" dirty="0"/>
              <a:t>Percentiles are based on the actual scores of students in the past three graduating classes who took the PSAT/NMSQT during high school.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0F493-00AC-4AC6-B9F2-C2C33C07F3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8743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13F20-A089-D960-D5E3-B55EE2AD0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E5B9D-8F5A-91A8-EC83-DA9B7037F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AE088F-496B-BAE5-21B5-F50D93E8D34B}"/>
              </a:ext>
            </a:extLst>
          </p:cNvPr>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1200"/>
              </a:spcAft>
              <a:buClrTx/>
              <a:buSzTx/>
              <a:buFont typeface="Symbol" panose="05050102010706020507" pitchFamily="18" charset="2"/>
              <a:buNone/>
              <a:tabLst/>
              <a:defRPr/>
            </a:pPr>
            <a:r>
              <a:rPr lang="en-US" sz="1800" dirty="0">
                <a:effectLst/>
              </a:rPr>
              <a:t>A benchmark is a standard you can measure your progress against — like a marker showing where you stand and how close you are to where you want to be.</a:t>
            </a:r>
          </a:p>
          <a:p>
            <a:pPr marL="0" marR="0" lvl="0" indent="0">
              <a:lnSpc>
                <a:spcPct val="150000"/>
              </a:lnSpc>
              <a:spcBef>
                <a:spcPts val="0"/>
              </a:spcBef>
              <a:spcAft>
                <a:spcPts val="12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12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Math benchmark</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set to be the minimum score you can earn on the Math section of the SAT to have a 75% chance of earning at least a C in first-semester, credit-bearing, college-level courses in algebra, statistics, pre-calculus, and/or calculus.   </a:t>
            </a:r>
          </a:p>
          <a:p>
            <a:pPr marL="342900" marR="0" lvl="0" indent="-342900">
              <a:lnSpc>
                <a:spcPct val="150000"/>
              </a:lnSpc>
              <a:spcBef>
                <a:spcPts val="0"/>
              </a:spcBef>
              <a:spcAft>
                <a:spcPts val="12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Reading and Writing benchmark</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set to be the minimum score you can earn on the Reading and Writing section of the SAT to have a 75% chance of earning at least a C in first-semester, credit-bearing, college-level courses in history, literature, social science, and/or writing.  </a:t>
            </a:r>
          </a:p>
          <a:p>
            <a:endParaRPr lang="en-US" dirty="0"/>
          </a:p>
          <a:p>
            <a:pPr marL="0" marR="0">
              <a:lnSpc>
                <a:spcPct val="150000"/>
              </a:lnSpc>
              <a:spcBef>
                <a:spcPts val="0"/>
              </a:spcBef>
              <a:spcAft>
                <a:spcPts val="12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PSAT/NMSQT, PSAT 10, and PSAT 8/9 benchmark scores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are based on expected student growth toward the SAT benchmarks at each grade. The new benchmarks are set to reflect typical annual growth from year to year through the 12</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th</a:t>
            </a:r>
            <a:r>
              <a:rPr lang="en-US" sz="1800" dirty="0">
                <a:effectLst/>
                <a:latin typeface="Calibri" panose="020F0502020204030204" pitchFamily="34" charset="0"/>
                <a:ea typeface="Calibri" panose="020F0502020204030204" pitchFamily="34" charset="0"/>
                <a:cs typeface="Times New Roman" panose="02020603050405020304" pitchFamily="18" charset="0"/>
              </a:rPr>
              <a:t> grade, where the SAT benchmarks reflect a high probability of successfully earning a passing grade in courses specifically linked to the two SAT section scores.</a:t>
            </a:r>
          </a:p>
          <a:p>
            <a:pPr marL="0" marR="0">
              <a:lnSpc>
                <a:spcPct val="150000"/>
              </a:lnSpc>
              <a:spcBef>
                <a:spcPts val="0"/>
              </a:spcBef>
              <a:spcAft>
                <a:spcPts val="12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benchmarks for all of the assessments work together as a system, making it easier to evaluate how you are progressing year over year toward college and career readiness. They provide you and your teachers with actionable feedback and detailed information, including areas of academic strength and weakness, as well as action steps for improvement. </a:t>
            </a:r>
          </a:p>
          <a:p>
            <a:endParaRPr lang="en-US" dirty="0"/>
          </a:p>
        </p:txBody>
      </p:sp>
      <p:sp>
        <p:nvSpPr>
          <p:cNvPr id="4" name="Slide Number Placeholder 3">
            <a:extLst>
              <a:ext uri="{FF2B5EF4-FFF2-40B4-BE49-F238E27FC236}">
                <a16:creationId xmlns:a16="http://schemas.microsoft.com/office/drawing/2014/main" id="{F4195EAB-1255-7DC1-7BB9-1F9DABEE15C4}"/>
              </a:ext>
            </a:extLst>
          </p:cNvPr>
          <p:cNvSpPr>
            <a:spLocks noGrp="1"/>
          </p:cNvSpPr>
          <p:nvPr>
            <p:ph type="sldNum" sz="quarter" idx="5"/>
          </p:nvPr>
        </p:nvSpPr>
        <p:spPr/>
        <p:txBody>
          <a:bodyPr/>
          <a:lstStyle/>
          <a:p>
            <a:fld id="{5A3C5FC5-4FA9-40E8-9842-1AB608FB3B5A}" type="slidenum">
              <a:rPr lang="en-US" smtClean="0"/>
              <a:t>12</a:t>
            </a:fld>
            <a:endParaRPr lang="en-US"/>
          </a:p>
        </p:txBody>
      </p:sp>
    </p:spTree>
    <p:extLst>
      <p:ext uri="{BB962C8B-B14F-4D97-AF65-F5344CB8AC3E}">
        <p14:creationId xmlns:p14="http://schemas.microsoft.com/office/powerpoint/2010/main" val="1025502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B4896-BF34-3C7C-1439-51003F9B08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B9C1DE-3EBA-B4D4-7E2E-782187284F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092015-100F-D12F-34AB-0FCC6CA217C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Score range is the range of scores you could possibly get if you took the test on multiple days. Some colleges consider score ranges when reviewing applications.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students take tests more than once, scores may differ on each testing occasion. Scores should be interpreted as ranges rather than singular points because a student’s score might vary slightly if they had taken different versions of the test under identical conditions. For the example, on the slide, the Reading &amp; Writing score of 260 should be interpreted as 260 ± 30 points, or a range of 230−290. </a:t>
            </a:r>
          </a:p>
          <a:p>
            <a:endParaRPr lang="en-US" dirty="0"/>
          </a:p>
        </p:txBody>
      </p:sp>
      <p:sp>
        <p:nvSpPr>
          <p:cNvPr id="4" name="Slide Number Placeholder 3">
            <a:extLst>
              <a:ext uri="{FF2B5EF4-FFF2-40B4-BE49-F238E27FC236}">
                <a16:creationId xmlns:a16="http://schemas.microsoft.com/office/drawing/2014/main" id="{C59F8874-C3E0-DAC1-BF8D-CE3CD0B5BB48}"/>
              </a:ext>
            </a:extLst>
          </p:cNvPr>
          <p:cNvSpPr>
            <a:spLocks noGrp="1"/>
          </p:cNvSpPr>
          <p:nvPr>
            <p:ph type="sldNum" sz="quarter" idx="5"/>
          </p:nvPr>
        </p:nvSpPr>
        <p:spPr/>
        <p:txBody>
          <a:bodyPr/>
          <a:lstStyle/>
          <a:p>
            <a:fld id="{5A3C5FC5-4FA9-40E8-9842-1AB608FB3B5A}" type="slidenum">
              <a:rPr lang="en-US" smtClean="0"/>
              <a:t>13</a:t>
            </a:fld>
            <a:endParaRPr lang="en-US"/>
          </a:p>
        </p:txBody>
      </p:sp>
    </p:spTree>
    <p:extLst>
      <p:ext uri="{BB962C8B-B14F-4D97-AF65-F5344CB8AC3E}">
        <p14:creationId xmlns:p14="http://schemas.microsoft.com/office/powerpoint/2010/main" val="37211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C773E-F2AB-84F4-D9A7-1DDBB6780E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206E7C-66D9-EAE4-14D8-9F06772E06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3BA524-899B-139E-1841-7741390EBF37}"/>
              </a:ext>
            </a:extLst>
          </p:cNvPr>
          <p:cNvSpPr>
            <a:spLocks noGrp="1"/>
          </p:cNvSpPr>
          <p:nvPr>
            <p:ph type="body" idx="1"/>
          </p:nvPr>
        </p:nvSpPr>
        <p:spPr/>
        <p:txBody>
          <a:bodyPr/>
          <a:lstStyle/>
          <a:p>
            <a:r>
              <a:rPr lang="en-US" b="0" i="0" dirty="0">
                <a:solidFill>
                  <a:srgbClr val="1E1E1E"/>
                </a:solidFill>
                <a:effectLst/>
                <a:latin typeface="Roboto" panose="02000000000000000000" pitchFamily="2" charset="0"/>
              </a:rPr>
              <a:t>The next section of the score report is the content domains for each Reading and Writing, then Math. Based on our Skills Insight™ tool, we provide you with a deeper dive into the knowledge and skills measured by the PSAT/NMSQT.</a:t>
            </a:r>
          </a:p>
          <a:p>
            <a:endParaRPr lang="en-US" b="0" i="0" dirty="0">
              <a:solidFill>
                <a:srgbClr val="1E1E1E"/>
              </a:solidFill>
              <a:effectLst/>
              <a:latin typeface="Roboto" panose="02000000000000000000" pitchFamily="2" charset="0"/>
            </a:endParaRPr>
          </a:p>
          <a:p>
            <a:r>
              <a:rPr lang="en-US" b="0" i="0" dirty="0">
                <a:solidFill>
                  <a:srgbClr val="1E1E1E"/>
                </a:solidFill>
                <a:effectLst/>
                <a:latin typeface="Roboto" panose="02000000000000000000" pitchFamily="2" charset="0"/>
              </a:rPr>
              <a:t>You can view a graphic showing your performance on each of the eight content areas measured on the PSAT/NMSQT. There are four content areas in Reading and Writing, and four in Math. In each content area, you can view: </a:t>
            </a:r>
          </a:p>
          <a:p>
            <a:endParaRPr lang="en-US" b="0" i="0" dirty="0">
              <a:solidFill>
                <a:srgbClr val="1E1E1E"/>
              </a:solidFill>
              <a:effectLst/>
              <a:latin typeface="Roboto" panose="02000000000000000000" pitchFamily="2" charset="0"/>
            </a:endParaRPr>
          </a:p>
          <a:p>
            <a:pPr marL="171450" indent="-171450">
              <a:buFont typeface="Arial" panose="020B0604020202020204" pitchFamily="34" charset="0"/>
              <a:buChar char="•"/>
            </a:pPr>
            <a:r>
              <a:rPr lang="en-US" b="0" i="0" dirty="0">
                <a:solidFill>
                  <a:srgbClr val="1E1E1E"/>
                </a:solidFill>
                <a:effectLst/>
                <a:latin typeface="Roboto" panose="02000000000000000000" pitchFamily="2" charset="0"/>
              </a:rPr>
              <a:t>The approximate number of questions in the content area and what percentage of the section that represents (e.g., 12–14 questions would be about 26% of the Reading and Writing section). </a:t>
            </a:r>
          </a:p>
          <a:p>
            <a:pPr marL="171450" indent="-171450">
              <a:buFont typeface="Arial" panose="020B0604020202020204" pitchFamily="34" charset="0"/>
              <a:buChar char="•"/>
            </a:pPr>
            <a:r>
              <a:rPr lang="en-US" b="0" i="0" dirty="0">
                <a:solidFill>
                  <a:srgbClr val="1E1E1E"/>
                </a:solidFill>
                <a:effectLst/>
                <a:latin typeface="Roboto" panose="02000000000000000000" pitchFamily="2" charset="0"/>
              </a:rPr>
              <a:t>A visual indication of how you performed in each content area. More bars indicates a higher performance.</a:t>
            </a:r>
          </a:p>
          <a:p>
            <a:endParaRPr lang="en-US" b="0" i="0" dirty="0">
              <a:solidFill>
                <a:srgbClr val="1E1E1E"/>
              </a:solidFill>
              <a:effectLst/>
              <a:latin typeface="Roboto" panose="02000000000000000000" pitchFamily="2" charset="0"/>
            </a:endParaRPr>
          </a:p>
          <a:p>
            <a:r>
              <a:rPr lang="en-US" b="0" i="0" dirty="0">
                <a:solidFill>
                  <a:srgbClr val="1E1E1E"/>
                </a:solidFill>
                <a:effectLst/>
                <a:latin typeface="Roboto" panose="02000000000000000000" pitchFamily="2" charset="0"/>
              </a:rPr>
              <a:t>You can use this section to identify content areas you may want to focus on to practice and improve.</a:t>
            </a:r>
            <a:endParaRPr lang="en-US" dirty="0"/>
          </a:p>
          <a:p>
            <a:endParaRPr lang="en-US" b="0" i="0" dirty="0">
              <a:solidFill>
                <a:srgbClr val="1E1E1E"/>
              </a:solidFill>
              <a:effectLst/>
              <a:latin typeface="Roboto" panose="02000000000000000000" pitchFamily="2" charset="0"/>
            </a:endParaRPr>
          </a:p>
          <a:p>
            <a:endParaRPr lang="en-US" dirty="0"/>
          </a:p>
        </p:txBody>
      </p:sp>
      <p:sp>
        <p:nvSpPr>
          <p:cNvPr id="4" name="Slide Number Placeholder 3">
            <a:extLst>
              <a:ext uri="{FF2B5EF4-FFF2-40B4-BE49-F238E27FC236}">
                <a16:creationId xmlns:a16="http://schemas.microsoft.com/office/drawing/2014/main" id="{023F812F-BF8F-4A13-F6BB-078326A3C76A}"/>
              </a:ext>
            </a:extLst>
          </p:cNvPr>
          <p:cNvSpPr>
            <a:spLocks noGrp="1"/>
          </p:cNvSpPr>
          <p:nvPr>
            <p:ph type="sldNum" sz="quarter" idx="5"/>
          </p:nvPr>
        </p:nvSpPr>
        <p:spPr/>
        <p:txBody>
          <a:bodyPr/>
          <a:lstStyle/>
          <a:p>
            <a:pPr defTabSz="966612">
              <a:defRPr/>
            </a:pPr>
            <a:fld id="{1330F493-00AC-4AC6-B9F2-C2C33C07F33B}" type="slidenum">
              <a:rPr lang="en-US">
                <a:solidFill>
                  <a:prstClr val="black"/>
                </a:solidFill>
                <a:latin typeface="Calibri" panose="020F0502020204030204"/>
              </a:rPr>
              <a:pPr defTabSz="966612">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453790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NMSC Selection Index is a separate score that the National Merit Scholarship Corporation uses to screen entrants for the National Merit Scholarship Program. It's not the same as your total PSAT/NMSQT score. </a:t>
            </a:r>
          </a:p>
          <a:p>
            <a:endParaRPr lang="en-US" dirty="0"/>
          </a:p>
          <a:p>
            <a:r>
              <a:rPr lang="en-US" dirty="0"/>
              <a:t>You calculate it by doubling your Reading and Writing score, adding your Math score, and dividing that total by 10 — so the formula is (2 × Reading and Writing + Math) ÷ 10. It falls on a scale of 48 to 228. </a:t>
            </a:r>
          </a:p>
          <a:p>
            <a:endParaRPr lang="en-US" dirty="0"/>
          </a:p>
          <a:p>
            <a:r>
              <a:rPr lang="en-US" dirty="0"/>
              <a:t>If your index meets the national cutoff (roughly the top 3–4% of test takers), you'll be named a Commended Student. </a:t>
            </a:r>
          </a:p>
          <a:p>
            <a:endParaRPr lang="en-US" dirty="0"/>
          </a:p>
          <a:p>
            <a:r>
              <a:rPr lang="en-US" dirty="0"/>
              <a:t>If it meets your state's cutoff (about the top 1%), you'll be recognized as a Semifinalist — and from there, completing an application and confirming your score with the SAT can move you forward to Finalist standing, which is what makes you eligible for National Merit scholarship money. You can find your Selection Index right on your score report, so there's nothing extra you need to calculate yourself.</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15</a:t>
            </a:fld>
            <a:endParaRPr lang="en-US"/>
          </a:p>
        </p:txBody>
      </p:sp>
    </p:spTree>
    <p:extLst>
      <p:ext uri="{BB962C8B-B14F-4D97-AF65-F5344CB8AC3E}">
        <p14:creationId xmlns:p14="http://schemas.microsoft.com/office/powerpoint/2010/main" val="3469893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1CA71-451C-CD31-1384-0B6AAC14B7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FAD03-7CA6-8E2E-E0C5-51C2500FE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9CDAB-CEBF-0EA1-4261-5E7200B89C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(Hit play on the phone’s video to show what career exploration could look like for students)</a:t>
            </a:r>
          </a:p>
          <a:p>
            <a:pPr rtl="0" fontAlgn="base"/>
            <a:endParaRPr lang="en-US" sz="1200" b="0" i="0" u="none" strike="noStrike" kern="1200" dirty="0">
              <a:solidFill>
                <a:schemeClr val="tx1"/>
              </a:solidFill>
              <a:effectLst/>
              <a:latin typeface="+mn-lt"/>
              <a:ea typeface="+mn-ea"/>
              <a:cs typeface="+mn-cs"/>
            </a:endParaRP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You’ll also see your Career Insights Snapshot. The Career Insights Snapshot is part of the score report and maps the math, reading, and writing skills measured by the SAT Suite of Assessments to the skills needed for 1,000 careers.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The Career Insights Snapshot provides a list of six growing careers in your state that align with your current skills. If you have 15 minutes to spare, complete the Career Quiz in the app! This quiz shows career options based on your skills and interests, helping you identify areas you might want to explore further.</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The career examples shown aren’t recommendations or the only career options for you but can serve as a possible starting point for your exploration. Each of the six careers shown to you is growing in your state, meaning these are jobs that are expected to be available and pay a living wage. You can also learn more about each career and the level of education required. </a:t>
            </a:r>
          </a:p>
          <a:p>
            <a:pPr marL="171450" indent="-171450" rtl="0" fontAlgn="base">
              <a:buFont typeface="Arial" panose="020B0604020202020204" pitchFamily="34" charset="0"/>
              <a:buChar char="•"/>
            </a:pPr>
            <a:endParaRPr lang="en-US" sz="1200" b="0" i="0" u="none" strike="noStrike" kern="1200" dirty="0">
              <a:solidFill>
                <a:schemeClr val="tx1"/>
              </a:solidFill>
              <a:effectLst/>
              <a:latin typeface="+mn-lt"/>
              <a:ea typeface="+mn-ea"/>
              <a:cs typeface="+mn-cs"/>
            </a:endParaRPr>
          </a:p>
          <a:p>
            <a:pPr marL="171450" indent="-171450" rtl="0" fontAlgn="base">
              <a:buFont typeface="Arial" panose="020B0604020202020204" pitchFamily="34" charset="0"/>
              <a:buChar char="•"/>
            </a:pPr>
            <a:r>
              <a:rPr lang="en-US" sz="1200" b="0" kern="1200" dirty="0">
                <a:solidFill>
                  <a:schemeClr val="tx1"/>
                </a:solidFill>
                <a:effectLst/>
                <a:latin typeface="+mn-lt"/>
                <a:ea typeface="+mn-ea"/>
                <a:cs typeface="+mn-cs"/>
              </a:rPr>
              <a:t>You can also look at additional careers that fit your interests by navigating to Career Explorer in the app to discover even more possibilities.</a:t>
            </a:r>
          </a:p>
        </p:txBody>
      </p:sp>
      <p:sp>
        <p:nvSpPr>
          <p:cNvPr id="4" name="Slide Number Placeholder 3">
            <a:extLst>
              <a:ext uri="{FF2B5EF4-FFF2-40B4-BE49-F238E27FC236}">
                <a16:creationId xmlns:a16="http://schemas.microsoft.com/office/drawing/2014/main" id="{F1207A1A-DE6E-DEA1-B4D2-6DE12EA08B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683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1CA71-451C-CD31-1384-0B6AAC14B7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FAD03-7CA6-8E2E-E0C5-51C2500FE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9CDAB-CEBF-0EA1-4261-5E7200B89CE8}"/>
              </a:ext>
            </a:extLst>
          </p:cNvPr>
          <p:cNvSpPr>
            <a:spLocks noGrp="1"/>
          </p:cNvSpPr>
          <p:nvPr>
            <p:ph type="body" idx="1"/>
          </p:nvPr>
        </p:nvSpPr>
        <p:spPr/>
        <p:txBody>
          <a:bodyPr/>
          <a:lstStyle/>
          <a:p>
            <a:endParaRPr lang="en-US" dirty="0"/>
          </a:p>
          <a:p>
            <a:pPr marL="171450" indent="-171450">
              <a:buFont typeface="Arial" panose="020B0604020202020204" pitchFamily="34" charset="0"/>
              <a:buChar char="•"/>
            </a:pPr>
            <a:r>
              <a:rPr lang="en-US" dirty="0"/>
              <a:t>If you’re just starting out or are unsure of your path, the college search function offers a way to explore freely with helpful filters like location, size, setting, degree level, acceptance rates, and SAT ranges.</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you know where and what type of school you want to go to, being able to update preferences and view schools that meet your criteria make discovering college options even easier. </a:t>
            </a:r>
          </a:p>
          <a:p>
            <a:endParaRPr lang="en-US" dirty="0"/>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You can check out detailed profiles of schools and programs with information like acceptance rates and cost and save favorites for later. You can update your preferences at any time, which keeps this tool flexible and adaptive to your wants and needs.</a:t>
            </a:r>
            <a:endParaRPr lang="en-US" dirty="0"/>
          </a:p>
        </p:txBody>
      </p:sp>
      <p:sp>
        <p:nvSpPr>
          <p:cNvPr id="4" name="Slide Number Placeholder 3">
            <a:extLst>
              <a:ext uri="{FF2B5EF4-FFF2-40B4-BE49-F238E27FC236}">
                <a16:creationId xmlns:a16="http://schemas.microsoft.com/office/drawing/2014/main" id="{F1207A1A-DE6E-DEA1-B4D2-6DE12EA08B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019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This section is useful if students are reviewing scores using the .pdf score report, printed from the K−12 Score Reporting Portal. Please skip this portion if your students have reviewed their scores in BigFuture School. Go to slide 25.</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18</a:t>
            </a:fld>
            <a:endParaRPr lang="en-US"/>
          </a:p>
        </p:txBody>
      </p:sp>
    </p:spTree>
    <p:extLst>
      <p:ext uri="{BB962C8B-B14F-4D97-AF65-F5344CB8AC3E}">
        <p14:creationId xmlns:p14="http://schemas.microsoft.com/office/powerpoint/2010/main" val="12472197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The rest of this section is written as if you are reading the notes to your students.Your score information is in the upper left corner of the .pdf score report. You can see your total score, Reading and Writing score, and Math score. The total is the sum of the Reading/Writing and Math scores.</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19</a:t>
            </a:fld>
            <a:endParaRPr lang="en-US"/>
          </a:p>
        </p:txBody>
      </p:sp>
    </p:spTree>
    <p:extLst>
      <p:ext uri="{BB962C8B-B14F-4D97-AF65-F5344CB8AC3E}">
        <p14:creationId xmlns:p14="http://schemas.microsoft.com/office/powerpoint/2010/main" val="2268161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Score range is the range of scores you could possibly get if you took the test on multiple days. Some colleges consider score ranges on the SAT when reviewing applications.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students take tests more than once, scores may differ on each testing occasion. Scores should be interpreted as ranges rather than singular points because a student’s score might vary slightly if they had taken different versions of the test under identical conditions. For the example, on the slide, the Reading &amp; Writing score of 620 should be interpreted as 620 ± 30 points, or a range of 590−650. </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20</a:t>
            </a:fld>
            <a:endParaRPr lang="en-US"/>
          </a:p>
        </p:txBody>
      </p:sp>
    </p:spTree>
    <p:extLst>
      <p:ext uri="{BB962C8B-B14F-4D97-AF65-F5344CB8AC3E}">
        <p14:creationId xmlns:p14="http://schemas.microsoft.com/office/powerpoint/2010/main" val="470891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D00AF-0AF8-53B8-123F-B29B5C5E36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D13A7A-20FA-AA2A-1FE4-000F11294E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8C0D7D-1CED-ABA1-249F-86614E314BBD}"/>
              </a:ext>
            </a:extLst>
          </p:cNvPr>
          <p:cNvSpPr>
            <a:spLocks noGrp="1"/>
          </p:cNvSpPr>
          <p:nvPr>
            <p:ph type="body" idx="1"/>
          </p:nvPr>
        </p:nvSpPr>
        <p:spPr/>
        <p:txBody>
          <a:bodyPr/>
          <a:lstStyle/>
          <a:p>
            <a:r>
              <a:rPr lang="en-US" dirty="0"/>
              <a:t>The percentiles compare your scores with those of all students in the same grade around the world who took the PSAT/NMSQT. The student on the slide scored as well or better in Math than 70% of a globally representative group of 11th-grade students.</a:t>
            </a:r>
          </a:p>
          <a:p>
            <a:endParaRPr lang="en-US" dirty="0"/>
          </a:p>
          <a:p>
            <a:r>
              <a:rPr lang="en-US" dirty="0"/>
              <a:t>Percentiles are based on the actual scores of students in the past three  graduating classes who took the PSAT/NMSQT during high school.  </a:t>
            </a:r>
          </a:p>
          <a:p>
            <a:endParaRPr lang="en-US" dirty="0"/>
          </a:p>
        </p:txBody>
      </p:sp>
      <p:sp>
        <p:nvSpPr>
          <p:cNvPr id="4" name="Slide Number Placeholder 3">
            <a:extLst>
              <a:ext uri="{FF2B5EF4-FFF2-40B4-BE49-F238E27FC236}">
                <a16:creationId xmlns:a16="http://schemas.microsoft.com/office/drawing/2014/main" id="{15A0552C-C820-F139-207E-4807624FD6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0F493-00AC-4AC6-B9F2-C2C33C07F3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64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E1E1E"/>
                </a:solidFill>
                <a:effectLst/>
                <a:latin typeface="Roboto" panose="02000000000000000000" pitchFamily="2" charset="0"/>
              </a:rPr>
              <a:t>The next section of the score report is the content domains for each section. Based on our Skills Insight tool, we provide you with a deeper dive into the knowledge and skills measured by the PSAT/NMSQT.</a:t>
            </a:r>
          </a:p>
          <a:p>
            <a:endParaRPr lang="en-US" b="0" i="0" dirty="0">
              <a:solidFill>
                <a:srgbClr val="1E1E1E"/>
              </a:solidFill>
              <a:effectLst/>
              <a:latin typeface="Roboto" panose="02000000000000000000" pitchFamily="2" charset="0"/>
            </a:endParaRPr>
          </a:p>
          <a:p>
            <a:r>
              <a:rPr lang="en-US" b="0" i="0" dirty="0">
                <a:solidFill>
                  <a:srgbClr val="1E1E1E"/>
                </a:solidFill>
                <a:effectLst/>
                <a:latin typeface="Roboto" panose="02000000000000000000" pitchFamily="2" charset="0"/>
              </a:rPr>
              <a:t>You can view a graphic showing your performance on each of the eight content areas measured on the PSAT/NMSQT. There are four content areas in Reading and Writing, and four in Math. In each content area, you can view: </a:t>
            </a:r>
          </a:p>
          <a:p>
            <a:endParaRPr lang="en-US" b="0" i="0" dirty="0">
              <a:solidFill>
                <a:srgbClr val="1E1E1E"/>
              </a:solidFill>
              <a:effectLst/>
              <a:latin typeface="Roboto" panose="02000000000000000000" pitchFamily="2" charset="0"/>
            </a:endParaRPr>
          </a:p>
          <a:p>
            <a:pPr marL="171450" indent="-171450">
              <a:buFont typeface="Arial" panose="020B0604020202020204" pitchFamily="34" charset="0"/>
              <a:buChar char="•"/>
            </a:pPr>
            <a:r>
              <a:rPr lang="en-US" b="0" i="0" dirty="0">
                <a:solidFill>
                  <a:srgbClr val="1E1E1E"/>
                </a:solidFill>
                <a:effectLst/>
                <a:latin typeface="Roboto" panose="02000000000000000000" pitchFamily="2" charset="0"/>
              </a:rPr>
              <a:t>The approximate number of questions in the content area and what percentage of the section that represents (e.g., 12–14 questions would be about 26% of the Reading and Writing section). </a:t>
            </a:r>
          </a:p>
          <a:p>
            <a:pPr marL="171450" indent="-171450">
              <a:buFont typeface="Arial" panose="020B0604020202020204" pitchFamily="34" charset="0"/>
              <a:buChar char="•"/>
            </a:pPr>
            <a:r>
              <a:rPr lang="en-US" b="0" i="0" dirty="0">
                <a:solidFill>
                  <a:srgbClr val="1E1E1E"/>
                </a:solidFill>
                <a:effectLst/>
                <a:latin typeface="Roboto" panose="02000000000000000000" pitchFamily="2" charset="0"/>
              </a:rPr>
              <a:t>A visual indication of how you performed in each content area. More bars indicates a higher performance.</a:t>
            </a:r>
          </a:p>
          <a:p>
            <a:endParaRPr lang="en-US" b="0" i="0" dirty="0">
              <a:solidFill>
                <a:srgbClr val="1E1E1E"/>
              </a:solidFill>
              <a:effectLst/>
              <a:latin typeface="Roboto" panose="02000000000000000000" pitchFamily="2" charset="0"/>
            </a:endParaRPr>
          </a:p>
          <a:p>
            <a:r>
              <a:rPr lang="en-US" b="0" i="0" dirty="0">
                <a:solidFill>
                  <a:srgbClr val="1E1E1E"/>
                </a:solidFill>
                <a:effectLst/>
                <a:latin typeface="Roboto" panose="02000000000000000000" pitchFamily="2" charset="0"/>
              </a:rPr>
              <a:t>You can use this section to identify content areas you may want to focus on to practice and improve.</a:t>
            </a:r>
            <a:endParaRPr lang="en-US" dirty="0"/>
          </a:p>
          <a:p>
            <a:endParaRPr lang="en-US" b="0" i="0" dirty="0">
              <a:solidFill>
                <a:srgbClr val="1E1E1E"/>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pPr defTabSz="966612">
              <a:defRPr/>
            </a:pPr>
            <a:fld id="{1330F493-00AC-4AC6-B9F2-C2C33C07F33B}" type="slidenum">
              <a:rPr lang="en-US">
                <a:solidFill>
                  <a:prstClr val="black"/>
                </a:solidFill>
                <a:latin typeface="Calibri" panose="020F0502020204030204"/>
              </a:rPr>
              <a:pPr defTabSz="966612">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22177998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NMSC Selection Index is a separate score that the National Merit Scholarship Corporation uses to screen entrants for the National Merit Scholarship Program. It's not the same as your total PSAT/NMSQT score. </a:t>
            </a:r>
          </a:p>
          <a:p>
            <a:endParaRPr lang="en-US" dirty="0"/>
          </a:p>
          <a:p>
            <a:r>
              <a:rPr lang="en-US" dirty="0"/>
              <a:t>You calculate it by doubling your Reading and Writing score, adding your Math score, and dividing that total by 10 — so the formula is (2 × Reading and Writing + Math) ÷ 10. It falls on a scale of 48 to 228. </a:t>
            </a:r>
          </a:p>
          <a:p>
            <a:endParaRPr lang="en-US" dirty="0"/>
          </a:p>
          <a:p>
            <a:r>
              <a:rPr lang="en-US" dirty="0"/>
              <a:t>If your index meets the national cutoff (roughly the top 3–4% of test takers), you'll be named a Commended Student. </a:t>
            </a:r>
          </a:p>
          <a:p>
            <a:endParaRPr lang="en-US" dirty="0"/>
          </a:p>
          <a:p>
            <a:r>
              <a:rPr lang="en-US" dirty="0"/>
              <a:t>If it meets your state's cutoff (about the top 1%), you'll be recognized as a Semifinalist — and from there, completing an application and confirming your score with the SAT can move you forward to Finalist standing, which is what makes you eligible for National Merit scholarship money. You can find your Selection Index right on your score report, so there's nothing extra you need to calculate yourself.</a:t>
            </a:r>
          </a:p>
        </p:txBody>
      </p:sp>
      <p:sp>
        <p:nvSpPr>
          <p:cNvPr id="4" name="Slide Number Placeholder 3"/>
          <p:cNvSpPr>
            <a:spLocks noGrp="1"/>
          </p:cNvSpPr>
          <p:nvPr>
            <p:ph type="sldNum" sz="quarter" idx="5"/>
          </p:nvPr>
        </p:nvSpPr>
        <p:spPr/>
        <p:txBody>
          <a:bodyPr/>
          <a:lstStyle/>
          <a:p>
            <a:fld id="{5A3C5FC5-4FA9-40E8-9842-1AB608FB3B5A}" type="slidenum">
              <a:rPr lang="en-US" smtClean="0"/>
              <a:t>23</a:t>
            </a:fld>
            <a:endParaRPr lang="en-US"/>
          </a:p>
        </p:txBody>
      </p:sp>
    </p:spTree>
    <p:extLst>
      <p:ext uri="{BB962C8B-B14F-4D97-AF65-F5344CB8AC3E}">
        <p14:creationId xmlns:p14="http://schemas.microsoft.com/office/powerpoint/2010/main" val="4794550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Here’s a view of the bottom portion of your score report, which provides career insights.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Career is a driving force when you make decisions about your future. You should know what you like, what you’re good at, the opportunities available to you, and the steps you need to take to reach your goals. </a:t>
            </a:r>
          </a:p>
          <a:p>
            <a:pPr marL="0" indent="0" defTabSz="984978">
              <a:buFont typeface="Arial" panose="020B0604020202020204" pitchFamily="34" charset="0"/>
              <a:buNone/>
              <a:defRPr/>
            </a:pPr>
            <a:endParaRPr lang="en-US" kern="0" dirty="0">
              <a:solidFill>
                <a:srgbClr val="000000"/>
              </a:solidFill>
              <a:latin typeface="Calibri"/>
              <a:ea typeface="Calibri" panose="020F0502020204030204" pitchFamily="34" charset="0"/>
              <a:cs typeface="Calibri"/>
            </a:endParaRPr>
          </a:p>
          <a:p>
            <a:pPr marL="0" indent="0" defTabSz="984978">
              <a:buFont typeface="Arial" panose="020B0604020202020204" pitchFamily="34" charset="0"/>
              <a:buNone/>
              <a:defRPr/>
            </a:pPr>
            <a:r>
              <a:rPr lang="en-US" kern="0" dirty="0">
                <a:solidFill>
                  <a:srgbClr val="000000"/>
                </a:solidFill>
                <a:latin typeface="Calibri"/>
                <a:ea typeface="Calibri" panose="020F0502020204030204" pitchFamily="34" charset="0"/>
                <a:cs typeface="Calibri"/>
              </a:rPr>
              <a:t>Providing career information directly on your score report gives you an opportunity to spark interest in new careers and spur action on charting a career path based on your interests, values, and skills.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All students taking a digital SAT Suite assessment will receive information about six careers directly on their official score report.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This is a snapshot of in-demand jobs in your state to get you thinking about what you might like to do in the future. </a:t>
            </a:r>
            <a:r>
              <a:rPr lang="en-US" b="0" i="0" dirty="0">
                <a:solidFill>
                  <a:srgbClr val="1E1E1E"/>
                </a:solidFill>
                <a:effectLst/>
                <a:latin typeface="Roboto" panose="02000000000000000000" pitchFamily="2" charset="0"/>
              </a:rPr>
              <a:t>The careers listed aren’t the only ones available in your state or the only ones you should consider, but they can be useful as a starting point to explore what may interest you most.</a:t>
            </a:r>
          </a:p>
          <a:p>
            <a:pPr marL="184684" indent="-184684">
              <a:buFont typeface="Arial" panose="020B0604020202020204" pitchFamily="34" charset="0"/>
              <a:buChar char="•"/>
            </a:pPr>
            <a:endParaRPr lang="en-US" b="0" i="0" dirty="0">
              <a:solidFill>
                <a:srgbClr val="1E1E1E"/>
              </a:solidFill>
              <a:effectLst/>
              <a:latin typeface="Roboto" panose="02000000000000000000" pitchFamily="2" charset="0"/>
            </a:endParaRPr>
          </a:p>
          <a:p>
            <a:pPr marL="184684" indent="-184684">
              <a:buFont typeface="Arial" panose="020B0604020202020204" pitchFamily="34" charset="0"/>
              <a:buChar char="•"/>
            </a:pPr>
            <a:r>
              <a:rPr lang="en-US" b="0" i="0" dirty="0">
                <a:solidFill>
                  <a:srgbClr val="1E1E1E"/>
                </a:solidFill>
                <a:effectLst/>
                <a:latin typeface="Roboto" panose="02000000000000000000" pitchFamily="2" charset="0"/>
              </a:rPr>
              <a:t>You’ll see that the report offers an interest area, career example, median yearly income, number of jobs, job growth in coming years, and the most common education level required.</a:t>
            </a:r>
            <a:endParaRPr lang="en-US" dirty="0"/>
          </a:p>
          <a:p>
            <a:pPr marL="184684" indent="-184684">
              <a:buFont typeface="Arial" panose="020B0604020202020204" pitchFamily="34" charset="0"/>
              <a:buChar char="•"/>
            </a:pPr>
            <a:r>
              <a:rPr lang="en-US" dirty="0"/>
              <a:t>Interest areas are from the Holland framework, t</a:t>
            </a:r>
            <a:r>
              <a:rPr lang="en-US" b="0" i="0" dirty="0">
                <a:solidFill>
                  <a:srgbClr val="1E1E1E"/>
                </a:solidFill>
                <a:effectLst/>
                <a:latin typeface="Roboto" panose="02000000000000000000" pitchFamily="2" charset="0"/>
              </a:rPr>
              <a:t>he most well-known and widely used tool in career advising—which includes 6 dimensions that are mapped to work environments</a:t>
            </a:r>
          </a:p>
          <a:p>
            <a:pPr marL="184684" indent="-184684">
              <a:buFont typeface="Arial" panose="020B0604020202020204" pitchFamily="34" charset="0"/>
              <a:buChar char="•"/>
            </a:pPr>
            <a:r>
              <a:rPr lang="en-US" b="0" i="0" dirty="0">
                <a:solidFill>
                  <a:srgbClr val="1E1E1E"/>
                </a:solidFill>
                <a:effectLst/>
                <a:latin typeface="Roboto" panose="02000000000000000000" pitchFamily="2" charset="0"/>
              </a:rPr>
              <a:t>Median yearly income represents the median salary (middle point) you can expect to earn for your specific state. All careers shown on your score report have a median yearly income that meets living wage standards.</a:t>
            </a:r>
          </a:p>
          <a:p>
            <a:pPr marL="184684" indent="-184684">
              <a:buFont typeface="Arial" panose="020B0604020202020204" pitchFamily="34" charset="0"/>
              <a:buChar char="•"/>
            </a:pPr>
            <a:r>
              <a:rPr lang="en-US" b="0" i="0" dirty="0">
                <a:solidFill>
                  <a:srgbClr val="1E1E1E"/>
                </a:solidFill>
                <a:effectLst/>
                <a:latin typeface="Roboto" panose="02000000000000000000" pitchFamily="2" charset="0"/>
              </a:rPr>
              <a:t>The number of jobs refers to the expected number of new job openings that will be available in your state 5 years from now. Job growth refers to the percent by which the job is expected to have new openings in the next 5 years. All the careers shown on your score report are growing in your state.</a:t>
            </a:r>
          </a:p>
          <a:p>
            <a:pPr marL="184684" indent="-184684">
              <a:buFont typeface="Arial" panose="020B0604020202020204" pitchFamily="34" charset="0"/>
              <a:buChar char="•"/>
            </a:pPr>
            <a:r>
              <a:rPr lang="en-US" b="0" i="0" dirty="0">
                <a:solidFill>
                  <a:srgbClr val="1E1E1E"/>
                </a:solidFill>
                <a:effectLst/>
                <a:latin typeface="Roboto" panose="02000000000000000000" pitchFamily="2" charset="0"/>
              </a:rPr>
              <a:t>Most common level of education refers to the education level most often needed to enter an occupation. Some jobs will require a bachelor’s degree while others may require a certificate or an associate degree. The careers on your score report show a variety of different education requirements. We selected jobs that require some form of education after high school as most jobs in the coming years will require some education or skills training beyond high school. </a:t>
            </a:r>
          </a:p>
          <a:p>
            <a:pPr marL="184684" indent="-184684">
              <a:buFont typeface="Arial" panose="020B0604020202020204" pitchFamily="34" charset="0"/>
              <a:buChar char="•"/>
            </a:pPr>
            <a:endParaRPr lang="en-US" b="0" i="0" dirty="0">
              <a:solidFill>
                <a:srgbClr val="1E1E1E"/>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dirty="0">
                <a:solidFill>
                  <a:srgbClr val="1E1E1E"/>
                </a:solidFill>
                <a:effectLst/>
                <a:latin typeface="Roboto" panose="02000000000000000000" pitchFamily="2" charset="0"/>
              </a:rPr>
              <a:t>Note to counselor: This is a great place to get students talking about their career insights. Ask students to share a career on their report that interests them. Give details to the class. Find one student to share each of the RISEC options. Work together as a class. You can also break into small groups for discussion.</a:t>
            </a:r>
          </a:p>
          <a:p>
            <a:pPr mar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5"/>
          </p:nvPr>
        </p:nvSpPr>
        <p:spPr/>
        <p:txBody>
          <a:bodyPr/>
          <a:lstStyle/>
          <a:p>
            <a:pPr defTabSz="966612">
              <a:defRPr/>
            </a:pPr>
            <a:fld id="{71053CD7-16F4-47A0-B72A-3EB7707F19FE}" type="slidenum">
              <a:rPr lang="en-US">
                <a:solidFill>
                  <a:prstClr val="black"/>
                </a:solidFill>
                <a:latin typeface="Calibri" panose="020F0502020204030204"/>
              </a:rPr>
              <a:pPr defTabSz="966612">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4075610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This section guides students in using their score report information to increase college and career readiness.</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25</a:t>
            </a:fld>
            <a:endParaRPr lang="en-US"/>
          </a:p>
        </p:txBody>
      </p:sp>
    </p:spTree>
    <p:extLst>
      <p:ext uri="{BB962C8B-B14F-4D97-AF65-F5344CB8AC3E}">
        <p14:creationId xmlns:p14="http://schemas.microsoft.com/office/powerpoint/2010/main" val="23785655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section, you will see how the information on the PSAT/NMSQT score report guides you to the steps you need to prepare and pay for college.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3EC56D-A4BA-4A41-B0DB-BC0A1EBC2E6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13687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2013E-E5E5-0FB3-8161-7AADE1C77D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1722D5-DFF5-4F57-2A32-337BF6A756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CBAC9A-B699-5EA8-954A-8674E5D131EE}"/>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dirty="0">
                <a:cs typeface="Calibri"/>
              </a:rPr>
              <a:t>Note to counselor: Some schools and districts don’t have access to Connections. If your students did not have the opportunity to opt into Connections, please skip this slide.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dirty="0">
              <a:cs typeface="Calibri"/>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dirty="0">
                <a:cs typeface="Calibri"/>
              </a:rPr>
              <a:t>It’s not too early to begin to connect with colleges!</a:t>
            </a:r>
          </a:p>
          <a:p>
            <a:pPr marL="0" indent="0" fontAlgn="base">
              <a:buFont typeface="Arial" panose="020B0604020202020204" pitchFamily="34" charset="0"/>
              <a:buNone/>
            </a:pPr>
            <a:endParaRPr lang="en-US" sz="1200" b="0" i="0" kern="1200" dirty="0">
              <a:solidFill>
                <a:schemeClr val="tx1"/>
              </a:solidFill>
              <a:effectLst/>
              <a:latin typeface="+mn-lt"/>
              <a:ea typeface="+mn-ea"/>
              <a:cs typeface="+mn-cs"/>
            </a:endParaRPr>
          </a:p>
          <a:p>
            <a:pPr marL="171450" indent="-171450" fontAlgn="base">
              <a:buFont typeface="Arial" panose="020B0604020202020204" pitchFamily="34" charset="0"/>
              <a:buChar char="•"/>
            </a:pPr>
            <a:r>
              <a:rPr lang="en-US" sz="1200" b="0" i="0" kern="1200" dirty="0">
                <a:solidFill>
                  <a:schemeClr val="tx1"/>
                </a:solidFill>
                <a:effectLst/>
                <a:latin typeface="+mn-lt"/>
                <a:ea typeface="+mn-ea"/>
                <a:cs typeface="+mn-cs"/>
              </a:rPr>
              <a:t>Connections is the primary way for you to receive messages from nonprofit colleges and universities, scholarship providers, and government agencies offering education programs.</a:t>
            </a:r>
          </a:p>
          <a:p>
            <a:pPr marL="171450" indent="-171450" fontAlgn="base">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fontAlgn="base">
              <a:buFont typeface="Arial" panose="020B0604020202020204" pitchFamily="34" charset="0"/>
              <a:buChar char="•"/>
            </a:pPr>
            <a:r>
              <a:rPr lang="en-US" sz="1200" b="0" i="0" kern="1200" dirty="0">
                <a:solidFill>
                  <a:schemeClr val="tx1"/>
                </a:solidFill>
                <a:effectLst/>
                <a:latin typeface="+mn-lt"/>
                <a:ea typeface="+mn-ea"/>
                <a:cs typeface="+mn-cs"/>
              </a:rPr>
              <a:t>You choose if and when to connect and share information directly with these institutions.</a:t>
            </a:r>
          </a:p>
          <a:p>
            <a:pPr marL="171450" indent="-171450" fontAlgn="base">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fontAlgn="base">
              <a:buFont typeface="Arial" panose="020B0604020202020204" pitchFamily="34" charset="0"/>
              <a:buChar char="•"/>
            </a:pPr>
            <a:r>
              <a:rPr lang="en-US" sz="1200" b="0" i="0" kern="1200" dirty="0">
                <a:solidFill>
                  <a:schemeClr val="tx1"/>
                </a:solidFill>
                <a:effectLst/>
                <a:latin typeface="+mn-lt"/>
                <a:ea typeface="+mn-ea"/>
                <a:cs typeface="+mn-cs"/>
              </a:rPr>
              <a:t>There are currently over </a:t>
            </a:r>
            <a:r>
              <a:rPr lang="en-US" sz="1200" b="1" i="0" kern="1200" dirty="0">
                <a:solidFill>
                  <a:schemeClr val="tx1"/>
                </a:solidFill>
                <a:effectLst/>
                <a:latin typeface="+mn-lt"/>
                <a:ea typeface="+mn-ea"/>
                <a:cs typeface="+mn-cs"/>
              </a:rPr>
              <a:t>700 institutions in Connections.</a:t>
            </a:r>
            <a:endParaRPr lang="en-US" sz="1200" b="0" i="0" kern="1200" dirty="0">
              <a:solidFill>
                <a:schemeClr val="tx1"/>
              </a:solidFill>
              <a:effectLst/>
              <a:latin typeface="+mn-lt"/>
              <a:ea typeface="+mn-ea"/>
              <a:cs typeface="+mn-cs"/>
            </a:endParaRPr>
          </a:p>
          <a:p>
            <a:pPr marL="0" indent="0" fontAlgn="base">
              <a:buFont typeface="Arial" panose="020B0604020202020204" pitchFamily="34" charset="0"/>
              <a:buNone/>
            </a:pPr>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3C8394E-6651-7F74-9857-E1C5883994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08398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Note to counselor: Some schools and districts don’t have access to Connections. If your students did not have the opportunity to opt into Connections, please skip this slide.</a:t>
            </a:r>
          </a:p>
          <a:p>
            <a:endParaRPr lang="en-US" dirty="0">
              <a:cs typeface="Calibri"/>
            </a:endParaRPr>
          </a:p>
          <a:p>
            <a:r>
              <a:rPr lang="en-US" dirty="0">
                <a:cs typeface="Calibri"/>
              </a:rPr>
              <a:t>If you’ve downloaded BigFuture School, you can opt in and out of Connections at any time. When you do, you’ll hear from colleges interested in students like you, </a:t>
            </a:r>
            <a:r>
              <a:rPr lang="en-US" b="0" i="0" dirty="0">
                <a:solidFill>
                  <a:srgbClr val="FFFFFF"/>
                </a:solidFill>
                <a:effectLst/>
                <a:latin typeface="Roboto" panose="02000000000000000000" pitchFamily="2" charset="0"/>
              </a:rPr>
              <a:t>based on information you and your school, district, or state provide when you take an in-school College Board assessment—including your score range—to make connections that are relevant to you. </a:t>
            </a:r>
            <a:r>
              <a:rPr lang="en-US" dirty="0">
                <a:cs typeface="Calibri"/>
              </a:rPr>
              <a:t>No personal data will be shared with any institution in the app. You can reach out to colleges and scholarship organizations outside the app if you choose. </a:t>
            </a:r>
          </a:p>
          <a:p>
            <a:endParaRPr lang="en-US" dirty="0">
              <a:cs typeface="Calibri"/>
            </a:endParaRPr>
          </a:p>
          <a:p>
            <a:r>
              <a:rPr lang="en-US" dirty="0">
                <a:cs typeface="Calibri"/>
              </a:rPr>
              <a:t>The first screen on the left shows the message feed, the core component of the app. The purple card up top is an alert from College Board to prompt you to click to view your scores and score report. The second card is a message from Generic University. If you click on that message card, you’ll be taken to a message detail page.</a:t>
            </a:r>
          </a:p>
          <a:p>
            <a:endParaRPr lang="en-US" dirty="0">
              <a:cs typeface="Calibri"/>
            </a:endParaRPr>
          </a:p>
          <a:p>
            <a:r>
              <a:rPr lang="en-US" dirty="0">
                <a:cs typeface="Calibri"/>
              </a:rPr>
              <a:t>The second/middle screen shows that detail page. </a:t>
            </a:r>
          </a:p>
          <a:p>
            <a:r>
              <a:rPr lang="en-US" dirty="0">
                <a:cs typeface="Calibri"/>
              </a:rPr>
              <a:t>You can then navigate from messages to college profiles (rightmost screen). You can also search for colleges, access college profiles, and add colleges to your list. </a:t>
            </a:r>
          </a:p>
          <a:p>
            <a:endParaRPr lang="en-US" dirty="0">
              <a:cs typeface="Calibri"/>
            </a:endParaRPr>
          </a:p>
          <a:p>
            <a:r>
              <a:rPr lang="en-US" dirty="0">
                <a:cs typeface="Calibri"/>
              </a:rPr>
              <a:t>The third screen shows the profile of the college that has messaged you.</a:t>
            </a:r>
          </a:p>
          <a:p>
            <a:endParaRPr lang="en-US" dirty="0">
              <a:cs typeface="Calibri"/>
            </a:endParaRPr>
          </a:p>
          <a:p>
            <a:r>
              <a:rPr lang="en-US" dirty="0">
                <a:cs typeface="Calibri"/>
              </a:rPr>
              <a:t>Note to counselor: Encourage students to set reminders to check the app often for messages from colleges.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6AF150-6D2A-4DA1-BED8-20A773521B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3471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8A6F2-7F13-845E-D0A4-36B24B93F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F8733-6A6C-15CE-6322-6E22A0ED9A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CE5866-BE4D-E693-3958-1BC70C491DF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Once you have your scores, you can use BigFuture to look for schools that are a good fit, for careers that interest you, and for scholarship opportunities that will help you pay for school.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Within BigFuture there are two free, complementary solutions: BigFuture.org and BigFuture School mobile app.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Both tools work to help you discover what comes next after graduation.</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a:t>
            </a:r>
            <a:r>
              <a:rPr lang="en-US" sz="1200" dirty="0"/>
              <a:t>BigFuture.org is a free website for all students to explore careers, plan and pay for college, and access scholarships and recognition.</a:t>
            </a:r>
          </a:p>
          <a:p>
            <a:endParaRPr lang="en-US" sz="1200" dirty="0"/>
          </a:p>
          <a:p>
            <a:pPr marL="171450" indent="-171450">
              <a:buFont typeface="Arial" panose="020B0604020202020204" pitchFamily="34" charset="0"/>
              <a:buChar char="•"/>
            </a:pPr>
            <a:r>
              <a:rPr lang="en-US" sz="1200" dirty="0"/>
              <a:t>BigFuture School is a mobile app for students 13+ who take in-school SAT Suite assessments. It connects test-takers with their scores and timely college and career guidance.</a:t>
            </a:r>
          </a:p>
          <a:p>
            <a:endParaRPr lang="en-US" sz="1200" dirty="0"/>
          </a:p>
          <a:p>
            <a:pPr marL="171450" indent="-171450">
              <a:buFont typeface="Arial" panose="020B0604020202020204" pitchFamily="34" charset="0"/>
              <a:buChar char="•"/>
            </a:pPr>
            <a:r>
              <a:rPr lang="en-US" sz="1200" dirty="0"/>
              <a:t>Each platform is built with </a:t>
            </a:r>
            <a:r>
              <a:rPr lang="en-US" sz="1200" b="1" dirty="0"/>
              <a:t>privacy and student choice at the core</a:t>
            </a:r>
            <a:r>
              <a:rPr lang="en-US" sz="1200" dirty="0"/>
              <a:t>. Whether you are planning college, career, or still figuring it out—BigFuture and its tools are designed to meet you where you are.</a:t>
            </a:r>
          </a:p>
          <a:p>
            <a:endParaRPr lang="en-US" dirty="0"/>
          </a:p>
        </p:txBody>
      </p:sp>
      <p:sp>
        <p:nvSpPr>
          <p:cNvPr id="4" name="Slide Number Placeholder 3">
            <a:extLst>
              <a:ext uri="{FF2B5EF4-FFF2-40B4-BE49-F238E27FC236}">
                <a16:creationId xmlns:a16="http://schemas.microsoft.com/office/drawing/2014/main" id="{AC6562F1-39AA-B30E-6A37-AC5A011B7B3B}"/>
              </a:ext>
            </a:extLst>
          </p:cNvPr>
          <p:cNvSpPr>
            <a:spLocks noGrp="1"/>
          </p:cNvSpPr>
          <p:nvPr>
            <p:ph type="sldNum" sz="quarter" idx="5"/>
          </p:nvPr>
        </p:nvSpPr>
        <p:spPr/>
        <p:txBody>
          <a:bodyPr/>
          <a:lstStyle/>
          <a:p>
            <a:fld id="{B683EB96-6DC6-EA4E-973C-DFED2AC3EDFE}" type="slidenum">
              <a:rPr lang="en-US" smtClean="0"/>
              <a:t>29</a:t>
            </a:fld>
            <a:endParaRPr lang="en-US"/>
          </a:p>
        </p:txBody>
      </p:sp>
    </p:spTree>
    <p:extLst>
      <p:ext uri="{BB962C8B-B14F-4D97-AF65-F5344CB8AC3E}">
        <p14:creationId xmlns:p14="http://schemas.microsoft.com/office/powerpoint/2010/main" val="13928190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F290C-A9ED-88B1-F330-81EFD51EA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76F78-C031-76F1-02EF-6DE85C9AD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673CA3-8727-1EB6-F8BD-C53830FC5216}"/>
              </a:ext>
            </a:extLst>
          </p:cNvPr>
          <p:cNvSpPr>
            <a:spLocks noGrp="1"/>
          </p:cNvSpPr>
          <p:nvPr>
            <p:ph type="body" idx="1"/>
          </p:nvPr>
        </p:nvSpPr>
        <p:spPr/>
        <p:txBody>
          <a:bodyPr/>
          <a:lstStyle/>
          <a:p>
            <a:pPr marL="171450" indent="-171450">
              <a:buFont typeface="Arial" panose="020B0604020202020204" pitchFamily="34" charset="0"/>
              <a:buChar char="•"/>
            </a:pPr>
            <a:r>
              <a:rPr lang="en-US" b="1" dirty="0"/>
              <a:t>BigFuture.org is </a:t>
            </a:r>
            <a:r>
              <a:rPr lang="en-US" dirty="0"/>
              <a:t>a free, student-friendly platform that helps make postsecondary planning feel possible and personalized.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This is where </a:t>
            </a:r>
            <a:r>
              <a:rPr lang="en-US" b="1" dirty="0"/>
              <a:t>any student</a:t>
            </a:r>
            <a:r>
              <a:rPr lang="en-US" dirty="0"/>
              <a:t>—regardless of their path after high school—can explore careers, build a college list, find scholarships, and plan for how to pay for college.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When you create a free account, you get a </a:t>
            </a:r>
            <a:r>
              <a:rPr lang="en-US" b="1" dirty="0"/>
              <a:t>personalized dashboard</a:t>
            </a:r>
            <a:r>
              <a:rPr lang="en-US" dirty="0"/>
              <a:t> that guides you step-by-step through key actions, and even tracks your progress along the way.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BigFuture also includes easy-to-follow </a:t>
            </a:r>
            <a:r>
              <a:rPr lang="en-US" b="1" dirty="0"/>
              <a:t>planning checklists</a:t>
            </a:r>
            <a:r>
              <a:rPr lang="en-US" dirty="0"/>
              <a:t>, organized by grade and semester—available in both English and Spanish. These checklists help you stay on track from 9th to 12th grade.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And it’s widely used: over </a:t>
            </a:r>
            <a:r>
              <a:rPr lang="en-US" b="1" dirty="0"/>
              <a:t>15 million students</a:t>
            </a:r>
            <a:r>
              <a:rPr lang="en-US" dirty="0"/>
              <a:t> engage with BigFuture every year.</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Ultimately, it’s all about helping you see yourself in the planning process—so you feel confident taking the next step toward college, a career, or both.</a:t>
            </a:r>
          </a:p>
          <a:p>
            <a:endParaRPr lang="en-US" dirty="0"/>
          </a:p>
        </p:txBody>
      </p:sp>
      <p:sp>
        <p:nvSpPr>
          <p:cNvPr id="4" name="Slide Number Placeholder 3">
            <a:extLst>
              <a:ext uri="{FF2B5EF4-FFF2-40B4-BE49-F238E27FC236}">
                <a16:creationId xmlns:a16="http://schemas.microsoft.com/office/drawing/2014/main" id="{C68D0652-F231-0763-43AD-76A4DD2E0A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3EB96-6DC6-EA4E-973C-DFED2AC3EDF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46435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900" kern="100" dirty="0">
                <a:effectLst/>
                <a:latin typeface="Calibri" panose="020F0502020204030204" pitchFamily="34" charset="0"/>
                <a:ea typeface="Calibri" panose="020F0502020204030204" pitchFamily="34" charset="0"/>
                <a:cs typeface="Times New Roman" panose="02020603050405020304" pitchFamily="18" charset="0"/>
              </a:rPr>
              <a:t>BigFuture Scholarships are open to sophomores, juniors and seniors.</a:t>
            </a:r>
          </a:p>
          <a:p>
            <a:pPr marL="0" marR="0">
              <a:lnSpc>
                <a:spcPct val="107000"/>
              </a:lnSpc>
              <a:spcBef>
                <a:spcPts val="0"/>
              </a:spcBef>
              <a:spcAft>
                <a:spcPts val="800"/>
              </a:spcAft>
            </a:pPr>
            <a:endParaRPr lang="en-US"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900" kern="100" dirty="0">
                <a:effectLst/>
                <a:latin typeface="Calibri" panose="020F0502020204030204" pitchFamily="34" charset="0"/>
                <a:ea typeface="Calibri" panose="020F0502020204030204" pitchFamily="34" charset="0"/>
                <a:cs typeface="Times New Roman" panose="02020603050405020304" pitchFamily="18" charset="0"/>
              </a:rPr>
              <a:t>You earn entries for taking steps toward college and career planning like building a college list, starting a career list, and starting a scholarship list.</a:t>
            </a:r>
          </a:p>
          <a:p>
            <a:pPr marL="0" marR="0">
              <a:lnSpc>
                <a:spcPct val="107000"/>
              </a:lnSpc>
              <a:spcBef>
                <a:spcPts val="0"/>
              </a:spcBef>
              <a:spcAft>
                <a:spcPts val="800"/>
              </a:spcAft>
            </a:pPr>
            <a:endParaRPr lang="en-US"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900" kern="100" dirty="0">
                <a:effectLst/>
                <a:latin typeface="Calibri" panose="020F0502020204030204" pitchFamily="34" charset="0"/>
                <a:ea typeface="Calibri" panose="020F0502020204030204" pitchFamily="34" charset="0"/>
                <a:cs typeface="Times New Roman" panose="02020603050405020304" pitchFamily="18" charset="0"/>
              </a:rPr>
              <a:t>BigFuture awards hundreds of $500 scholarships and two $40,000 scholarships every month for tasks that you do every day. </a:t>
            </a:r>
          </a:p>
          <a:p>
            <a:pPr marL="0" marR="0">
              <a:lnSpc>
                <a:spcPct val="107000"/>
              </a:lnSpc>
              <a:spcBef>
                <a:spcPts val="0"/>
              </a:spcBef>
              <a:spcAft>
                <a:spcPts val="800"/>
              </a:spcAft>
            </a:pPr>
            <a:endParaRPr lang="en-US"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900" kern="100" dirty="0">
                <a:effectLst/>
                <a:latin typeface="Calibri" panose="020F0502020204030204" pitchFamily="34" charset="0"/>
                <a:ea typeface="Calibri" panose="020F0502020204030204" pitchFamily="34" charset="0"/>
                <a:cs typeface="Times New Roman" panose="02020603050405020304" pitchFamily="18" charset="0"/>
              </a:rPr>
              <a:t>PLAY VIDEO </a:t>
            </a:r>
            <a:r>
              <a:rPr lang="en-US" sz="900" dirty="0">
                <a:hlinkClick r:id="rId3"/>
              </a:rPr>
              <a:t>https://www.youtube.com/watch?v=X054QyER59U</a:t>
            </a:r>
            <a:endParaRPr lang="en-US" sz="9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7A49AA-11E1-4448-B283-7E258D7EA487}"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10/13/2026 1:28 PM</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2493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counselor: These are the steps students take to earn entries into the scholarship drawing. These are the steps all students should take to prepare for college and career. Read through the steps on the slide.</a:t>
            </a:r>
          </a:p>
          <a:p>
            <a:endParaRPr lang="en-US" dirty="0"/>
          </a:p>
          <a:p>
            <a:pPr marL="271266" indent="-271266" defTabSz="868052">
              <a:buFont typeface="Arial" panose="020B0604020202020204" pitchFamily="34" charset="0"/>
              <a:buChar char="•"/>
              <a:defRPr/>
            </a:pPr>
            <a:r>
              <a:rPr lang="en-US" sz="1200" dirty="0">
                <a:solidFill>
                  <a:srgbClr val="0E1537"/>
                </a:solidFill>
                <a:latin typeface="+mn-lt"/>
              </a:rPr>
              <a:t>When you complete 1 or more qualifying steps on BigFuture, they'll be automatically entered into drawings for $500 or $40,000, awarded monthly</a:t>
            </a:r>
          </a:p>
          <a:p>
            <a:pPr marL="271266" indent="-271266" defTabSz="868052">
              <a:buFont typeface="Arial" panose="020B0604020202020204" pitchFamily="34" charset="0"/>
              <a:buChar char="•"/>
              <a:defRPr/>
            </a:pPr>
            <a:endParaRPr lang="en-US" sz="1200" dirty="0">
              <a:solidFill>
                <a:srgbClr val="0E1537"/>
              </a:solidFill>
              <a:latin typeface="+mn-lt"/>
            </a:endParaRPr>
          </a:p>
          <a:p>
            <a:pPr marL="271266" indent="-271266" defTabSz="868052">
              <a:buFont typeface="Arial" panose="020B0604020202020204" pitchFamily="34" charset="0"/>
              <a:buChar char="•"/>
              <a:defRPr/>
            </a:pPr>
            <a:r>
              <a:rPr lang="en-US" sz="1200" dirty="0">
                <a:solidFill>
                  <a:srgbClr val="0E1537"/>
                </a:solidFill>
                <a:latin typeface="+mn-lt"/>
              </a:rPr>
              <a:t>The sooner you complete steps and the more steps you take, the more entries you’ll earn. </a:t>
            </a:r>
          </a:p>
          <a:p>
            <a:pPr marL="271266" indent="-271266" defTabSz="868052">
              <a:buFont typeface="Arial" panose="020B0604020202020204" pitchFamily="34" charset="0"/>
              <a:buChar char="•"/>
              <a:defRPr/>
            </a:pPr>
            <a:endParaRPr lang="en-US" sz="1200" dirty="0">
              <a:solidFill>
                <a:srgbClr val="0E1537"/>
              </a:solidFill>
              <a:latin typeface="+mn-lt"/>
            </a:endParaRPr>
          </a:p>
          <a:p>
            <a:pPr marL="271266" indent="-271266" defTabSz="868052">
              <a:buFont typeface="Arial" panose="020B0604020202020204" pitchFamily="34" charset="0"/>
              <a:buChar char="•"/>
              <a:defRPr/>
            </a:pPr>
            <a:r>
              <a:rPr lang="en-US" sz="1200" dirty="0">
                <a:solidFill>
                  <a:srgbClr val="0E1537"/>
                </a:solidFill>
                <a:latin typeface="+mn-lt"/>
              </a:rPr>
              <a:t>Their entries for each month will be included in future drawings. </a:t>
            </a:r>
          </a:p>
          <a:p>
            <a:pPr marL="271266" indent="-271266" defTabSz="868052">
              <a:buFont typeface="Arial" panose="020B0604020202020204" pitchFamily="34" charset="0"/>
              <a:buChar char="•"/>
              <a:defRPr/>
            </a:pPr>
            <a:endParaRPr lang="en-US" sz="1200" dirty="0">
              <a:solidFill>
                <a:srgbClr val="0E1537"/>
              </a:solidFill>
              <a:latin typeface="+mn-lt"/>
            </a:endParaRPr>
          </a:p>
          <a:p>
            <a:pPr marL="271266" indent="-271266" defTabSz="868052">
              <a:buFont typeface="Arial" panose="020B0604020202020204" pitchFamily="34" charset="0"/>
              <a:buChar char="•"/>
              <a:defRPr/>
            </a:pPr>
            <a:r>
              <a:rPr lang="en-US" sz="1200" dirty="0">
                <a:solidFill>
                  <a:srgbClr val="0E1537"/>
                </a:solidFill>
                <a:latin typeface="+mn-lt"/>
              </a:rPr>
              <a:t>If your family earns less than $60,000 per year, you have extra chances at BigFuture Scholarships and earn double the entries for every drawing. </a:t>
            </a:r>
          </a:p>
          <a:p>
            <a:pPr marL="271266" indent="-271266" defTabSz="868052">
              <a:buFont typeface="Arial" panose="020B0604020202020204" pitchFamily="34" charset="0"/>
              <a:buChar char="•"/>
              <a:defRPr/>
            </a:pPr>
            <a:endParaRPr lang="en-US" sz="1200" dirty="0">
              <a:solidFill>
                <a:srgbClr val="0E1537"/>
              </a:solidFill>
              <a:latin typeface="+mn-lt"/>
            </a:endParaRPr>
          </a:p>
          <a:p>
            <a:pPr marL="271266" indent="-271266" defTabSz="868052">
              <a:buFont typeface="Arial" panose="020B0604020202020204" pitchFamily="34" charset="0"/>
              <a:buChar char="•"/>
              <a:defRPr/>
            </a:pPr>
            <a:r>
              <a:rPr lang="en-US" sz="1200" dirty="0">
                <a:solidFill>
                  <a:srgbClr val="0E1537"/>
                </a:solidFill>
                <a:latin typeface="+mn-lt"/>
              </a:rPr>
              <a:t>You can opt out of monthly scholarship drawings at bigfuture.org/scholarships-opt-out.</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32</a:t>
            </a:fld>
            <a:endParaRPr lang="en-US"/>
          </a:p>
        </p:txBody>
      </p:sp>
    </p:spTree>
    <p:extLst>
      <p:ext uri="{BB962C8B-B14F-4D97-AF65-F5344CB8AC3E}">
        <p14:creationId xmlns:p14="http://schemas.microsoft.com/office/powerpoint/2010/main" val="33425401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9BBB4-8331-D946-BD47-FEAB7C3769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EDAA95-EBC7-9E85-86DA-73C31E3868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D16B60-F5B5-D419-BBB4-2C70CF20712D}"/>
              </a:ext>
            </a:extLst>
          </p:cNvPr>
          <p:cNvSpPr>
            <a:spLocks noGrp="1"/>
          </p:cNvSpPr>
          <p:nvPr>
            <p:ph type="body" idx="1"/>
          </p:nvPr>
        </p:nvSpPr>
        <p:spPr>
          <a:xfrm>
            <a:off x="273132" y="4400550"/>
            <a:ext cx="6436426" cy="3600450"/>
          </a:xfrm>
        </p:spPr>
        <p:txBody>
          <a:bodyPr/>
          <a:lstStyle/>
          <a:p>
            <a:pPr marL="171450" indent="-171450" rtl="0">
              <a:buFont typeface="Arial" panose="020B0604020202020204" pitchFamily="34" charset="0"/>
              <a:buChar char="•"/>
            </a:pPr>
            <a:r>
              <a:rPr lang="en-US" sz="1200" b="0" i="0" kern="1200" dirty="0">
                <a:solidFill>
                  <a:schemeClr val="tx1"/>
                </a:solidFill>
                <a:effectLst/>
                <a:latin typeface="+mn-lt"/>
                <a:ea typeface="+mn-ea"/>
                <a:cs typeface="+mn-cs"/>
              </a:rPr>
              <a:t>College Board’s National Recognition Program is an academic honors that helps high-performing students stand out to colleges and celebrates hard work. </a:t>
            </a:r>
          </a:p>
          <a:p>
            <a:pPr marL="171450" indent="-171450" rtl="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rtl="0">
              <a:buFont typeface="Arial" panose="020B0604020202020204" pitchFamily="34" charset="0"/>
              <a:buChar char="•"/>
            </a:pPr>
            <a:r>
              <a:rPr lang="en-US" sz="1200" b="0" i="0" kern="1200" dirty="0">
                <a:solidFill>
                  <a:schemeClr val="tx1"/>
                </a:solidFill>
                <a:effectLst/>
                <a:latin typeface="+mn-lt"/>
                <a:ea typeface="+mn-ea"/>
                <a:cs typeface="+mn-cs"/>
              </a:rPr>
              <a:t>The program offers 3 award designations. You can qualify for more than one award. You can only earn each award once in high school.</a:t>
            </a:r>
          </a:p>
          <a:p>
            <a:pPr marL="171450" indent="-171450" rtl="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rtl="0">
              <a:buFont typeface="Arial" panose="020B0604020202020204" pitchFamily="34" charset="0"/>
              <a:buChar char="•"/>
            </a:pPr>
            <a:r>
              <a:rPr lang="en-US" sz="1200" b="0" i="0" kern="1200" dirty="0">
                <a:solidFill>
                  <a:schemeClr val="tx1"/>
                </a:solidFill>
                <a:effectLst/>
                <a:latin typeface="+mn-lt"/>
                <a:ea typeface="+mn-ea"/>
                <a:cs typeface="+mn-cs"/>
              </a:rPr>
              <a:t>The 3 award categories are: </a:t>
            </a:r>
          </a:p>
          <a:p>
            <a:pPr marL="628650" lvl="1" indent="-171450" rtl="0">
              <a:buFont typeface="Arial" panose="020B0604020202020204" pitchFamily="34" charset="0"/>
              <a:buChar char="•"/>
            </a:pPr>
            <a:r>
              <a:rPr lang="en-US" sz="1200" b="0" i="0" kern="1200" dirty="0">
                <a:solidFill>
                  <a:schemeClr val="tx1"/>
                </a:solidFill>
                <a:effectLst/>
                <a:latin typeface="+mn-lt"/>
                <a:ea typeface="+mn-ea"/>
                <a:cs typeface="+mn-cs"/>
              </a:rPr>
              <a:t>First-Generation Recognition Award</a:t>
            </a:r>
          </a:p>
          <a:p>
            <a:pPr marL="628650" lvl="1" indent="-171450" rtl="0">
              <a:buFont typeface="Arial" panose="020B0604020202020204" pitchFamily="34" charset="0"/>
              <a:buChar char="•"/>
            </a:pPr>
            <a:r>
              <a:rPr lang="en-US" sz="1200" b="0" i="0" kern="1200" dirty="0">
                <a:solidFill>
                  <a:schemeClr val="tx1"/>
                </a:solidFill>
                <a:effectLst/>
                <a:latin typeface="+mn-lt"/>
                <a:ea typeface="+mn-ea"/>
                <a:cs typeface="+mn-cs"/>
              </a:rPr>
              <a:t>Rural and Small Town Recognition Award</a:t>
            </a:r>
          </a:p>
          <a:p>
            <a:pPr marL="628650" lvl="1" indent="-171450" rtl="0">
              <a:buFont typeface="Arial" panose="020B0604020202020204" pitchFamily="34" charset="0"/>
              <a:buChar char="•"/>
            </a:pPr>
            <a:r>
              <a:rPr lang="en-US" sz="1200" b="0" i="0" kern="1200" dirty="0">
                <a:solidFill>
                  <a:schemeClr val="tx1"/>
                </a:solidFill>
                <a:effectLst/>
                <a:latin typeface="+mn-lt"/>
                <a:ea typeface="+mn-ea"/>
                <a:cs typeface="+mn-cs"/>
              </a:rPr>
              <a:t>School Recognition Award. </a:t>
            </a:r>
          </a:p>
          <a:p>
            <a:pPr marL="171450" lvl="0" indent="-171450" rtl="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lvl="0" indent="-171450" rtl="0">
              <a:buFont typeface="Arial" panose="020B0604020202020204" pitchFamily="34" charset="0"/>
              <a:buChar char="•"/>
            </a:pPr>
            <a:r>
              <a:rPr lang="en-US" sz="1200" b="0" i="0" kern="1200" dirty="0">
                <a:solidFill>
                  <a:schemeClr val="tx1"/>
                </a:solidFill>
                <a:effectLst/>
                <a:latin typeface="+mn-lt"/>
                <a:ea typeface="+mn-ea"/>
                <a:cs typeface="+mn-cs"/>
              </a:rPr>
              <a:t>The awardee certificates will be available by September to eligible students who have claimed their awards. </a:t>
            </a:r>
          </a:p>
          <a:p>
            <a:pPr rtl="0"/>
            <a:endParaRPr lang="en-US" sz="1200" b="0" i="0" kern="1200" dirty="0">
              <a:solidFill>
                <a:schemeClr val="tx1"/>
              </a:solidFill>
              <a:effectLst/>
              <a:latin typeface="+mn-lt"/>
              <a:ea typeface="+mn-ea"/>
              <a:cs typeface="+mn-cs"/>
            </a:endParaRPr>
          </a:p>
          <a:p>
            <a:pPr defTabSz="868052"/>
            <a:r>
              <a:rPr lang="en-US" sz="1200" b="1" dirty="0">
                <a:latin typeface="+mn-lt"/>
                <a:ea typeface="Roboto"/>
                <a:cs typeface="Roboto"/>
              </a:rPr>
              <a:t>How you qualify:</a:t>
            </a:r>
          </a:p>
          <a:p>
            <a:pPr marL="271291" indent="-271291" defTabSz="868052">
              <a:buFont typeface="Arial" panose="020B0604020202020204" pitchFamily="34" charset="0"/>
              <a:buChar char="•"/>
            </a:pPr>
            <a:r>
              <a:rPr lang="en-US" sz="1200" dirty="0">
                <a:latin typeface="+mn-lt"/>
                <a:ea typeface="Roboto"/>
                <a:cs typeface="Roboto"/>
              </a:rPr>
              <a:t>Achievement on assessments</a:t>
            </a:r>
          </a:p>
          <a:p>
            <a:pPr marL="728449" lvl="1" indent="-271291" defTabSz="868052">
              <a:buFont typeface="Arial" panose="020B0604020202020204" pitchFamily="34" charset="0"/>
              <a:buChar char="•"/>
            </a:pPr>
            <a:r>
              <a:rPr lang="en-US" sz="1200" dirty="0">
                <a:latin typeface="+mn-lt"/>
                <a:ea typeface="Roboto"/>
                <a:cs typeface="Roboto"/>
              </a:rPr>
              <a:t>Top 10% of PSAT/NMSQT or PSAT 10 test takers </a:t>
            </a:r>
          </a:p>
          <a:p>
            <a:pPr marL="728449" lvl="1" indent="-271291" defTabSz="868052">
              <a:buFont typeface="Arial" panose="020B0604020202020204" pitchFamily="34" charset="0"/>
              <a:buChar char="•"/>
            </a:pPr>
            <a:r>
              <a:rPr lang="en-US" sz="1200" dirty="0">
                <a:latin typeface="+mn-lt"/>
                <a:ea typeface="Roboto"/>
                <a:cs typeface="Roboto"/>
              </a:rPr>
              <a:t>In your high school OR</a:t>
            </a:r>
          </a:p>
          <a:p>
            <a:pPr marL="1185240" lvl="2" indent="-271291" defTabSz="868052">
              <a:buFont typeface="Arial" panose="020B0604020202020204" pitchFamily="34" charset="0"/>
              <a:buChar char="•"/>
            </a:pPr>
            <a:r>
              <a:rPr lang="en-US" sz="1200" dirty="0">
                <a:latin typeface="+mn-lt"/>
                <a:ea typeface="Roboto"/>
                <a:cs typeface="Roboto"/>
              </a:rPr>
              <a:t>Among first-generation students in your state OR</a:t>
            </a:r>
          </a:p>
          <a:p>
            <a:pPr marL="1185240" lvl="2" indent="-271291" defTabSz="868052">
              <a:buFont typeface="Arial" panose="020B0604020202020204" pitchFamily="34" charset="0"/>
              <a:buChar char="•"/>
            </a:pPr>
            <a:r>
              <a:rPr lang="en-US" sz="1200" dirty="0">
                <a:latin typeface="+mn-lt"/>
                <a:ea typeface="Roboto"/>
                <a:cs typeface="Roboto"/>
              </a:rPr>
              <a:t>Among rural and small-town students in your state</a:t>
            </a:r>
            <a:endParaRPr lang="en-US" sz="1200" i="1" dirty="0">
              <a:latin typeface="+mn-lt"/>
              <a:ea typeface="Roboto"/>
              <a:cs typeface="Roboto"/>
            </a:endParaRPr>
          </a:p>
          <a:p>
            <a:pPr marL="728266" lvl="1" indent="-271291" defTabSz="868052">
              <a:buFont typeface="Arial" panose="020B0604020202020204" pitchFamily="34" charset="0"/>
              <a:buChar char="•"/>
            </a:pPr>
            <a:r>
              <a:rPr lang="en-US" sz="1200" dirty="0">
                <a:latin typeface="+mn-lt"/>
                <a:ea typeface="Roboto"/>
                <a:cs typeface="Roboto"/>
              </a:rPr>
              <a:t>Scored 3+ on 2+ AP distinct exams in 8</a:t>
            </a:r>
            <a:r>
              <a:rPr lang="en-US" sz="1200" baseline="30000" dirty="0">
                <a:latin typeface="+mn-lt"/>
                <a:ea typeface="Roboto"/>
                <a:cs typeface="Roboto"/>
              </a:rPr>
              <a:t>th</a:t>
            </a:r>
            <a:r>
              <a:rPr lang="en-US" sz="1200" dirty="0">
                <a:latin typeface="+mn-lt"/>
                <a:ea typeface="Roboto"/>
                <a:cs typeface="Roboto"/>
              </a:rPr>
              <a:t>, 9</a:t>
            </a:r>
            <a:r>
              <a:rPr lang="en-US" sz="1200" baseline="30000" dirty="0">
                <a:latin typeface="+mn-lt"/>
                <a:ea typeface="Roboto"/>
                <a:cs typeface="Roboto"/>
              </a:rPr>
              <a:t>th</a:t>
            </a:r>
            <a:r>
              <a:rPr lang="en-US" sz="1200" dirty="0">
                <a:latin typeface="+mn-lt"/>
                <a:ea typeface="Roboto"/>
                <a:cs typeface="Roboto"/>
              </a:rPr>
              <a:t> and/or 10</a:t>
            </a:r>
            <a:r>
              <a:rPr lang="en-US" sz="1200" baseline="30000" dirty="0">
                <a:latin typeface="+mn-lt"/>
                <a:ea typeface="Roboto"/>
                <a:cs typeface="Roboto"/>
              </a:rPr>
              <a:t>th</a:t>
            </a:r>
            <a:r>
              <a:rPr lang="en-US" sz="1200" dirty="0">
                <a:latin typeface="+mn-lt"/>
                <a:ea typeface="Roboto"/>
                <a:cs typeface="Roboto"/>
              </a:rPr>
              <a:t> grade </a:t>
            </a:r>
            <a:r>
              <a:rPr lang="en-US" sz="1200" i="1" dirty="0">
                <a:latin typeface="+mn-lt"/>
                <a:ea typeface="Roboto"/>
                <a:cs typeface="Roboto"/>
              </a:rPr>
              <a:t>(Based on scores in 2024 or before) </a:t>
            </a:r>
            <a:endParaRPr lang="en-US" sz="1200" dirty="0">
              <a:latin typeface="+mn-lt"/>
              <a:ea typeface="Roboto"/>
              <a:cs typeface="Roboto"/>
            </a:endParaRPr>
          </a:p>
          <a:p>
            <a:pPr marL="271291" indent="-271291" defTabSz="868052">
              <a:buFont typeface="Arial" panose="020B0604020202020204" pitchFamily="34" charset="0"/>
              <a:buChar char="•"/>
            </a:pPr>
            <a:r>
              <a:rPr lang="en-US" sz="1200" dirty="0">
                <a:latin typeface="+mn-lt"/>
                <a:ea typeface="Roboto"/>
                <a:cs typeface="Roboto"/>
              </a:rPr>
              <a:t>Cumulative GPA of B+ or higher (at least 3.3 or 87-89%) </a:t>
            </a:r>
            <a:endParaRPr lang="en-US" sz="1200" dirty="0">
              <a:latin typeface="+mn-lt"/>
            </a:endParaRPr>
          </a:p>
        </p:txBody>
      </p:sp>
      <p:sp>
        <p:nvSpPr>
          <p:cNvPr id="4" name="Slide Number Placeholder 3">
            <a:extLst>
              <a:ext uri="{FF2B5EF4-FFF2-40B4-BE49-F238E27FC236}">
                <a16:creationId xmlns:a16="http://schemas.microsoft.com/office/drawing/2014/main" id="{0C0C1A6F-CF2C-302E-9C41-415C0BA11C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77520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a:buChar char="•"/>
            </a:pPr>
            <a:r>
              <a:rPr lang="en-US" sz="1200" dirty="0">
                <a:solidFill>
                  <a:srgbClr val="FF0000"/>
                </a:solidFill>
              </a:rPr>
              <a:t>Some of you may want to begin to build your skills for the SAT. If you want to practice, College Board offers multiple free practice tools, including full length practice tests on Bluebook, tailored practice quizzes in My Practice, the student question bank that allows you to practice thousands of questions in the areas you want to focus on, SAT Question of the Day, Official SAT Test Prep on Khan Academy, and live tutoring sessions through </a:t>
            </a:r>
            <a:r>
              <a:rPr lang="en-US" sz="1200" dirty="0" err="1">
                <a:solidFill>
                  <a:srgbClr val="FF0000"/>
                </a:solidFill>
              </a:rPr>
              <a:t>Schoolhouse.world</a:t>
            </a:r>
            <a:r>
              <a:rPr lang="en-US" sz="1200" dirty="0">
                <a:solidFill>
                  <a:srgbClr val="FF0000"/>
                </a:solidFill>
              </a:rPr>
              <a:t>.</a:t>
            </a:r>
          </a:p>
          <a:p>
            <a:pPr marL="0" indent="0">
              <a:buFont typeface="Arial"/>
              <a:buNone/>
            </a:pPr>
            <a:endParaRPr lang="en-US" sz="1200" dirty="0">
              <a:solidFill>
                <a:srgbClr val="FF0000"/>
              </a:solidFill>
            </a:endParaRPr>
          </a:p>
          <a:p>
            <a:pPr marL="0" indent="0">
              <a:buFont typeface="Arial"/>
              <a:buNone/>
            </a:pPr>
            <a:endParaRPr lang="en-US" dirty="0"/>
          </a:p>
          <a:p>
            <a:pPr marL="0" indent="0">
              <a:buNone/>
            </a:pPr>
            <a:endParaRPr lang="en-US" sz="1200" dirty="0">
              <a:solidFill>
                <a:srgbClr val="FF0000"/>
              </a:solidFill>
            </a:endParaRPr>
          </a:p>
          <a:p>
            <a:pPr marL="0" indent="0">
              <a:buNone/>
            </a:pPr>
            <a:endParaRPr lang="en-US" sz="1200" dirty="0">
              <a:solidFill>
                <a:srgbClr val="FF0000"/>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srgbClr val="000000"/>
                </a:solidFill>
                <a:effectLst/>
                <a:uLnTx/>
                <a:uFillTx/>
                <a:latin typeface="Roboto"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solidFill>
              <a:effectLst/>
              <a:uLnTx/>
              <a:uFillTx/>
              <a:latin typeface="Roboto" panose="02110004020202020204"/>
              <a:ea typeface="+mn-ea"/>
              <a:cs typeface="+mn-cs"/>
            </a:endParaRPr>
          </a:p>
        </p:txBody>
      </p:sp>
    </p:spTree>
    <p:extLst>
      <p:ext uri="{BB962C8B-B14F-4D97-AF65-F5344CB8AC3E}">
        <p14:creationId xmlns:p14="http://schemas.microsoft.com/office/powerpoint/2010/main" val="42228218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you’ve sharpened your skills, you may want to take the SAT. Some students take the SAT in the fall of their junior year. Most students take it in the spring of their junior year. You can register for SAT on a weekend right from your score report at studentscores.collegeboard.org, or by going to sat.org/register.</a:t>
            </a:r>
          </a:p>
          <a:p>
            <a:endParaRPr lang="en-US" baseline="0" dirty="0"/>
          </a:p>
          <a:p>
            <a:r>
              <a:rPr lang="en-US" baseline="0" dirty="0"/>
              <a:t>You can sign in to My SAT to register. You’ll need to upload a photo and print or save an admission ticket. </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3EC56D-A4BA-4A41-B0DB-BC0A1EBC2E6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0491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wonder about taking the SAT when so many schools are test-optional. </a:t>
            </a:r>
          </a:p>
          <a:p>
            <a:endParaRPr lang="en-US" dirty="0"/>
          </a:p>
          <a:p>
            <a:r>
              <a:rPr lang="en-US" dirty="0"/>
              <a:t>Several schools have moved back to requiring SAT or ACT scores, but even those who don’t require test scores often use scores to understand more about a student’s ability and promise. </a:t>
            </a:r>
          </a:p>
          <a:p>
            <a:endParaRPr lang="en-US" dirty="0"/>
          </a:p>
          <a:p>
            <a:pPr algn="l"/>
            <a:r>
              <a:rPr lang="en-US" b="0" i="0" dirty="0">
                <a:solidFill>
                  <a:srgbClr val="1E1E1E"/>
                </a:solidFill>
                <a:effectLst/>
                <a:latin typeface="Roboto" panose="02000000000000000000" pitchFamily="2" charset="0"/>
              </a:rPr>
              <a:t>SAT scores can also be used in a variety of ways to support student success, and colleges are increasingly asking students to submit test scores at the point of enrollment. </a:t>
            </a:r>
          </a:p>
          <a:p>
            <a:pPr algn="l"/>
            <a:endParaRPr lang="en-US" b="0" i="0" dirty="0">
              <a:solidFill>
                <a:srgbClr val="1E1E1E"/>
              </a:solidFill>
              <a:effectLst/>
              <a:latin typeface="Roboto" panose="02000000000000000000" pitchFamily="2" charset="0"/>
            </a:endParaRPr>
          </a:p>
          <a:p>
            <a:pPr algn="l"/>
            <a:r>
              <a:rPr lang="en-US" b="0" i="0" dirty="0">
                <a:solidFill>
                  <a:srgbClr val="1E1E1E"/>
                </a:solidFill>
                <a:effectLst/>
                <a:latin typeface="Roboto" panose="02000000000000000000" pitchFamily="2" charset="0"/>
              </a:rPr>
              <a:t>Scores can be used for:</a:t>
            </a:r>
          </a:p>
          <a:p>
            <a:pPr algn="l">
              <a:buFont typeface="Arial" panose="020B0604020202020204" pitchFamily="34" charset="0"/>
              <a:buChar char="•"/>
            </a:pPr>
            <a:r>
              <a:rPr lang="en-US" b="0" i="0" dirty="0">
                <a:solidFill>
                  <a:srgbClr val="1E1E1E"/>
                </a:solidFill>
                <a:effectLst/>
                <a:latin typeface="Roboto" panose="02000000000000000000" pitchFamily="2" charset="0"/>
              </a:rPr>
              <a:t>Placing students in appropriate courses, especially in math and English where a strong foundation is essential for success in college-level coursework.</a:t>
            </a:r>
          </a:p>
          <a:p>
            <a:pPr algn="l">
              <a:buFont typeface="Arial" panose="020B0604020202020204" pitchFamily="34" charset="0"/>
              <a:buChar char="•"/>
            </a:pPr>
            <a:r>
              <a:rPr lang="en-US" b="0" i="0" dirty="0">
                <a:solidFill>
                  <a:srgbClr val="1E1E1E"/>
                </a:solidFill>
                <a:effectLst/>
                <a:latin typeface="Roboto" panose="02000000000000000000" pitchFamily="2" charset="0"/>
              </a:rPr>
              <a:t>Awarding scholarships, which can help ensure that students who are academically qualified have access to the resources they need to succeed.</a:t>
            </a:r>
          </a:p>
          <a:p>
            <a:pPr algn="l">
              <a:buFont typeface="Arial" panose="020B0604020202020204" pitchFamily="34" charset="0"/>
              <a:buChar char="•"/>
            </a:pPr>
            <a:r>
              <a:rPr lang="en-US" b="0" i="0" dirty="0">
                <a:solidFill>
                  <a:srgbClr val="1E1E1E"/>
                </a:solidFill>
                <a:effectLst/>
                <a:latin typeface="Roboto" panose="02000000000000000000" pitchFamily="2" charset="0"/>
              </a:rPr>
              <a:t>Early identification of students who may need additional academic support once enrolled to increase student persistence and graduation.</a:t>
            </a:r>
          </a:p>
          <a:p>
            <a:pPr algn="l">
              <a:buFont typeface="Arial" panose="020B0604020202020204" pitchFamily="34" charset="0"/>
              <a:buChar char="•"/>
            </a:pPr>
            <a:endParaRPr lang="en-US" b="0" i="0" dirty="0">
              <a:solidFill>
                <a:srgbClr val="1E1E1E"/>
              </a:solidFill>
              <a:effectLst/>
              <a:latin typeface="Roboto" panose="02000000000000000000" pitchFamily="2" charset="0"/>
            </a:endParaRPr>
          </a:p>
          <a:p>
            <a:pPr algn="l">
              <a:buFont typeface="Arial" panose="020B0604020202020204" pitchFamily="34" charset="0"/>
              <a:buNone/>
            </a:pPr>
            <a:r>
              <a:rPr lang="en-US" b="0" i="0" dirty="0">
                <a:solidFill>
                  <a:srgbClr val="1E1E1E"/>
                </a:solidFill>
                <a:effectLst/>
                <a:latin typeface="Roboto" panose="02000000000000000000" pitchFamily="2" charset="0"/>
              </a:rPr>
              <a:t>https://satsuite.collegeboard.org/media/pdf/sat-in-test-optional-world.pdf</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3EC56D-A4BA-4A41-B0DB-BC0A1EBC2E6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76098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37</a:t>
            </a:fld>
            <a:endParaRPr lang="en-US"/>
          </a:p>
        </p:txBody>
      </p:sp>
    </p:spTree>
    <p:extLst>
      <p:ext uri="{BB962C8B-B14F-4D97-AF65-F5344CB8AC3E}">
        <p14:creationId xmlns:p14="http://schemas.microsoft.com/office/powerpoint/2010/main" val="30248371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sv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sv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8.sv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sv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2.sv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2.sv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sv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6.sv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1.sv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1.sv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sv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sv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1.sv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sv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sv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8.sv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sv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2.sv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2.sv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sv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6.sv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Main">
    <p:spTree>
      <p:nvGrpSpPr>
        <p:cNvPr id="1" name=""/>
        <p:cNvGrpSpPr/>
        <p:nvPr/>
      </p:nvGrpSpPr>
      <p:grpSpPr>
        <a:xfrm>
          <a:off x="0" y="0"/>
          <a:ext cx="0" cy="0"/>
          <a:chOff x="0" y="0"/>
          <a:chExt cx="0" cy="0"/>
        </a:xfrm>
      </p:grpSpPr>
      <p:sp>
        <p:nvSpPr>
          <p:cNvPr id="16" name="Rectangle 15"/>
          <p:cNvSpPr/>
          <p:nvPr/>
        </p:nvSpPr>
        <p:spPr>
          <a:xfrm>
            <a:off x="357480" y="340639"/>
            <a:ext cx="11517138" cy="5818125"/>
          </a:xfrm>
          <a:prstGeom prst="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328">
              <a:solidFill>
                <a:srgbClr val="1E1E1E"/>
              </a:solidFill>
            </a:endParaRPr>
          </a:p>
        </p:txBody>
      </p:sp>
      <p:sp>
        <p:nvSpPr>
          <p:cNvPr id="65" name="Picture Placeholder 64"/>
          <p:cNvSpPr>
            <a:spLocks noGrp="1"/>
          </p:cNvSpPr>
          <p:nvPr>
            <p:ph type="pic" sz="quarter" idx="12" hasCustomPrompt="1"/>
          </p:nvPr>
        </p:nvSpPr>
        <p:spPr>
          <a:xfrm>
            <a:off x="6067349" y="340639"/>
            <a:ext cx="5807271" cy="5818125"/>
          </a:xfrm>
          <a:custGeom>
            <a:avLst/>
            <a:gdLst>
              <a:gd name="connsiteX0" fmla="*/ 2401251 w 6108176"/>
              <a:gd name="connsiteY0" fmla="*/ 0 h 6119507"/>
              <a:gd name="connsiteX1" fmla="*/ 3884955 w 6108176"/>
              <a:gd name="connsiteY1" fmla="*/ 0 h 6119507"/>
              <a:gd name="connsiteX2" fmla="*/ 4077766 w 6108176"/>
              <a:gd name="connsiteY2" fmla="*/ 49577 h 6119507"/>
              <a:gd name="connsiteX3" fmla="*/ 6031698 w 6108176"/>
              <a:gd name="connsiteY3" fmla="*/ 1810336 h 6119507"/>
              <a:gd name="connsiteX4" fmla="*/ 6108176 w 6108176"/>
              <a:gd name="connsiteY4" fmla="*/ 2009700 h 6119507"/>
              <a:gd name="connsiteX5" fmla="*/ 6108176 w 6108176"/>
              <a:gd name="connsiteY5" fmla="*/ 4093047 h 6119507"/>
              <a:gd name="connsiteX6" fmla="*/ 6031698 w 6108176"/>
              <a:gd name="connsiteY6" fmla="*/ 4292410 h 6119507"/>
              <a:gd name="connsiteX7" fmla="*/ 4077766 w 6108176"/>
              <a:gd name="connsiteY7" fmla="*/ 6053169 h 6119507"/>
              <a:gd name="connsiteX8" fmla="*/ 3819769 w 6108176"/>
              <a:gd name="connsiteY8" fmla="*/ 6119507 h 6119507"/>
              <a:gd name="connsiteX9" fmla="*/ 2466437 w 6108176"/>
              <a:gd name="connsiteY9" fmla="*/ 6119507 h 6119507"/>
              <a:gd name="connsiteX10" fmla="*/ 2208440 w 6108176"/>
              <a:gd name="connsiteY10" fmla="*/ 6053169 h 6119507"/>
              <a:gd name="connsiteX11" fmla="*/ 0 w 6108176"/>
              <a:gd name="connsiteY11" fmla="*/ 3051373 h 6119507"/>
              <a:gd name="connsiteX12" fmla="*/ 2208440 w 6108176"/>
              <a:gd name="connsiteY12" fmla="*/ 49577 h 611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08176" h="6119507">
                <a:moveTo>
                  <a:pt x="2401251" y="0"/>
                </a:moveTo>
                <a:lnTo>
                  <a:pt x="3884955" y="0"/>
                </a:lnTo>
                <a:lnTo>
                  <a:pt x="4077766" y="49577"/>
                </a:lnTo>
                <a:cubicBezTo>
                  <a:pt x="4957393" y="323170"/>
                  <a:pt x="5671366" y="972752"/>
                  <a:pt x="6031698" y="1810336"/>
                </a:cubicBezTo>
                <a:lnTo>
                  <a:pt x="6108176" y="2009700"/>
                </a:lnTo>
                <a:lnTo>
                  <a:pt x="6108176" y="4093047"/>
                </a:lnTo>
                <a:lnTo>
                  <a:pt x="6031698" y="4292410"/>
                </a:lnTo>
                <a:cubicBezTo>
                  <a:pt x="5671366" y="5129995"/>
                  <a:pt x="4957393" y="5779577"/>
                  <a:pt x="4077766" y="6053169"/>
                </a:cubicBezTo>
                <a:lnTo>
                  <a:pt x="3819769" y="6119507"/>
                </a:lnTo>
                <a:lnTo>
                  <a:pt x="2466437" y="6119507"/>
                </a:lnTo>
                <a:lnTo>
                  <a:pt x="2208440" y="6053169"/>
                </a:lnTo>
                <a:cubicBezTo>
                  <a:pt x="928982" y="5655216"/>
                  <a:pt x="0" y="4461782"/>
                  <a:pt x="0" y="3051373"/>
                </a:cubicBezTo>
                <a:cubicBezTo>
                  <a:pt x="0" y="1640964"/>
                  <a:pt x="928982" y="447530"/>
                  <a:pt x="2208440" y="49577"/>
                </a:cubicBezTo>
                <a:close/>
              </a:path>
            </a:pathLst>
          </a:custGeom>
          <a:solidFill>
            <a:srgbClr val="324DC7"/>
          </a:solidFill>
        </p:spPr>
        <p:txBody>
          <a:bodyPr wrap="square" anchor="ctr">
            <a:noAutofit/>
          </a:bodyPr>
          <a:lstStyle>
            <a:lvl1pPr marL="0" marR="0" indent="0" algn="ctr" defTabSz="930393" rtl="0" eaLnBrk="1" fontAlgn="base" latinLnBrk="0" hangingPunct="1">
              <a:lnSpc>
                <a:spcPct val="100000"/>
              </a:lnSpc>
              <a:spcBef>
                <a:spcPct val="40000"/>
              </a:spcBef>
              <a:spcAft>
                <a:spcPct val="0"/>
              </a:spcAft>
              <a:buClr>
                <a:srgbClr val="324DC7"/>
              </a:buClr>
              <a:buSzPts val="2400"/>
              <a:buFont typeface="Verdana" pitchFamily="34" charset="0"/>
              <a:buNone/>
              <a:tabLst/>
              <a:defRPr>
                <a:solidFill>
                  <a:srgbClr val="FFFFFF"/>
                </a:solidFill>
              </a:defRPr>
            </a:lvl1pPr>
          </a:lstStyle>
          <a:p>
            <a:pPr marL="257439" marR="0" lvl="0" indent="-257439" algn="l" defTabSz="930393" rtl="0" eaLnBrk="1" fontAlgn="base" latinLnBrk="0" hangingPunct="1">
              <a:lnSpc>
                <a:spcPct val="100000"/>
              </a:lnSpc>
              <a:spcBef>
                <a:spcPct val="40000"/>
              </a:spcBef>
              <a:spcAft>
                <a:spcPct val="0"/>
              </a:spcAft>
              <a:buClr>
                <a:srgbClr val="1E1E1E"/>
              </a:buClr>
              <a:buSzPts val="2400"/>
              <a:buFont typeface="Verdana" pitchFamily="34" charset="0"/>
              <a:buChar char="•"/>
              <a:tabLst/>
              <a:defRPr/>
            </a:pPr>
            <a:r>
              <a:rPr lang="en-US"/>
              <a:t>Insert Brand Approved Picture for Cover</a:t>
            </a:r>
            <a:br>
              <a:rPr lang="en-US"/>
            </a:br>
            <a:r>
              <a:rPr lang="en-US"/>
              <a:t>(Square Pictures only)</a:t>
            </a:r>
          </a:p>
          <a:p>
            <a:endParaRPr lang="en-US"/>
          </a:p>
        </p:txBody>
      </p:sp>
      <p:sp>
        <p:nvSpPr>
          <p:cNvPr id="2" name="Title 1"/>
          <p:cNvSpPr>
            <a:spLocks noGrp="1"/>
          </p:cNvSpPr>
          <p:nvPr>
            <p:ph type="ctrTitle"/>
          </p:nvPr>
        </p:nvSpPr>
        <p:spPr>
          <a:xfrm>
            <a:off x="886360" y="1536676"/>
            <a:ext cx="4828269" cy="589709"/>
          </a:xfrm>
          <a:prstGeom prst="rect">
            <a:avLst/>
          </a:prstGeom>
        </p:spPr>
        <p:txBody>
          <a:bodyPr lIns="0" tIns="45720" rIns="0" bIns="45720" anchor="t" anchorCtr="0">
            <a:noAutofit/>
          </a:bodyPr>
          <a:lstStyle>
            <a:lvl1pPr>
              <a:defRPr sz="4362" b="0">
                <a:solidFill>
                  <a:srgbClr val="FFFFFF"/>
                </a:solidFill>
              </a:defRPr>
            </a:lvl1pPr>
          </a:lstStyle>
          <a:p>
            <a:r>
              <a:rPr lang="en-US"/>
              <a:t>Click to edit Master title style</a:t>
            </a:r>
          </a:p>
        </p:txBody>
      </p:sp>
      <p:sp>
        <p:nvSpPr>
          <p:cNvPr id="3" name="Subtitle 2"/>
          <p:cNvSpPr>
            <a:spLocks noGrp="1"/>
          </p:cNvSpPr>
          <p:nvPr>
            <p:ph type="subTitle" idx="1"/>
          </p:nvPr>
        </p:nvSpPr>
        <p:spPr>
          <a:xfrm>
            <a:off x="886361" y="5064161"/>
            <a:ext cx="4828269" cy="534662"/>
          </a:xfrm>
          <a:prstGeom prst="rect">
            <a:avLst/>
          </a:prstGeom>
        </p:spPr>
        <p:txBody>
          <a:bodyPr lIns="0" rIns="0">
            <a:noAutofit/>
          </a:bodyPr>
          <a:lstStyle>
            <a:lvl1pPr marL="0" indent="0" algn="l">
              <a:buNone/>
              <a:defRPr sz="1897" b="1">
                <a:solidFill>
                  <a:srgbClr val="FFFFFF"/>
                </a:solidFill>
                <a:latin typeface="+mj-lt"/>
              </a:defRPr>
            </a:lvl1pPr>
            <a:lvl2pPr marL="465319" indent="0" algn="ctr">
              <a:buNone/>
              <a:defRPr>
                <a:solidFill>
                  <a:srgbClr val="1E1E1E">
                    <a:tint val="75000"/>
                  </a:srgbClr>
                </a:solidFill>
              </a:defRPr>
            </a:lvl2pPr>
            <a:lvl3pPr marL="930638" indent="0" algn="ctr">
              <a:buNone/>
              <a:defRPr>
                <a:solidFill>
                  <a:srgbClr val="1E1E1E">
                    <a:tint val="75000"/>
                  </a:srgbClr>
                </a:solidFill>
              </a:defRPr>
            </a:lvl3pPr>
            <a:lvl4pPr marL="1395959" indent="0" algn="ctr">
              <a:buNone/>
              <a:defRPr>
                <a:solidFill>
                  <a:srgbClr val="1E1E1E">
                    <a:tint val="75000"/>
                  </a:srgbClr>
                </a:solidFill>
              </a:defRPr>
            </a:lvl4pPr>
            <a:lvl5pPr marL="1861278" indent="0" algn="ctr">
              <a:buNone/>
              <a:defRPr>
                <a:solidFill>
                  <a:srgbClr val="1E1E1E">
                    <a:tint val="75000"/>
                  </a:srgbClr>
                </a:solidFill>
              </a:defRPr>
            </a:lvl5pPr>
            <a:lvl6pPr marL="2326597" indent="0" algn="ctr">
              <a:buNone/>
              <a:defRPr>
                <a:solidFill>
                  <a:srgbClr val="1E1E1E">
                    <a:tint val="75000"/>
                  </a:srgbClr>
                </a:solidFill>
              </a:defRPr>
            </a:lvl6pPr>
            <a:lvl7pPr marL="2791916" indent="0" algn="ctr">
              <a:buNone/>
              <a:defRPr>
                <a:solidFill>
                  <a:srgbClr val="1E1E1E">
                    <a:tint val="75000"/>
                  </a:srgbClr>
                </a:solidFill>
              </a:defRPr>
            </a:lvl7pPr>
            <a:lvl8pPr marL="3257236" indent="0" algn="ctr">
              <a:buNone/>
              <a:defRPr>
                <a:solidFill>
                  <a:srgbClr val="1E1E1E">
                    <a:tint val="75000"/>
                  </a:srgbClr>
                </a:solidFill>
              </a:defRPr>
            </a:lvl8pPr>
            <a:lvl9pPr marL="3722555" indent="0" algn="ctr">
              <a:buNone/>
              <a:defRPr>
                <a:solidFill>
                  <a:srgbClr val="1E1E1E">
                    <a:tint val="75000"/>
                  </a:srgbClr>
                </a:solidFill>
              </a:defRPr>
            </a:lvl9pPr>
          </a:lstStyle>
          <a:p>
            <a:r>
              <a:rPr lang="en-US"/>
              <a:t>Click to edit Master subtitle style</a:t>
            </a:r>
          </a:p>
        </p:txBody>
      </p:sp>
      <p:sp>
        <p:nvSpPr>
          <p:cNvPr id="36" name="Text Placeholder 35"/>
          <p:cNvSpPr>
            <a:spLocks noGrp="1"/>
          </p:cNvSpPr>
          <p:nvPr>
            <p:ph type="body" sz="quarter" idx="11" hasCustomPrompt="1"/>
          </p:nvPr>
        </p:nvSpPr>
        <p:spPr>
          <a:xfrm>
            <a:off x="357481" y="6304778"/>
            <a:ext cx="3932368" cy="274320"/>
          </a:xfrm>
        </p:spPr>
        <p:txBody>
          <a:bodyPr lIns="0" bIns="45720" anchor="b">
            <a:noAutofit/>
          </a:bodyPr>
          <a:lstStyle>
            <a:lvl1pPr marL="0" indent="0">
              <a:buNone/>
              <a:defRPr sz="1517">
                <a:solidFill>
                  <a:srgbClr val="1E1E1E"/>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Insert Date Here</a:t>
            </a:r>
          </a:p>
        </p:txBody>
      </p:sp>
      <p:pic>
        <p:nvPicPr>
          <p:cNvPr id="7" name="Picture 6">
            <a:extLst>
              <a:ext uri="{FF2B5EF4-FFF2-40B4-BE49-F238E27FC236}">
                <a16:creationId xmlns:a16="http://schemas.microsoft.com/office/drawing/2014/main" id="{1CB8F686-2832-DE45-B4EA-A9B076CCC09E}"/>
              </a:ext>
            </a:extLst>
          </p:cNvPr>
          <p:cNvPicPr>
            <a:picLocks noChangeAspect="1"/>
          </p:cNvPicPr>
          <p:nvPr userDrawn="1"/>
        </p:nvPicPr>
        <p:blipFill>
          <a:blip r:embed="rId2"/>
          <a:stretch>
            <a:fillRect/>
          </a:stretch>
        </p:blipFill>
        <p:spPr>
          <a:xfrm>
            <a:off x="886359" y="955314"/>
            <a:ext cx="1762376" cy="303862"/>
          </a:xfrm>
          <a:prstGeom prst="rect">
            <a:avLst/>
          </a:prstGeom>
        </p:spPr>
      </p:pic>
    </p:spTree>
    <p:extLst>
      <p:ext uri="{BB962C8B-B14F-4D97-AF65-F5344CB8AC3E}">
        <p14:creationId xmlns:p14="http://schemas.microsoft.com/office/powerpoint/2010/main" val="3885253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Body">
    <p:spTree>
      <p:nvGrpSpPr>
        <p:cNvPr id="1" name=""/>
        <p:cNvGrpSpPr/>
        <p:nvPr/>
      </p:nvGrpSpPr>
      <p:grpSpPr>
        <a:xfrm>
          <a:off x="0" y="0"/>
          <a:ext cx="0" cy="0"/>
          <a:chOff x="0" y="0"/>
          <a:chExt cx="0" cy="0"/>
        </a:xfrm>
      </p:grpSpPr>
      <p:sp>
        <p:nvSpPr>
          <p:cNvPr id="3" name="Slide title"/>
          <p:cNvSpPr>
            <a:spLocks noGrp="1" noChangeArrowheads="1"/>
          </p:cNvSpPr>
          <p:nvPr>
            <p:ph type="title"/>
          </p:nvPr>
        </p:nvSpPr>
        <p:spPr bwMode="gray">
          <a:xfrm>
            <a:off x="356461" y="538395"/>
            <a:ext cx="11459786"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4" name="Text Placeholder 3"/>
          <p:cNvSpPr>
            <a:spLocks noGrp="1"/>
          </p:cNvSpPr>
          <p:nvPr>
            <p:ph type="body" sz="quarter" idx="10"/>
          </p:nvPr>
        </p:nvSpPr>
        <p:spPr>
          <a:xfrm>
            <a:off x="357215" y="1740546"/>
            <a:ext cx="11459786"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ubtitle 2"/>
          <p:cNvSpPr>
            <a:spLocks noGrp="1"/>
          </p:cNvSpPr>
          <p:nvPr>
            <p:ph type="subTitle" idx="1" hasCustomPrompt="1"/>
          </p:nvPr>
        </p:nvSpPr>
        <p:spPr>
          <a:xfrm>
            <a:off x="356461" y="1078726"/>
            <a:ext cx="6511242" cy="534662"/>
          </a:xfrm>
          <a:prstGeom prst="rect">
            <a:avLst/>
          </a:prstGeom>
        </p:spPr>
        <p:txBody>
          <a:bodyPr lIns="0" rIns="0">
            <a:noAutofit/>
          </a:bodyPr>
          <a:lstStyle>
            <a:lvl1pPr marL="0" indent="0" algn="l">
              <a:buNone/>
              <a:defRPr sz="1707" b="1">
                <a:solidFill>
                  <a:srgbClr val="324DC7"/>
                </a:solidFill>
                <a:latin typeface="+mn-lt"/>
              </a:defRPr>
            </a:lvl1pPr>
            <a:lvl2pPr marL="465319" indent="0" algn="ctr">
              <a:buNone/>
              <a:defRPr>
                <a:solidFill>
                  <a:srgbClr val="1E1E1E">
                    <a:tint val="75000"/>
                  </a:srgbClr>
                </a:solidFill>
              </a:defRPr>
            </a:lvl2pPr>
            <a:lvl3pPr marL="930638" indent="0" algn="ctr">
              <a:buNone/>
              <a:defRPr>
                <a:solidFill>
                  <a:srgbClr val="1E1E1E">
                    <a:tint val="75000"/>
                  </a:srgbClr>
                </a:solidFill>
              </a:defRPr>
            </a:lvl3pPr>
            <a:lvl4pPr marL="1395959" indent="0" algn="ctr">
              <a:buNone/>
              <a:defRPr>
                <a:solidFill>
                  <a:srgbClr val="1E1E1E">
                    <a:tint val="75000"/>
                  </a:srgbClr>
                </a:solidFill>
              </a:defRPr>
            </a:lvl4pPr>
            <a:lvl5pPr marL="1861278" indent="0" algn="ctr">
              <a:buNone/>
              <a:defRPr>
                <a:solidFill>
                  <a:srgbClr val="1E1E1E">
                    <a:tint val="75000"/>
                  </a:srgbClr>
                </a:solidFill>
              </a:defRPr>
            </a:lvl5pPr>
            <a:lvl6pPr marL="2326597" indent="0" algn="ctr">
              <a:buNone/>
              <a:defRPr>
                <a:solidFill>
                  <a:srgbClr val="1E1E1E">
                    <a:tint val="75000"/>
                  </a:srgbClr>
                </a:solidFill>
              </a:defRPr>
            </a:lvl6pPr>
            <a:lvl7pPr marL="2791916" indent="0" algn="ctr">
              <a:buNone/>
              <a:defRPr>
                <a:solidFill>
                  <a:srgbClr val="1E1E1E">
                    <a:tint val="75000"/>
                  </a:srgbClr>
                </a:solidFill>
              </a:defRPr>
            </a:lvl7pPr>
            <a:lvl8pPr marL="3257236" indent="0" algn="ctr">
              <a:buNone/>
              <a:defRPr>
                <a:solidFill>
                  <a:srgbClr val="1E1E1E">
                    <a:tint val="75000"/>
                  </a:srgbClr>
                </a:solidFill>
              </a:defRPr>
            </a:lvl8pPr>
            <a:lvl9pPr marL="3722555" indent="0" algn="ctr">
              <a:buNone/>
              <a:defRPr>
                <a:solidFill>
                  <a:srgbClr val="1E1E1E">
                    <a:tint val="75000"/>
                  </a:srgbClr>
                </a:solidFill>
              </a:defRPr>
            </a:lvl9pPr>
          </a:lstStyle>
          <a:p>
            <a:r>
              <a:rPr lang="en-US"/>
              <a:t>Click to edit subtitle style</a:t>
            </a:r>
          </a:p>
        </p:txBody>
      </p:sp>
    </p:spTree>
    <p:extLst>
      <p:ext uri="{BB962C8B-B14F-4D97-AF65-F5344CB8AC3E}">
        <p14:creationId xmlns:p14="http://schemas.microsoft.com/office/powerpoint/2010/main" val="4256276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Slide No Picture">
    <p:spTree>
      <p:nvGrpSpPr>
        <p:cNvPr id="1" name=""/>
        <p:cNvGrpSpPr/>
        <p:nvPr/>
      </p:nvGrpSpPr>
      <p:grpSpPr>
        <a:xfrm>
          <a:off x="0" y="0"/>
          <a:ext cx="0" cy="0"/>
          <a:chOff x="0" y="0"/>
          <a:chExt cx="0" cy="0"/>
        </a:xfrm>
      </p:grpSpPr>
      <p:sp>
        <p:nvSpPr>
          <p:cNvPr id="16" name="Rectangle 15"/>
          <p:cNvSpPr/>
          <p:nvPr/>
        </p:nvSpPr>
        <p:spPr>
          <a:xfrm>
            <a:off x="357480" y="340639"/>
            <a:ext cx="11517138" cy="5818125"/>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328">
              <a:solidFill>
                <a:schemeClr val="tx1"/>
              </a:solidFill>
            </a:endParaRPr>
          </a:p>
        </p:txBody>
      </p:sp>
      <p:sp>
        <p:nvSpPr>
          <p:cNvPr id="2" name="Title 1"/>
          <p:cNvSpPr>
            <a:spLocks noGrp="1"/>
          </p:cNvSpPr>
          <p:nvPr>
            <p:ph type="ctrTitle"/>
          </p:nvPr>
        </p:nvSpPr>
        <p:spPr>
          <a:xfrm>
            <a:off x="886360" y="1536676"/>
            <a:ext cx="4828269" cy="589709"/>
          </a:xfrm>
          <a:prstGeom prst="rect">
            <a:avLst/>
          </a:prstGeom>
        </p:spPr>
        <p:txBody>
          <a:bodyPr lIns="0" tIns="45720" rIns="0" bIns="45720" anchor="t" anchorCtr="0">
            <a:noAutofit/>
          </a:bodyPr>
          <a:lstStyle>
            <a:lvl1pPr>
              <a:defRPr sz="4362" b="0">
                <a:solidFill>
                  <a:schemeClr val="accent2"/>
                </a:solidFill>
              </a:defRPr>
            </a:lvl1pPr>
          </a:lstStyle>
          <a:p>
            <a:r>
              <a:rPr lang="en-US"/>
              <a:t>Click to edit Master title style</a:t>
            </a:r>
          </a:p>
        </p:txBody>
      </p:sp>
      <p:sp>
        <p:nvSpPr>
          <p:cNvPr id="3" name="Subtitle 2"/>
          <p:cNvSpPr>
            <a:spLocks noGrp="1"/>
          </p:cNvSpPr>
          <p:nvPr>
            <p:ph type="subTitle" idx="1"/>
          </p:nvPr>
        </p:nvSpPr>
        <p:spPr>
          <a:xfrm>
            <a:off x="886361" y="5064161"/>
            <a:ext cx="4828269" cy="534662"/>
          </a:xfrm>
          <a:prstGeom prst="rect">
            <a:avLst/>
          </a:prstGeom>
        </p:spPr>
        <p:txBody>
          <a:bodyPr lIns="0" rIns="0">
            <a:noAutofit/>
          </a:bodyPr>
          <a:lstStyle>
            <a:lvl1pPr marL="0" indent="0" algn="l">
              <a:buNone/>
              <a:defRPr sz="1897" b="1">
                <a:solidFill>
                  <a:schemeClr val="accent2"/>
                </a:solidFill>
                <a:latin typeface="+mj-lt"/>
              </a:defRPr>
            </a:lvl1pPr>
            <a:lvl2pPr marL="465319" indent="0" algn="ctr">
              <a:buNone/>
              <a:defRPr>
                <a:solidFill>
                  <a:schemeClr val="tx1">
                    <a:tint val="75000"/>
                  </a:schemeClr>
                </a:solidFill>
              </a:defRPr>
            </a:lvl2pPr>
            <a:lvl3pPr marL="930638" indent="0" algn="ctr">
              <a:buNone/>
              <a:defRPr>
                <a:solidFill>
                  <a:schemeClr val="tx1">
                    <a:tint val="75000"/>
                  </a:schemeClr>
                </a:solidFill>
              </a:defRPr>
            </a:lvl3pPr>
            <a:lvl4pPr marL="1395959" indent="0" algn="ctr">
              <a:buNone/>
              <a:defRPr>
                <a:solidFill>
                  <a:schemeClr val="tx1">
                    <a:tint val="75000"/>
                  </a:schemeClr>
                </a:solidFill>
              </a:defRPr>
            </a:lvl4pPr>
            <a:lvl5pPr marL="1861278" indent="0" algn="ctr">
              <a:buNone/>
              <a:defRPr>
                <a:solidFill>
                  <a:schemeClr val="tx1">
                    <a:tint val="75000"/>
                  </a:schemeClr>
                </a:solidFill>
              </a:defRPr>
            </a:lvl5pPr>
            <a:lvl6pPr marL="2326597" indent="0" algn="ctr">
              <a:buNone/>
              <a:defRPr>
                <a:solidFill>
                  <a:schemeClr val="tx1">
                    <a:tint val="75000"/>
                  </a:schemeClr>
                </a:solidFill>
              </a:defRPr>
            </a:lvl6pPr>
            <a:lvl7pPr marL="2791916" indent="0" algn="ctr">
              <a:buNone/>
              <a:defRPr>
                <a:solidFill>
                  <a:schemeClr val="tx1">
                    <a:tint val="75000"/>
                  </a:schemeClr>
                </a:solidFill>
              </a:defRPr>
            </a:lvl7pPr>
            <a:lvl8pPr marL="3257236" indent="0" algn="ctr">
              <a:buNone/>
              <a:defRPr>
                <a:solidFill>
                  <a:schemeClr val="tx1">
                    <a:tint val="75000"/>
                  </a:schemeClr>
                </a:solidFill>
              </a:defRPr>
            </a:lvl8pPr>
            <a:lvl9pPr marL="3722555" indent="0" algn="ctr">
              <a:buNone/>
              <a:defRPr>
                <a:solidFill>
                  <a:schemeClr val="tx1">
                    <a:tint val="75000"/>
                  </a:schemeClr>
                </a:solidFill>
              </a:defRPr>
            </a:lvl9pPr>
          </a:lstStyle>
          <a:p>
            <a:r>
              <a:rPr lang="en-US"/>
              <a:t>Click to edit Master subtitle style</a:t>
            </a:r>
          </a:p>
        </p:txBody>
      </p:sp>
      <p:sp>
        <p:nvSpPr>
          <p:cNvPr id="36" name="Text Placeholder 35"/>
          <p:cNvSpPr>
            <a:spLocks noGrp="1"/>
          </p:cNvSpPr>
          <p:nvPr>
            <p:ph type="body" sz="quarter" idx="11" hasCustomPrompt="1"/>
          </p:nvPr>
        </p:nvSpPr>
        <p:spPr>
          <a:xfrm>
            <a:off x="357481" y="6304778"/>
            <a:ext cx="3932368" cy="274320"/>
          </a:xfrm>
        </p:spPr>
        <p:txBody>
          <a:bodyPr lIns="0" bIns="45720" anchor="b">
            <a:noAutofit/>
          </a:bodyPr>
          <a:lstStyle>
            <a:lvl1pPr marL="0" indent="0">
              <a:buNone/>
              <a:defRPr sz="1517">
                <a:solidFill>
                  <a:schemeClr val="tx1"/>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Insert Date Here</a:t>
            </a:r>
          </a:p>
        </p:txBody>
      </p:sp>
      <p:pic>
        <p:nvPicPr>
          <p:cNvPr id="6" name="Picture 5">
            <a:extLst>
              <a:ext uri="{FF2B5EF4-FFF2-40B4-BE49-F238E27FC236}">
                <a16:creationId xmlns:a16="http://schemas.microsoft.com/office/drawing/2014/main" id="{1CB8F686-2832-DE45-B4EA-A9B076CCC09E}"/>
              </a:ext>
            </a:extLst>
          </p:cNvPr>
          <p:cNvPicPr>
            <a:picLocks noChangeAspect="1"/>
          </p:cNvPicPr>
          <p:nvPr userDrawn="1"/>
        </p:nvPicPr>
        <p:blipFill>
          <a:blip r:embed="rId2"/>
          <a:stretch>
            <a:fillRect/>
          </a:stretch>
        </p:blipFill>
        <p:spPr>
          <a:xfrm>
            <a:off x="886359" y="955314"/>
            <a:ext cx="1762376" cy="303862"/>
          </a:xfrm>
          <a:prstGeom prst="rect">
            <a:avLst/>
          </a:prstGeom>
        </p:spPr>
      </p:pic>
    </p:spTree>
    <p:extLst>
      <p:ext uri="{BB962C8B-B14F-4D97-AF65-F5344CB8AC3E}">
        <p14:creationId xmlns:p14="http://schemas.microsoft.com/office/powerpoint/2010/main" val="27869233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rgbClr val="324DC7"/>
        </a:solidFill>
        <a:effectLst/>
      </p:bgPr>
    </p:bg>
    <p:spTree>
      <p:nvGrpSpPr>
        <p:cNvPr id="1" name=""/>
        <p:cNvGrpSpPr/>
        <p:nvPr/>
      </p:nvGrpSpPr>
      <p:grpSpPr>
        <a:xfrm>
          <a:off x="0" y="0"/>
          <a:ext cx="0" cy="0"/>
          <a:chOff x="0" y="0"/>
          <a:chExt cx="0" cy="0"/>
        </a:xfrm>
      </p:grpSpPr>
      <p:sp>
        <p:nvSpPr>
          <p:cNvPr id="16" name="Rectangle 15"/>
          <p:cNvSpPr/>
          <p:nvPr/>
        </p:nvSpPr>
        <p:spPr>
          <a:xfrm>
            <a:off x="1790486" y="589036"/>
            <a:ext cx="10401515" cy="6268965"/>
          </a:xfrm>
          <a:prstGeom prst="rect">
            <a:avLst/>
          </a:prstGeom>
          <a:solidFill>
            <a:srgbClr val="FFFFFF"/>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normAutofit/>
          </a:bodyPr>
          <a:lstStyle/>
          <a:p>
            <a:pPr algn="ctr"/>
            <a:endParaRPr lang="en-US" sz="1897" b="1">
              <a:solidFill>
                <a:srgbClr val="FFFFFF"/>
              </a:solidFill>
              <a:latin typeface="+mj-lt"/>
            </a:endParaRPr>
          </a:p>
        </p:txBody>
      </p:sp>
      <p:sp>
        <p:nvSpPr>
          <p:cNvPr id="3" name="Title 1"/>
          <p:cNvSpPr>
            <a:spLocks noGrp="1"/>
          </p:cNvSpPr>
          <p:nvPr>
            <p:ph type="ctrTitle" hasCustomPrompt="1"/>
          </p:nvPr>
        </p:nvSpPr>
        <p:spPr>
          <a:xfrm>
            <a:off x="2353331" y="877834"/>
            <a:ext cx="8241507" cy="1562892"/>
          </a:xfrm>
          <a:prstGeom prst="rect">
            <a:avLst/>
          </a:prstGeom>
        </p:spPr>
        <p:txBody>
          <a:bodyPr lIns="0" tIns="45720" rIns="0" bIns="45720" anchor="t" anchorCtr="0">
            <a:noAutofit/>
          </a:bodyPr>
          <a:lstStyle>
            <a:lvl1pPr algn="l">
              <a:defRPr sz="5121" b="1" baseline="0">
                <a:solidFill>
                  <a:srgbClr val="324DC7"/>
                </a:solidFill>
              </a:defRPr>
            </a:lvl1pPr>
          </a:lstStyle>
          <a:p>
            <a:r>
              <a:rPr lang="en-US"/>
              <a:t>Click to add Section title</a:t>
            </a:r>
          </a:p>
        </p:txBody>
      </p:sp>
      <p:sp>
        <p:nvSpPr>
          <p:cNvPr id="4" name="Subtitle 2"/>
          <p:cNvSpPr>
            <a:spLocks noGrp="1"/>
          </p:cNvSpPr>
          <p:nvPr>
            <p:ph type="subTitle" idx="1" hasCustomPrompt="1"/>
          </p:nvPr>
        </p:nvSpPr>
        <p:spPr>
          <a:xfrm>
            <a:off x="2353330" y="5785201"/>
            <a:ext cx="6448450" cy="668799"/>
          </a:xfrm>
          <a:prstGeom prst="rect">
            <a:avLst/>
          </a:prstGeom>
        </p:spPr>
        <p:txBody>
          <a:bodyPr lIns="0" tIns="0" rIns="0" bIns="0" anchor="b">
            <a:noAutofit/>
          </a:bodyPr>
          <a:lstStyle>
            <a:lvl1pPr marL="0" indent="0" algn="l">
              <a:buNone/>
              <a:defRPr sz="2655" b="0">
                <a:solidFill>
                  <a:srgbClr val="324DC7"/>
                </a:solidFill>
                <a:latin typeface="+mn-lt"/>
              </a:defRPr>
            </a:lvl1pPr>
            <a:lvl2pPr marL="465319" indent="0" algn="ctr">
              <a:buNone/>
              <a:defRPr>
                <a:solidFill>
                  <a:srgbClr val="1E1E1E">
                    <a:tint val="75000"/>
                  </a:srgbClr>
                </a:solidFill>
              </a:defRPr>
            </a:lvl2pPr>
            <a:lvl3pPr marL="930638" indent="0" algn="ctr">
              <a:buNone/>
              <a:defRPr>
                <a:solidFill>
                  <a:srgbClr val="1E1E1E">
                    <a:tint val="75000"/>
                  </a:srgbClr>
                </a:solidFill>
              </a:defRPr>
            </a:lvl3pPr>
            <a:lvl4pPr marL="1395959" indent="0" algn="ctr">
              <a:buNone/>
              <a:defRPr>
                <a:solidFill>
                  <a:srgbClr val="1E1E1E">
                    <a:tint val="75000"/>
                  </a:srgbClr>
                </a:solidFill>
              </a:defRPr>
            </a:lvl4pPr>
            <a:lvl5pPr marL="1861278" indent="0" algn="ctr">
              <a:buNone/>
              <a:defRPr>
                <a:solidFill>
                  <a:srgbClr val="1E1E1E">
                    <a:tint val="75000"/>
                  </a:srgbClr>
                </a:solidFill>
              </a:defRPr>
            </a:lvl5pPr>
            <a:lvl6pPr marL="2326597" indent="0" algn="ctr">
              <a:buNone/>
              <a:defRPr>
                <a:solidFill>
                  <a:srgbClr val="1E1E1E">
                    <a:tint val="75000"/>
                  </a:srgbClr>
                </a:solidFill>
              </a:defRPr>
            </a:lvl6pPr>
            <a:lvl7pPr marL="2791916" indent="0" algn="ctr">
              <a:buNone/>
              <a:defRPr>
                <a:solidFill>
                  <a:srgbClr val="1E1E1E">
                    <a:tint val="75000"/>
                  </a:srgbClr>
                </a:solidFill>
              </a:defRPr>
            </a:lvl7pPr>
            <a:lvl8pPr marL="3257236" indent="0" algn="ctr">
              <a:buNone/>
              <a:defRPr>
                <a:solidFill>
                  <a:srgbClr val="1E1E1E">
                    <a:tint val="75000"/>
                  </a:srgbClr>
                </a:solidFill>
              </a:defRPr>
            </a:lvl8pPr>
            <a:lvl9pPr marL="3722555" indent="0" algn="ctr">
              <a:buNone/>
              <a:defRPr>
                <a:solidFill>
                  <a:srgbClr val="1E1E1E">
                    <a:tint val="75000"/>
                  </a:srgbClr>
                </a:solidFill>
              </a:defRPr>
            </a:lvl9pPr>
          </a:lstStyle>
          <a:p>
            <a:r>
              <a:rPr lang="en-US"/>
              <a:t>Click to add subtitle</a:t>
            </a:r>
          </a:p>
        </p:txBody>
      </p:sp>
      <p:sp>
        <p:nvSpPr>
          <p:cNvPr id="5" name="Text Placeholder 35"/>
          <p:cNvSpPr>
            <a:spLocks noGrp="1"/>
          </p:cNvSpPr>
          <p:nvPr>
            <p:ph type="body" sz="quarter" idx="11" hasCustomPrompt="1"/>
          </p:nvPr>
        </p:nvSpPr>
        <p:spPr>
          <a:xfrm>
            <a:off x="10215964" y="6152323"/>
            <a:ext cx="1452402" cy="301677"/>
          </a:xfrm>
        </p:spPr>
        <p:txBody>
          <a:bodyPr lIns="0" tIns="0" rIns="0" bIns="0" anchor="b">
            <a:noAutofit/>
          </a:bodyPr>
          <a:lstStyle>
            <a:lvl1pPr marL="0" indent="0" algn="r">
              <a:buNone/>
              <a:defRPr sz="1328">
                <a:solidFill>
                  <a:srgbClr val="324DC7"/>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Insert Date Here</a:t>
            </a:r>
          </a:p>
        </p:txBody>
      </p:sp>
      <p:sp>
        <p:nvSpPr>
          <p:cNvPr id="17" name="Text Placeholder 35"/>
          <p:cNvSpPr>
            <a:spLocks noGrp="1"/>
          </p:cNvSpPr>
          <p:nvPr>
            <p:ph type="body" sz="quarter" idx="12" hasCustomPrompt="1"/>
          </p:nvPr>
        </p:nvSpPr>
        <p:spPr>
          <a:xfrm>
            <a:off x="242356" y="6152323"/>
            <a:ext cx="1452402" cy="301677"/>
          </a:xfrm>
        </p:spPr>
        <p:txBody>
          <a:bodyPr lIns="0" tIns="0" rIns="0" bIns="0" anchor="b">
            <a:noAutofit/>
          </a:bodyPr>
          <a:lstStyle>
            <a:lvl1pPr marL="0" indent="0" algn="l">
              <a:buNone/>
              <a:defRPr sz="1328">
                <a:solidFill>
                  <a:srgbClr val="FFFFFF"/>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Add presenter</a:t>
            </a:r>
          </a:p>
        </p:txBody>
      </p:sp>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 y="0"/>
            <a:ext cx="1790485" cy="589035"/>
          </a:xfrm>
          <a:prstGeom prst="rect">
            <a:avLst/>
          </a:prstGeom>
        </p:spPr>
      </p:pic>
    </p:spTree>
    <p:extLst>
      <p:ext uri="{BB962C8B-B14F-4D97-AF65-F5344CB8AC3E}">
        <p14:creationId xmlns:p14="http://schemas.microsoft.com/office/powerpoint/2010/main" val="20353280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and Data Area">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6460" y="6363469"/>
            <a:ext cx="1264628" cy="217044"/>
          </a:xfrm>
          <a:prstGeom prst="rect">
            <a:avLst/>
          </a:prstGeom>
        </p:spPr>
      </p:pic>
      <p:sp>
        <p:nvSpPr>
          <p:cNvPr id="4" name="Rectangle 3"/>
          <p:cNvSpPr/>
          <p:nvPr/>
        </p:nvSpPr>
        <p:spPr>
          <a:xfrm>
            <a:off x="356460" y="1167549"/>
            <a:ext cx="11479080" cy="3303566"/>
          </a:xfrm>
          <a:prstGeom prst="rect">
            <a:avLst/>
          </a:prstGeom>
          <a:solidFill>
            <a:srgbClr val="F8F8F8"/>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07"/>
          </a:p>
        </p:txBody>
      </p:sp>
      <p:sp>
        <p:nvSpPr>
          <p:cNvPr id="3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40" name="Straight Connector 39"/>
          <p:cNvCxnSpPr/>
          <p:nvPr/>
        </p:nvCxnSpPr>
        <p:spPr>
          <a:xfrm>
            <a:off x="372976" y="6252279"/>
            <a:ext cx="11462565"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title"/>
          <p:cNvSpPr>
            <a:spLocks noGrp="1" noChangeArrowheads="1"/>
          </p:cNvSpPr>
          <p:nvPr>
            <p:ph type="title"/>
          </p:nvPr>
        </p:nvSpPr>
        <p:spPr bwMode="gray">
          <a:xfrm>
            <a:off x="356461" y="538395"/>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356462" y="432879"/>
            <a:ext cx="11479079"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2DE6FBA0-52A6-4D53-8310-79A5F796C4D5}"/>
              </a:ext>
            </a:extLst>
          </p:cNvPr>
          <p:cNvSpPr/>
          <p:nvPr userDrawn="1"/>
        </p:nvSpPr>
        <p:spPr>
          <a:xfrm>
            <a:off x="1792602" y="6325881"/>
            <a:ext cx="3315331" cy="296684"/>
          </a:xfrm>
          <a:prstGeom prst="rect">
            <a:avLst/>
          </a:prstGeom>
        </p:spPr>
        <p:txBody>
          <a:bodyPr wrap="none">
            <a:spAutoFit/>
          </a:bodyPr>
          <a:lstStyle/>
          <a:p>
            <a:pPr marL="0" marR="0" lvl="0" indent="0" algn="l" defTabSz="867162" rtl="0" eaLnBrk="1" fontAlgn="auto" latinLnBrk="0" hangingPunct="1">
              <a:lnSpc>
                <a:spcPct val="100000"/>
              </a:lnSpc>
              <a:spcBef>
                <a:spcPts val="0"/>
              </a:spcBef>
              <a:spcAft>
                <a:spcPts val="0"/>
              </a:spcAft>
              <a:buClrTx/>
              <a:buSzTx/>
              <a:buFontTx/>
              <a:buNone/>
              <a:tabLst/>
              <a:defRPr/>
            </a:pPr>
            <a:r>
              <a:rPr kumimoji="0" lang="en-US" sz="1328" b="0" i="0" u="none" strike="noStrike" kern="1200" cap="none" spc="0" normalizeH="0" baseline="0" noProof="0">
                <a:ln>
                  <a:noFill/>
                </a:ln>
                <a:solidFill>
                  <a:srgbClr val="505050">
                    <a:lumMod val="60000"/>
                    <a:lumOff val="40000"/>
                  </a:srgbClr>
                </a:solidFill>
                <a:effectLst/>
                <a:uLnTx/>
                <a:uFillTx/>
                <a:latin typeface="+mn-lt"/>
                <a:ea typeface="+mn-ea"/>
                <a:cs typeface="+mn-cs"/>
              </a:rPr>
              <a:t>|   Counselor Summer Institute 2020 (CSI)</a:t>
            </a:r>
          </a:p>
        </p:txBody>
      </p:sp>
    </p:spTree>
    <p:extLst>
      <p:ext uri="{BB962C8B-B14F-4D97-AF65-F5344CB8AC3E}">
        <p14:creationId xmlns:p14="http://schemas.microsoft.com/office/powerpoint/2010/main" val="41937270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with a sidebar option">
    <p:spTree>
      <p:nvGrpSpPr>
        <p:cNvPr id="1" name=""/>
        <p:cNvGrpSpPr/>
        <p:nvPr/>
      </p:nvGrpSpPr>
      <p:grpSpPr>
        <a:xfrm>
          <a:off x="0" y="0"/>
          <a:ext cx="0" cy="0"/>
          <a:chOff x="0" y="0"/>
          <a:chExt cx="0" cy="0"/>
        </a:xfrm>
      </p:grpSpPr>
      <p:sp>
        <p:nvSpPr>
          <p:cNvPr id="2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30" name="Straight Connector 29"/>
          <p:cNvCxnSpPr/>
          <p:nvPr/>
        </p:nvCxnSpPr>
        <p:spPr>
          <a:xfrm>
            <a:off x="2117661" y="6252279"/>
            <a:ext cx="97178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117662" y="6363469"/>
            <a:ext cx="1264628" cy="217044"/>
          </a:xfrm>
          <a:prstGeom prst="rect">
            <a:avLst/>
          </a:prstGeom>
        </p:spPr>
      </p:pic>
      <p:sp>
        <p:nvSpPr>
          <p:cNvPr id="9" name="Slide title"/>
          <p:cNvSpPr>
            <a:spLocks noGrp="1" noChangeArrowheads="1"/>
          </p:cNvSpPr>
          <p:nvPr>
            <p:ph type="title"/>
          </p:nvPr>
        </p:nvSpPr>
        <p:spPr bwMode="gray">
          <a:xfrm>
            <a:off x="2117661" y="538395"/>
            <a:ext cx="9717878"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2117661" y="440320"/>
            <a:ext cx="9717878"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quarter" idx="10"/>
          </p:nvPr>
        </p:nvSpPr>
        <p:spPr>
          <a:xfrm>
            <a:off x="2117661" y="1740546"/>
            <a:ext cx="9717878"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28364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140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at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Text Placeholder 3"/>
          <p:cNvSpPr>
            <a:spLocks noGrp="1"/>
          </p:cNvSpPr>
          <p:nvPr>
            <p:ph type="body" sz="quarter" idx="10"/>
          </p:nvPr>
        </p:nvSpPr>
        <p:spPr>
          <a:xfrm>
            <a:off x="4920100" y="1740546"/>
            <a:ext cx="6722515"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94884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Highlight Are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897">
              <a:solidFill>
                <a:srgbClr val="1E1E1E"/>
              </a:solidFill>
            </a:endParaRPr>
          </a:p>
        </p:txBody>
      </p:sp>
      <p:sp>
        <p:nvSpPr>
          <p:cNvPr id="20" name="SlideNumber"/>
          <p:cNvSpPr/>
          <p:nvPr/>
        </p:nvSpPr>
        <p:spPr>
          <a:xfrm>
            <a:off x="11368226"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4920099" y="432881"/>
            <a:ext cx="6915440" cy="7441"/>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
        <p:nvSpPr>
          <p:cNvPr id="15" name="Text Placeholder 3"/>
          <p:cNvSpPr>
            <a:spLocks noGrp="1"/>
          </p:cNvSpPr>
          <p:nvPr>
            <p:ph type="body" sz="quarter" idx="10"/>
          </p:nvPr>
        </p:nvSpPr>
        <p:spPr>
          <a:xfrm>
            <a:off x="4920100" y="1740546"/>
            <a:ext cx="6722515"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3036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ata Right">
    <p:spTree>
      <p:nvGrpSpPr>
        <p:cNvPr id="1" name=""/>
        <p:cNvGrpSpPr/>
        <p:nvPr/>
      </p:nvGrpSpPr>
      <p:grpSpPr>
        <a:xfrm>
          <a:off x="0" y="0"/>
          <a:ext cx="0" cy="0"/>
          <a:chOff x="0" y="0"/>
          <a:chExt cx="0" cy="0"/>
        </a:xfrm>
      </p:grpSpPr>
      <p:sp>
        <p:nvSpPr>
          <p:cNvPr id="12" name="Rectangle 11"/>
          <p:cNvSpPr/>
          <p:nvPr/>
        </p:nvSpPr>
        <p:spPr>
          <a:xfrm>
            <a:off x="7644877" y="0"/>
            <a:ext cx="4547125" cy="6858000"/>
          </a:xfrm>
          <a:prstGeom prst="rect">
            <a:avLst/>
          </a:prstGeom>
          <a:solidFill>
            <a:srgbClr val="F8F8F8"/>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897">
              <a:solidFill>
                <a:srgbClr val="1E1E1E"/>
              </a:solidFill>
            </a:endParaRPr>
          </a:p>
        </p:txBody>
      </p:sp>
      <p:sp>
        <p:nvSpPr>
          <p:cNvPr id="20" name="SlideNumber"/>
          <p:cNvSpPr/>
          <p:nvPr/>
        </p:nvSpPr>
        <p:spPr>
          <a:xfrm>
            <a:off x="6804588"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3" name="Straight Connector 22"/>
          <p:cNvCxnSpPr/>
          <p:nvPr/>
        </p:nvCxnSpPr>
        <p:spPr>
          <a:xfrm>
            <a:off x="356462" y="6252279"/>
            <a:ext cx="6915440"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2" y="538395"/>
            <a:ext cx="6915440"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3" name="Text Placeholder 3"/>
          <p:cNvSpPr>
            <a:spLocks noGrp="1"/>
          </p:cNvSpPr>
          <p:nvPr>
            <p:ph type="body" sz="quarter" idx="10"/>
          </p:nvPr>
        </p:nvSpPr>
        <p:spPr>
          <a:xfrm>
            <a:off x="356462" y="1740546"/>
            <a:ext cx="6915440"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p:nvPr userDrawn="1"/>
        </p:nvCxnSpPr>
        <p:spPr>
          <a:xfrm>
            <a:off x="356462" y="432881"/>
            <a:ext cx="6915440" cy="7441"/>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Tree>
    <p:extLst>
      <p:ext uri="{BB962C8B-B14F-4D97-AF65-F5344CB8AC3E}">
        <p14:creationId xmlns:p14="http://schemas.microsoft.com/office/powerpoint/2010/main" val="3152931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Highlight Area Right">
    <p:spTree>
      <p:nvGrpSpPr>
        <p:cNvPr id="1" name=""/>
        <p:cNvGrpSpPr/>
        <p:nvPr/>
      </p:nvGrpSpPr>
      <p:grpSpPr>
        <a:xfrm>
          <a:off x="0" y="0"/>
          <a:ext cx="0" cy="0"/>
          <a:chOff x="0" y="0"/>
          <a:chExt cx="0" cy="0"/>
        </a:xfrm>
      </p:grpSpPr>
      <p:sp>
        <p:nvSpPr>
          <p:cNvPr id="26" name="SlideNumber"/>
          <p:cNvSpPr/>
          <p:nvPr/>
        </p:nvSpPr>
        <p:spPr>
          <a:xfrm>
            <a:off x="6804588"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9" name="Straight Connector 28"/>
          <p:cNvCxnSpPr/>
          <p:nvPr/>
        </p:nvCxnSpPr>
        <p:spPr>
          <a:xfrm>
            <a:off x="356462" y="6252279"/>
            <a:ext cx="6915440"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2" y="538395"/>
            <a:ext cx="6915440"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4" name="Text Placeholder 3"/>
          <p:cNvSpPr>
            <a:spLocks noGrp="1"/>
          </p:cNvSpPr>
          <p:nvPr>
            <p:ph type="body" sz="quarter" idx="10"/>
          </p:nvPr>
        </p:nvSpPr>
        <p:spPr>
          <a:xfrm>
            <a:off x="356462" y="1740546"/>
            <a:ext cx="6915440"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p:cNvSpPr/>
          <p:nvPr userDrawn="1"/>
        </p:nvSpPr>
        <p:spPr>
          <a:xfrm>
            <a:off x="7644877" y="0"/>
            <a:ext cx="4547125" cy="6858000"/>
          </a:xfrm>
          <a:prstGeom prst="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897">
              <a:solidFill>
                <a:srgbClr val="1E1E1E"/>
              </a:solidFill>
            </a:endParaRPr>
          </a:p>
        </p:txBody>
      </p:sp>
      <p:cxnSp>
        <p:nvCxnSpPr>
          <p:cNvPr id="16" name="Straight Connector 15"/>
          <p:cNvCxnSpPr/>
          <p:nvPr userDrawn="1"/>
        </p:nvCxnSpPr>
        <p:spPr>
          <a:xfrm>
            <a:off x="356462" y="432881"/>
            <a:ext cx="6915440" cy="7441"/>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Tree>
    <p:extLst>
      <p:ext uri="{BB962C8B-B14F-4D97-AF65-F5344CB8AC3E}">
        <p14:creationId xmlns:p14="http://schemas.microsoft.com/office/powerpoint/2010/main" val="2262612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ull Page Photo">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452924" y="408560"/>
            <a:ext cx="11286153" cy="6100454"/>
          </a:xfrm>
        </p:spPr>
        <p:txBody>
          <a:bodyPr anchor="ctr">
            <a:normAutofit/>
          </a:bodyPr>
          <a:lstStyle>
            <a:lvl1pPr marL="0" indent="0" algn="ctr">
              <a:buNone/>
              <a:defRPr sz="1897" b="1" baseline="0">
                <a:solidFill>
                  <a:schemeClr val="bg2"/>
                </a:solidFill>
              </a:defRPr>
            </a:lvl1pPr>
          </a:lstStyle>
          <a:p>
            <a:r>
              <a:rPr lang="en-US"/>
              <a:t>Insert Full Background Photo Photo To Highlight a Key Message</a:t>
            </a:r>
          </a:p>
        </p:txBody>
      </p:sp>
      <p:cxnSp>
        <p:nvCxnSpPr>
          <p:cNvPr id="6" name="Straight Connector 5"/>
          <p:cNvCxnSpPr/>
          <p:nvPr/>
        </p:nvCxnSpPr>
        <p:spPr>
          <a:xfrm>
            <a:off x="452924" y="432879"/>
            <a:ext cx="11286153"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3822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Full Slide B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172305" y="175391"/>
            <a:ext cx="11847391" cy="6507219"/>
          </a:xfrm>
          <a:prstGeom prst="rect">
            <a:avLst/>
          </a:prstGeom>
          <a:solidFill>
            <a:schemeClr val="accent3">
              <a:alpha val="67000"/>
            </a:schemeClr>
          </a:solidFill>
        </p:spPr>
        <p:txBody>
          <a:bodyPr lIns="1920240" tIns="182880" rIns="1920240" bIns="182880" anchor="ctr" anchorCtr="0">
            <a:noAutofit/>
          </a:bodyPr>
          <a:lstStyle>
            <a:lvl1pPr algn="ctr">
              <a:defRPr sz="3035" b="0">
                <a:solidFill>
                  <a:schemeClr val="tx2"/>
                </a:solidFill>
              </a:defRPr>
            </a:lvl1pPr>
          </a:lstStyle>
          <a:p>
            <a:r>
              <a:rPr lang="en-US"/>
              <a:t>This is a sample quote to draw help make a point based on what people are saying</a:t>
            </a:r>
            <a:br>
              <a:rPr lang="en-US"/>
            </a:br>
            <a:r>
              <a:rPr lang="en-US"/>
              <a:t>(Use Format Background to Change Picture)</a:t>
            </a:r>
          </a:p>
        </p:txBody>
      </p:sp>
      <p:sp>
        <p:nvSpPr>
          <p:cNvPr id="6" name="Subtitle 2"/>
          <p:cNvSpPr>
            <a:spLocks noGrp="1"/>
          </p:cNvSpPr>
          <p:nvPr>
            <p:ph type="subTitle" idx="1"/>
          </p:nvPr>
        </p:nvSpPr>
        <p:spPr>
          <a:xfrm>
            <a:off x="0" y="5296760"/>
            <a:ext cx="12192000" cy="741021"/>
          </a:xfrm>
        </p:spPr>
        <p:txBody>
          <a:bodyPr anchor="ctr">
            <a:normAutofit/>
          </a:bodyPr>
          <a:lstStyle>
            <a:lvl1pPr marL="0" indent="0" algn="ctr">
              <a:buNone/>
              <a:defRPr sz="1707">
                <a:solidFill>
                  <a:schemeClr val="tx2"/>
                </a:solidFill>
              </a:defRPr>
            </a:lvl1pPr>
            <a:lvl2pPr marL="433582" indent="0" algn="ctr">
              <a:buNone/>
              <a:defRPr sz="1897"/>
            </a:lvl2pPr>
            <a:lvl3pPr marL="867162" indent="0" algn="ctr">
              <a:buNone/>
              <a:defRPr sz="1707"/>
            </a:lvl3pPr>
            <a:lvl4pPr marL="1300744" indent="0" algn="ctr">
              <a:buNone/>
              <a:defRPr sz="1517"/>
            </a:lvl4pPr>
            <a:lvl5pPr marL="1734326" indent="0" algn="ctr">
              <a:buNone/>
              <a:defRPr sz="1517"/>
            </a:lvl5pPr>
            <a:lvl6pPr marL="2167906" indent="0" algn="ctr">
              <a:buNone/>
              <a:defRPr sz="1517"/>
            </a:lvl6pPr>
            <a:lvl7pPr marL="2601488" indent="0" algn="ctr">
              <a:buNone/>
              <a:defRPr sz="1517"/>
            </a:lvl7pPr>
            <a:lvl8pPr marL="3035070" indent="0" algn="ctr">
              <a:buNone/>
              <a:defRPr sz="1517"/>
            </a:lvl8pPr>
            <a:lvl9pPr marL="3468650" indent="0" algn="ctr">
              <a:buNone/>
              <a:defRPr sz="1517"/>
            </a:lvl9pPr>
          </a:lstStyle>
          <a:p>
            <a:pPr algn="ctr"/>
            <a:endParaRPr lang="en-US">
              <a:solidFill>
                <a:schemeClr val="tx2"/>
              </a:solidFill>
            </a:endParaRPr>
          </a:p>
        </p:txBody>
      </p:sp>
      <p:sp>
        <p:nvSpPr>
          <p:cNvPr id="4" name="Freeform 3"/>
          <p:cNvSpPr/>
          <p:nvPr userDrawn="1"/>
        </p:nvSpPr>
        <p:spPr>
          <a:xfrm>
            <a:off x="0" y="0"/>
            <a:ext cx="12192000" cy="6858000"/>
          </a:xfrm>
          <a:custGeom>
            <a:avLst/>
            <a:gdLst>
              <a:gd name="connsiteX0" fmla="*/ 181479 w 12841288"/>
              <a:gd name="connsiteY0" fmla="*/ 184729 h 7223125"/>
              <a:gd name="connsiteX1" fmla="*/ 181479 w 12841288"/>
              <a:gd name="connsiteY1" fmla="*/ 7038397 h 7223125"/>
              <a:gd name="connsiteX2" fmla="*/ 12659806 w 12841288"/>
              <a:gd name="connsiteY2" fmla="*/ 7038397 h 7223125"/>
              <a:gd name="connsiteX3" fmla="*/ 12659806 w 12841288"/>
              <a:gd name="connsiteY3" fmla="*/ 184729 h 7223125"/>
              <a:gd name="connsiteX4" fmla="*/ 0 w 12841288"/>
              <a:gd name="connsiteY4" fmla="*/ 0 h 7223125"/>
              <a:gd name="connsiteX5" fmla="*/ 12841288 w 12841288"/>
              <a:gd name="connsiteY5" fmla="*/ 0 h 7223125"/>
              <a:gd name="connsiteX6" fmla="*/ 12841288 w 12841288"/>
              <a:gd name="connsiteY6" fmla="*/ 7223125 h 7223125"/>
              <a:gd name="connsiteX7" fmla="*/ 0 w 12841288"/>
              <a:gd name="connsiteY7" fmla="*/ 7223125 h 722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1288" h="7223125">
                <a:moveTo>
                  <a:pt x="181479" y="184729"/>
                </a:moveTo>
                <a:lnTo>
                  <a:pt x="181479" y="7038397"/>
                </a:lnTo>
                <a:lnTo>
                  <a:pt x="12659806" y="7038397"/>
                </a:lnTo>
                <a:lnTo>
                  <a:pt x="12659806" y="184729"/>
                </a:lnTo>
                <a:close/>
                <a:moveTo>
                  <a:pt x="0" y="0"/>
                </a:moveTo>
                <a:lnTo>
                  <a:pt x="12841288" y="0"/>
                </a:lnTo>
                <a:lnTo>
                  <a:pt x="12841288" y="7223125"/>
                </a:lnTo>
                <a:lnTo>
                  <a:pt x="0" y="7223125"/>
                </a:lnTo>
                <a:close/>
              </a:path>
            </a:pathLst>
          </a:cu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138" tIns="34138" rIns="34138" bIns="34138" numCol="1" spcCol="0" rtlCol="0" fromWordArt="0" anchor="ctr" anchorCtr="0" forceAA="0" compatLnSpc="1">
            <a:noAutofit/>
          </a:bodyPr>
          <a:lstStyle/>
          <a:p>
            <a:pPr algn="ctr"/>
            <a:endParaRPr lang="en-US" sz="1897" b="1">
              <a:solidFill>
                <a:schemeClr val="tx2"/>
              </a:solidFill>
              <a:latin typeface="+mj-lt"/>
            </a:endParaRPr>
          </a:p>
        </p:txBody>
      </p:sp>
    </p:spTree>
    <p:extLst>
      <p:ext uri="{BB962C8B-B14F-4D97-AF65-F5344CB8AC3E}">
        <p14:creationId xmlns:p14="http://schemas.microsoft.com/office/powerpoint/2010/main" val="4220133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Slide Solid Background">
    <p:bg>
      <p:bgPr>
        <a:solidFill>
          <a:schemeClr val="accent3"/>
        </a:solid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0" y="1634538"/>
            <a:ext cx="12192000" cy="3588923"/>
          </a:xfrm>
          <a:prstGeom prst="rect">
            <a:avLst/>
          </a:prstGeom>
        </p:spPr>
        <p:txBody>
          <a:bodyPr lIns="1920240" tIns="45720" rIns="1920240" bIns="45720" anchor="ctr" anchorCtr="0">
            <a:noAutofit/>
          </a:bodyPr>
          <a:lstStyle>
            <a:lvl1pPr algn="ctr">
              <a:defRPr sz="4362" b="0">
                <a:solidFill>
                  <a:schemeClr val="tx2"/>
                </a:solidFill>
              </a:defRPr>
            </a:lvl1pPr>
          </a:lstStyle>
          <a:p>
            <a:r>
              <a:rPr lang="en-US"/>
              <a:t>This is a sample quote to draw help make a point based on what people are saying</a:t>
            </a:r>
          </a:p>
        </p:txBody>
      </p:sp>
      <p:grpSp>
        <p:nvGrpSpPr>
          <p:cNvPr id="35" name="Group 34"/>
          <p:cNvGrpSpPr/>
          <p:nvPr/>
        </p:nvGrpSpPr>
        <p:grpSpPr>
          <a:xfrm>
            <a:off x="1489824" y="1925777"/>
            <a:ext cx="1475292" cy="1150358"/>
            <a:chOff x="1422137" y="1996264"/>
            <a:chExt cx="1197131" cy="933450"/>
          </a:xfrm>
        </p:grpSpPr>
        <p:grpSp>
          <p:nvGrpSpPr>
            <p:cNvPr id="14" name="Group 4"/>
            <p:cNvGrpSpPr>
              <a:grpSpLocks noChangeAspect="1"/>
            </p:cNvGrpSpPr>
            <p:nvPr/>
          </p:nvGrpSpPr>
          <p:grpSpPr bwMode="auto">
            <a:xfrm>
              <a:off x="1422137" y="1996264"/>
              <a:ext cx="550863" cy="933450"/>
              <a:chOff x="610" y="950"/>
              <a:chExt cx="347" cy="588"/>
            </a:xfrm>
          </p:grpSpPr>
          <p:sp>
            <p:nvSpPr>
              <p:cNvPr id="15"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7"/>
              </a:p>
            </p:txBody>
          </p:sp>
          <p:sp>
            <p:nvSpPr>
              <p:cNvPr id="16"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42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7"/>
              </a:p>
            </p:txBody>
          </p:sp>
        </p:grpSp>
        <p:grpSp>
          <p:nvGrpSpPr>
            <p:cNvPr id="32" name="Group 4"/>
            <p:cNvGrpSpPr>
              <a:grpSpLocks noChangeAspect="1"/>
            </p:cNvGrpSpPr>
            <p:nvPr/>
          </p:nvGrpSpPr>
          <p:grpSpPr bwMode="auto">
            <a:xfrm>
              <a:off x="2068405" y="1996264"/>
              <a:ext cx="550863" cy="933450"/>
              <a:chOff x="610" y="950"/>
              <a:chExt cx="347" cy="588"/>
            </a:xfrm>
          </p:grpSpPr>
          <p:sp>
            <p:nvSpPr>
              <p:cNvPr id="33"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7"/>
              </a:p>
            </p:txBody>
          </p:sp>
          <p:sp>
            <p:nvSpPr>
              <p:cNvPr id="34"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23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7"/>
              </a:p>
            </p:txBody>
          </p:sp>
        </p:grpSp>
      </p:grpSp>
      <p:grpSp>
        <p:nvGrpSpPr>
          <p:cNvPr id="19" name="Group 18"/>
          <p:cNvGrpSpPr/>
          <p:nvPr/>
        </p:nvGrpSpPr>
        <p:grpSpPr>
          <a:xfrm rot="10800000">
            <a:off x="9226824" y="2048551"/>
            <a:ext cx="1475292" cy="1150358"/>
            <a:chOff x="1422137" y="1996264"/>
            <a:chExt cx="1197131" cy="933450"/>
          </a:xfrm>
        </p:grpSpPr>
        <p:grpSp>
          <p:nvGrpSpPr>
            <p:cNvPr id="20" name="Group 4"/>
            <p:cNvGrpSpPr>
              <a:grpSpLocks noChangeAspect="1"/>
            </p:cNvGrpSpPr>
            <p:nvPr/>
          </p:nvGrpSpPr>
          <p:grpSpPr bwMode="auto">
            <a:xfrm>
              <a:off x="1422137" y="1996264"/>
              <a:ext cx="550863" cy="933450"/>
              <a:chOff x="610" y="950"/>
              <a:chExt cx="347" cy="588"/>
            </a:xfrm>
          </p:grpSpPr>
          <p:sp>
            <p:nvSpPr>
              <p:cNvPr id="24"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7"/>
              </a:p>
            </p:txBody>
          </p:sp>
          <p:sp>
            <p:nvSpPr>
              <p:cNvPr id="25"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42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7"/>
              </a:p>
            </p:txBody>
          </p:sp>
        </p:grpSp>
        <p:grpSp>
          <p:nvGrpSpPr>
            <p:cNvPr id="21" name="Group 4"/>
            <p:cNvGrpSpPr>
              <a:grpSpLocks noChangeAspect="1"/>
            </p:cNvGrpSpPr>
            <p:nvPr/>
          </p:nvGrpSpPr>
          <p:grpSpPr bwMode="auto">
            <a:xfrm>
              <a:off x="2068405" y="1996264"/>
              <a:ext cx="550863" cy="933450"/>
              <a:chOff x="610" y="950"/>
              <a:chExt cx="347" cy="588"/>
            </a:xfrm>
          </p:grpSpPr>
          <p:sp>
            <p:nvSpPr>
              <p:cNvPr id="22"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7"/>
              </a:p>
            </p:txBody>
          </p:sp>
          <p:sp>
            <p:nvSpPr>
              <p:cNvPr id="23"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23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7"/>
              </a:p>
            </p:txBody>
          </p:sp>
        </p:grpSp>
      </p:grpSp>
      <p:sp>
        <p:nvSpPr>
          <p:cNvPr id="28" name="Subtitle 2"/>
          <p:cNvSpPr>
            <a:spLocks noGrp="1"/>
          </p:cNvSpPr>
          <p:nvPr>
            <p:ph type="subTitle" idx="1"/>
          </p:nvPr>
        </p:nvSpPr>
        <p:spPr>
          <a:xfrm>
            <a:off x="0" y="5296760"/>
            <a:ext cx="12192000" cy="741021"/>
          </a:xfrm>
        </p:spPr>
        <p:txBody>
          <a:bodyPr anchor="ctr">
            <a:normAutofit/>
          </a:bodyPr>
          <a:lstStyle>
            <a:lvl1pPr marL="0" indent="0" algn="ctr">
              <a:buNone/>
              <a:defRPr sz="1707">
                <a:solidFill>
                  <a:schemeClr val="tx2"/>
                </a:solidFill>
              </a:defRPr>
            </a:lvl1pPr>
            <a:lvl2pPr marL="433582" indent="0" algn="ctr">
              <a:buNone/>
              <a:defRPr sz="1897"/>
            </a:lvl2pPr>
            <a:lvl3pPr marL="867162" indent="0" algn="ctr">
              <a:buNone/>
              <a:defRPr sz="1707"/>
            </a:lvl3pPr>
            <a:lvl4pPr marL="1300744" indent="0" algn="ctr">
              <a:buNone/>
              <a:defRPr sz="1517"/>
            </a:lvl4pPr>
            <a:lvl5pPr marL="1734326" indent="0" algn="ctr">
              <a:buNone/>
              <a:defRPr sz="1517"/>
            </a:lvl5pPr>
            <a:lvl6pPr marL="2167906" indent="0" algn="ctr">
              <a:buNone/>
              <a:defRPr sz="1517"/>
            </a:lvl6pPr>
            <a:lvl7pPr marL="2601488" indent="0" algn="ctr">
              <a:buNone/>
              <a:defRPr sz="1517"/>
            </a:lvl7pPr>
            <a:lvl8pPr marL="3035070" indent="0" algn="ctr">
              <a:buNone/>
              <a:defRPr sz="1517"/>
            </a:lvl8pPr>
            <a:lvl9pPr marL="3468650" indent="0" algn="ctr">
              <a:buNone/>
              <a:defRPr sz="1517"/>
            </a:lvl9pPr>
          </a:lstStyle>
          <a:p>
            <a:pPr algn="ctr"/>
            <a:endParaRPr lang="en-US">
              <a:solidFill>
                <a:schemeClr val="tx2"/>
              </a:solidFill>
            </a:endParaRPr>
          </a:p>
        </p:txBody>
      </p:sp>
      <p:sp>
        <p:nvSpPr>
          <p:cNvPr id="27" name="Freeform 26"/>
          <p:cNvSpPr/>
          <p:nvPr/>
        </p:nvSpPr>
        <p:spPr>
          <a:xfrm>
            <a:off x="0" y="0"/>
            <a:ext cx="12192000" cy="6858000"/>
          </a:xfrm>
          <a:custGeom>
            <a:avLst/>
            <a:gdLst>
              <a:gd name="connsiteX0" fmla="*/ 181479 w 12841288"/>
              <a:gd name="connsiteY0" fmla="*/ 184729 h 7223125"/>
              <a:gd name="connsiteX1" fmla="*/ 181479 w 12841288"/>
              <a:gd name="connsiteY1" fmla="*/ 7038397 h 7223125"/>
              <a:gd name="connsiteX2" fmla="*/ 12659806 w 12841288"/>
              <a:gd name="connsiteY2" fmla="*/ 7038397 h 7223125"/>
              <a:gd name="connsiteX3" fmla="*/ 12659806 w 12841288"/>
              <a:gd name="connsiteY3" fmla="*/ 184729 h 7223125"/>
              <a:gd name="connsiteX4" fmla="*/ 0 w 12841288"/>
              <a:gd name="connsiteY4" fmla="*/ 0 h 7223125"/>
              <a:gd name="connsiteX5" fmla="*/ 12841288 w 12841288"/>
              <a:gd name="connsiteY5" fmla="*/ 0 h 7223125"/>
              <a:gd name="connsiteX6" fmla="*/ 12841288 w 12841288"/>
              <a:gd name="connsiteY6" fmla="*/ 7223125 h 7223125"/>
              <a:gd name="connsiteX7" fmla="*/ 0 w 12841288"/>
              <a:gd name="connsiteY7" fmla="*/ 7223125 h 722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1288" h="7223125">
                <a:moveTo>
                  <a:pt x="181479" y="184729"/>
                </a:moveTo>
                <a:lnTo>
                  <a:pt x="181479" y="7038397"/>
                </a:lnTo>
                <a:lnTo>
                  <a:pt x="12659806" y="7038397"/>
                </a:lnTo>
                <a:lnTo>
                  <a:pt x="12659806" y="184729"/>
                </a:lnTo>
                <a:close/>
                <a:moveTo>
                  <a:pt x="0" y="0"/>
                </a:moveTo>
                <a:lnTo>
                  <a:pt x="12841288" y="0"/>
                </a:lnTo>
                <a:lnTo>
                  <a:pt x="12841288" y="7223125"/>
                </a:lnTo>
                <a:lnTo>
                  <a:pt x="0" y="7223125"/>
                </a:lnTo>
                <a:close/>
              </a:path>
            </a:pathLst>
          </a:cu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138" tIns="34138" rIns="34138" bIns="34138" numCol="1" spcCol="0" rtlCol="0" fromWordArt="0" anchor="ctr" anchorCtr="0" forceAA="0" compatLnSpc="1">
            <a:noAutofit/>
          </a:bodyPr>
          <a:lstStyle/>
          <a:p>
            <a:pPr algn="ctr"/>
            <a:endParaRPr lang="en-US" sz="1897" b="1">
              <a:solidFill>
                <a:schemeClr val="tx2"/>
              </a:solidFill>
              <a:latin typeface="+mj-lt"/>
            </a:endParaRPr>
          </a:p>
        </p:txBody>
      </p:sp>
    </p:spTree>
    <p:extLst>
      <p:ext uri="{BB962C8B-B14F-4D97-AF65-F5344CB8AC3E}">
        <p14:creationId xmlns:p14="http://schemas.microsoft.com/office/powerpoint/2010/main" val="33133591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rgbClr val="324DC7"/>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99258" y="2952884"/>
            <a:ext cx="4556067" cy="589709"/>
          </a:xfrm>
          <a:prstGeom prst="rect">
            <a:avLst/>
          </a:prstGeom>
        </p:spPr>
        <p:txBody>
          <a:bodyPr lIns="0" tIns="45720" rIns="0" bIns="45720" anchor="ctr" anchorCtr="0">
            <a:noAutofit/>
          </a:bodyPr>
          <a:lstStyle>
            <a:lvl1pPr algn="ctr">
              <a:defRPr sz="5690" b="0">
                <a:solidFill>
                  <a:srgbClr val="FFFFFF"/>
                </a:solidFill>
              </a:defRPr>
            </a:lvl1pPr>
          </a:lstStyle>
          <a:p>
            <a:r>
              <a:rPr lang="en-US"/>
              <a:t>Thank you</a:t>
            </a:r>
          </a:p>
        </p:txBody>
      </p:sp>
      <p:pic>
        <p:nvPicPr>
          <p:cNvPr id="10" name="Picture 9"/>
          <p:cNvPicPr>
            <a:picLocks noChangeAspect="1"/>
          </p:cNvPicPr>
          <p:nvPr/>
        </p:nvPicPr>
        <p:blipFill>
          <a:blip r:embed="rId2"/>
          <a:stretch>
            <a:fillRect/>
          </a:stretch>
        </p:blipFill>
        <p:spPr>
          <a:xfrm>
            <a:off x="5198824" y="5907151"/>
            <a:ext cx="1794353" cy="322067"/>
          </a:xfrm>
          <a:prstGeom prst="rect">
            <a:avLst/>
          </a:prstGeom>
        </p:spPr>
      </p:pic>
    </p:spTree>
    <p:extLst>
      <p:ext uri="{BB962C8B-B14F-4D97-AF65-F5344CB8AC3E}">
        <p14:creationId xmlns:p14="http://schemas.microsoft.com/office/powerpoint/2010/main" val="42508903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Slide title"/>
          <p:cNvSpPr>
            <a:spLocks noGrp="1" noChangeArrowheads="1"/>
          </p:cNvSpPr>
          <p:nvPr>
            <p:ph type="title"/>
          </p:nvPr>
        </p:nvSpPr>
        <p:spPr bwMode="gray">
          <a:xfrm>
            <a:off x="356461" y="538395"/>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Tree>
    <p:extLst>
      <p:ext uri="{BB962C8B-B14F-4D97-AF65-F5344CB8AC3E}">
        <p14:creationId xmlns:p14="http://schemas.microsoft.com/office/powerpoint/2010/main" val="492799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293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Highlight Are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0"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1195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5506F9-DEB5-4601-A3A7-D778E1CD39DD}"/>
              </a:ext>
            </a:extLst>
          </p:cNvPr>
          <p:cNvSpPr/>
          <p:nvPr userDrawn="1"/>
        </p:nvSpPr>
        <p:spPr>
          <a:xfrm>
            <a:off x="1712772" y="6356439"/>
            <a:ext cx="3315331" cy="296684"/>
          </a:xfrm>
          <a:prstGeom prst="rect">
            <a:avLst/>
          </a:prstGeom>
        </p:spPr>
        <p:txBody>
          <a:bodyPr wrap="none">
            <a:spAutoFit/>
          </a:bodyPr>
          <a:lstStyle/>
          <a:p>
            <a:pPr marL="0" marR="0" lvl="0" indent="0" algn="l" defTabSz="867162" rtl="0" eaLnBrk="1" fontAlgn="auto" latinLnBrk="0" hangingPunct="1">
              <a:lnSpc>
                <a:spcPct val="100000"/>
              </a:lnSpc>
              <a:spcBef>
                <a:spcPts val="0"/>
              </a:spcBef>
              <a:spcAft>
                <a:spcPts val="0"/>
              </a:spcAft>
              <a:buClrTx/>
              <a:buSzTx/>
              <a:buFontTx/>
              <a:buNone/>
              <a:tabLst/>
              <a:defRPr/>
            </a:pPr>
            <a:r>
              <a:rPr kumimoji="0" lang="en-US" sz="1328" b="0" i="0" u="none" strike="noStrike" kern="1200" cap="none" spc="0" normalizeH="0" baseline="0" noProof="0">
                <a:ln>
                  <a:noFill/>
                </a:ln>
                <a:solidFill>
                  <a:srgbClr val="505050">
                    <a:lumMod val="60000"/>
                    <a:lumOff val="40000"/>
                  </a:srgbClr>
                </a:solidFill>
                <a:effectLst/>
                <a:uLnTx/>
                <a:uFillTx/>
                <a:latin typeface="+mn-lt"/>
                <a:ea typeface="+mn-ea"/>
                <a:cs typeface="+mn-cs"/>
              </a:rPr>
              <a:t>|   Counselor Summer Institute 2022 (CSI)</a:t>
            </a:r>
          </a:p>
        </p:txBody>
      </p:sp>
    </p:spTree>
    <p:extLst>
      <p:ext uri="{BB962C8B-B14F-4D97-AF65-F5344CB8AC3E}">
        <p14:creationId xmlns:p14="http://schemas.microsoft.com/office/powerpoint/2010/main" val="3857339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2_Highlight Area Left">
    <p:spTree>
      <p:nvGrpSpPr>
        <p:cNvPr id="1" name=""/>
        <p:cNvGrpSpPr/>
        <p:nvPr/>
      </p:nvGrpSpPr>
      <p:grpSpPr>
        <a:xfrm>
          <a:off x="0" y="0"/>
          <a:ext cx="0" cy="0"/>
          <a:chOff x="0" y="0"/>
          <a:chExt cx="0" cy="0"/>
        </a:xfrm>
      </p:grpSpPr>
      <p:sp>
        <p:nvSpPr>
          <p:cNvPr id="12" name="Rectangle 11"/>
          <p:cNvSpPr/>
          <p:nvPr/>
        </p:nvSpPr>
        <p:spPr>
          <a:xfrm>
            <a:off x="2"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0"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1" y="538396"/>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2"/>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6960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 Statement Slide - No Image, Blue">
    <p:spTree>
      <p:nvGrpSpPr>
        <p:cNvPr id="1" name=""/>
        <p:cNvGrpSpPr/>
        <p:nvPr/>
      </p:nvGrpSpPr>
      <p:grpSpPr>
        <a:xfrm>
          <a:off x="0" y="0"/>
          <a:ext cx="0" cy="0"/>
          <a:chOff x="0" y="0"/>
          <a:chExt cx="0" cy="0"/>
        </a:xfrm>
      </p:grpSpPr>
      <p:sp>
        <p:nvSpPr>
          <p:cNvPr id="12" name="Rectangle 11"/>
          <p:cNvSpPr/>
          <p:nvPr userDrawn="1"/>
        </p:nvSpPr>
        <p:spPr>
          <a:xfrm>
            <a:off x="457201" y="457201"/>
            <a:ext cx="11266714" cy="5655186"/>
          </a:xfrm>
          <a:prstGeom prst="rect">
            <a:avLst/>
          </a:prstGeom>
          <a:solidFill>
            <a:srgbClr val="0062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rgbClr val="006298"/>
              </a:solidFill>
            </a:endParaRPr>
          </a:p>
        </p:txBody>
      </p:sp>
      <p:sp>
        <p:nvSpPr>
          <p:cNvPr id="2" name="Title 1"/>
          <p:cNvSpPr>
            <a:spLocks noGrp="1"/>
          </p:cNvSpPr>
          <p:nvPr>
            <p:ph type="ctrTitle" hasCustomPrompt="1"/>
          </p:nvPr>
        </p:nvSpPr>
        <p:spPr>
          <a:xfrm>
            <a:off x="2179487" y="2043974"/>
            <a:ext cx="7630887" cy="807382"/>
          </a:xfrm>
          <a:prstGeom prst="rect">
            <a:avLst/>
          </a:prstGeom>
        </p:spPr>
        <p:txBody>
          <a:bodyPr lIns="0" tIns="137160" rIns="0" bIns="0"/>
          <a:lstStyle>
            <a:lvl1pPr algn="ctr">
              <a:defRPr sz="4195" baseline="0">
                <a:solidFill>
                  <a:schemeClr val="bg1"/>
                </a:solidFill>
                <a:latin typeface="Roboto Slab Regular"/>
                <a:cs typeface="Roboto Slab Regular"/>
              </a:defRPr>
            </a:lvl1pPr>
          </a:lstStyle>
          <a:p>
            <a:r>
              <a:rPr lang="en-US"/>
              <a:t>Statement goes here.</a:t>
            </a:r>
          </a:p>
        </p:txBody>
      </p:sp>
      <p:sp>
        <p:nvSpPr>
          <p:cNvPr id="6" name="Slide Number Placeholder 5"/>
          <p:cNvSpPr>
            <a:spLocks noGrp="1"/>
          </p:cNvSpPr>
          <p:nvPr>
            <p:ph type="sldNum" sz="quarter" idx="12"/>
          </p:nvPr>
        </p:nvSpPr>
        <p:spPr>
          <a:xfrm>
            <a:off x="8887309" y="6193619"/>
            <a:ext cx="2844800" cy="365125"/>
          </a:xfrm>
        </p:spPr>
        <p:txBody>
          <a:bodyPr tIns="0" rIns="0" bIns="0" anchor="b"/>
          <a:lstStyle/>
          <a:p>
            <a:fld id="{E58C0DC8-E089-4D4A-A71C-1ACF76415CE6}" type="slidenum">
              <a:rPr lang="en-US" smtClean="0"/>
              <a:t>‹#›</a:t>
            </a:fld>
            <a:endParaRPr lang="en-US"/>
          </a:p>
        </p:txBody>
      </p:sp>
      <p:sp>
        <p:nvSpPr>
          <p:cNvPr id="9" name="Rectangle 8"/>
          <p:cNvSpPr/>
          <p:nvPr userDrawn="1"/>
        </p:nvSpPr>
        <p:spPr>
          <a:xfrm>
            <a:off x="2179487" y="1923692"/>
            <a:ext cx="7630887"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10" name="Text Placeholder 16"/>
          <p:cNvSpPr>
            <a:spLocks noGrp="1"/>
          </p:cNvSpPr>
          <p:nvPr>
            <p:ph type="body" sz="quarter" idx="10" hasCustomPrompt="1"/>
          </p:nvPr>
        </p:nvSpPr>
        <p:spPr>
          <a:xfrm>
            <a:off x="2179485" y="2851357"/>
            <a:ext cx="7630888" cy="507831"/>
          </a:xfrm>
          <a:prstGeom prst="rect">
            <a:avLst/>
          </a:prstGeom>
        </p:spPr>
        <p:txBody>
          <a:bodyPr wrap="square" lIns="0" tIns="228600" rIns="0" bIns="0">
            <a:spAutoFit/>
          </a:bodyPr>
          <a:lstStyle>
            <a:lvl1pPr marL="0" indent="0" algn="ctr">
              <a:lnSpc>
                <a:spcPct val="100000"/>
              </a:lnSpc>
              <a:buNone/>
              <a:defRPr sz="1798"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 goes here — align top of subtitle box with bottom of title box.</a:t>
            </a:r>
          </a:p>
        </p:txBody>
      </p:sp>
      <p:sp>
        <p:nvSpPr>
          <p:cNvPr id="11" name="Text Placeholder 16"/>
          <p:cNvSpPr>
            <a:spLocks noGrp="1"/>
          </p:cNvSpPr>
          <p:nvPr>
            <p:ph type="body" sz="quarter" idx="13" hasCustomPrompt="1"/>
          </p:nvPr>
        </p:nvSpPr>
        <p:spPr>
          <a:xfrm>
            <a:off x="1077743" y="4077111"/>
            <a:ext cx="10036514" cy="664639"/>
          </a:xfrm>
          <a:prstGeom prst="rect">
            <a:avLst/>
          </a:prstGeom>
        </p:spPr>
        <p:txBody>
          <a:bodyPr wrap="square" lIns="0" tIns="0" rIns="0" bIns="0" numCol="3" spcCol="914400">
            <a:spAutoFit/>
          </a:bodyPr>
          <a:lstStyle>
            <a:lvl1pPr marL="285431" indent="-285431" algn="ctr">
              <a:lnSpc>
                <a:spcPct val="100000"/>
              </a:lnSpc>
              <a:buFont typeface="Arial"/>
              <a:buChar char="•"/>
              <a:defRPr sz="1798" b="1" normalizeH="0" baseline="0">
                <a:solidFill>
                  <a:schemeClr val="bg1"/>
                </a:solidFill>
                <a:latin typeface="Roboto Medium"/>
                <a:ea typeface="Roboto Slab" charset="0"/>
                <a:cs typeface="Roboto Medium"/>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Bullet points go here</a:t>
            </a:r>
          </a:p>
          <a:p>
            <a:pPr lvl="0"/>
            <a:endParaRPr lang="en-US"/>
          </a:p>
          <a:p>
            <a:pPr lvl="0"/>
            <a:r>
              <a:rPr lang="en-US"/>
              <a:t>Bullet points go here</a:t>
            </a:r>
          </a:p>
          <a:p>
            <a:pPr lvl="0"/>
            <a:endParaRPr lang="en-US"/>
          </a:p>
          <a:p>
            <a:pPr lvl="0"/>
            <a:r>
              <a:rPr lang="en-US"/>
              <a:t>Bullet points go here</a:t>
            </a:r>
          </a:p>
          <a:p>
            <a:pPr lvl="0"/>
            <a:endParaRPr lang="en-US"/>
          </a:p>
        </p:txBody>
      </p:sp>
    </p:spTree>
    <p:extLst>
      <p:ext uri="{BB962C8B-B14F-4D97-AF65-F5344CB8AC3E}">
        <p14:creationId xmlns:p14="http://schemas.microsoft.com/office/powerpoint/2010/main" val="38303579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1_Title, SubTitle and Body">
    <p:spTree>
      <p:nvGrpSpPr>
        <p:cNvPr id="1" name=""/>
        <p:cNvGrpSpPr/>
        <p:nvPr/>
      </p:nvGrpSpPr>
      <p:grpSpPr>
        <a:xfrm>
          <a:off x="0" y="0"/>
          <a:ext cx="0" cy="0"/>
          <a:chOff x="0" y="0"/>
          <a:chExt cx="0" cy="0"/>
        </a:xfrm>
      </p:grpSpPr>
      <p:sp>
        <p:nvSpPr>
          <p:cNvPr id="41" name="Title Text"/>
          <p:cNvSpPr txBox="1">
            <a:spLocks noGrp="1"/>
          </p:cNvSpPr>
          <p:nvPr>
            <p:ph type="title"/>
          </p:nvPr>
        </p:nvSpPr>
        <p:spPr>
          <a:prstGeom prst="rect">
            <a:avLst/>
          </a:prstGeom>
        </p:spPr>
        <p:txBody>
          <a:bodyPr/>
          <a:lstStyle/>
          <a:p>
            <a:r>
              <a:t>Title Text</a:t>
            </a:r>
          </a:p>
        </p:txBody>
      </p:sp>
      <p:sp>
        <p:nvSpPr>
          <p:cNvPr id="4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86329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lideAdd4">
    <p:spTree>
      <p:nvGrpSpPr>
        <p:cNvPr id="1" name=""/>
        <p:cNvGrpSpPr/>
        <p:nvPr/>
      </p:nvGrpSpPr>
      <p:grpSpPr>
        <a:xfrm>
          <a:off x="0" y="0"/>
          <a:ext cx="0" cy="0"/>
          <a:chOff x="0" y="0"/>
          <a:chExt cx="0" cy="0"/>
        </a:xfrm>
      </p:grpSpPr>
      <p:sp>
        <p:nvSpPr>
          <p:cNvPr id="5" name="PpHolder2">
            <a:extLst>
              <a:ext uri="{FF2B5EF4-FFF2-40B4-BE49-F238E27FC236}">
                <a16:creationId xmlns:a16="http://schemas.microsoft.com/office/drawing/2014/main" id="{E207A32B-0909-4493-BA50-9477B2F22FE7}"/>
              </a:ext>
            </a:extLst>
          </p:cNvPr>
          <p:cNvSpPr>
            <a:spLocks noGrp="1"/>
          </p:cNvSpPr>
          <p:nvPr>
            <p:ph type="pic" sz="quarter" idx="10"/>
          </p:nvPr>
        </p:nvSpPr>
        <p:spPr>
          <a:xfrm>
            <a:off x="7822182" y="0"/>
            <a:ext cx="4369819" cy="6858000"/>
          </a:xfrm>
          <a:custGeom>
            <a:avLst/>
            <a:gdLst>
              <a:gd name="connsiteX0" fmla="*/ 0 w 4370388"/>
              <a:gd name="connsiteY0" fmla="*/ 0 h 6858000"/>
              <a:gd name="connsiteX1" fmla="*/ 4370388 w 4370388"/>
              <a:gd name="connsiteY1" fmla="*/ 0 h 6858000"/>
              <a:gd name="connsiteX2" fmla="*/ 4370388 w 4370388"/>
              <a:gd name="connsiteY2" fmla="*/ 6858000 h 6858000"/>
              <a:gd name="connsiteX3" fmla="*/ 0 w 43703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70388" h="6858000">
                <a:moveTo>
                  <a:pt x="0" y="0"/>
                </a:moveTo>
                <a:lnTo>
                  <a:pt x="4370388" y="0"/>
                </a:lnTo>
                <a:lnTo>
                  <a:pt x="4370388" y="6858000"/>
                </a:lnTo>
                <a:lnTo>
                  <a:pt x="0" y="68580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599">
                <a:solidFill>
                  <a:schemeClr val="bg1">
                    <a:alpha val="0"/>
                  </a:schemeClr>
                </a:solidFill>
              </a:defRPr>
            </a:lvl1pPr>
          </a:lstStyle>
          <a:p>
            <a:pPr marL="0" lvl="0" algn="ctr" defTabSz="456564"/>
            <a:endParaRPr lang="en-ID"/>
          </a:p>
        </p:txBody>
      </p:sp>
    </p:spTree>
    <p:extLst>
      <p:ext uri="{BB962C8B-B14F-4D97-AF65-F5344CB8AC3E}">
        <p14:creationId xmlns:p14="http://schemas.microsoft.com/office/powerpoint/2010/main" val="15900304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_Data Left">
    <p:spTree>
      <p:nvGrpSpPr>
        <p:cNvPr id="1" name=""/>
        <p:cNvGrpSpPr/>
        <p:nvPr/>
      </p:nvGrpSpPr>
      <p:grpSpPr>
        <a:xfrm>
          <a:off x="0" y="0"/>
          <a:ext cx="0" cy="0"/>
          <a:chOff x="0" y="0"/>
          <a:chExt cx="0" cy="0"/>
        </a:xfrm>
      </p:grpSpPr>
      <p:sp>
        <p:nvSpPr>
          <p:cNvPr id="12" name="Rectangle 11"/>
          <p:cNvSpPr/>
          <p:nvPr/>
        </p:nvSpPr>
        <p:spPr>
          <a:xfrm>
            <a:off x="2" y="0"/>
            <a:ext cx="4547125"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7"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1" y="538396"/>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2"/>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7072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Data Right">
    <p:spTree>
      <p:nvGrpSpPr>
        <p:cNvPr id="1" name=""/>
        <p:cNvGrpSpPr/>
        <p:nvPr/>
      </p:nvGrpSpPr>
      <p:grpSpPr>
        <a:xfrm>
          <a:off x="0" y="0"/>
          <a:ext cx="0" cy="0"/>
          <a:chOff x="0" y="0"/>
          <a:chExt cx="0" cy="0"/>
        </a:xfrm>
      </p:grpSpPr>
      <p:sp>
        <p:nvSpPr>
          <p:cNvPr id="12" name="Rectangle 11"/>
          <p:cNvSpPr/>
          <p:nvPr/>
        </p:nvSpPr>
        <p:spPr>
          <a:xfrm>
            <a:off x="5282215" y="0"/>
            <a:ext cx="6909787"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cxnSp>
        <p:nvCxnSpPr>
          <p:cNvPr id="23" name="Straight Connector 22"/>
          <p:cNvCxnSpPr>
            <a:cxnSpLocks/>
          </p:cNvCxnSpPr>
          <p:nvPr/>
        </p:nvCxnSpPr>
        <p:spPr>
          <a:xfrm>
            <a:off x="356461" y="6252279"/>
            <a:ext cx="479258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1" y="538394"/>
            <a:ext cx="4792588" cy="473654"/>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3" name="Text Placeholder 3"/>
          <p:cNvSpPr>
            <a:spLocks noGrp="1"/>
          </p:cNvSpPr>
          <p:nvPr>
            <p:ph type="body" sz="quarter" idx="10"/>
          </p:nvPr>
        </p:nvSpPr>
        <p:spPr>
          <a:xfrm>
            <a:off x="356461" y="1740546"/>
            <a:ext cx="4792588"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a:cxnSpLocks/>
          </p:cNvCxnSpPr>
          <p:nvPr userDrawn="1"/>
        </p:nvCxnSpPr>
        <p:spPr>
          <a:xfrm flipV="1">
            <a:off x="356462" y="427206"/>
            <a:ext cx="4863609" cy="5675"/>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04234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2_Dat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2522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8"/>
        <p:cNvGrpSpPr/>
        <p:nvPr/>
      </p:nvGrpSpPr>
      <p:grpSpPr>
        <a:xfrm>
          <a:off x="0" y="0"/>
          <a:ext cx="0" cy="0"/>
          <a:chOff x="0" y="0"/>
          <a:chExt cx="0" cy="0"/>
        </a:xfrm>
      </p:grpSpPr>
      <p:sp>
        <p:nvSpPr>
          <p:cNvPr id="49" name="Google Shape;49;p7"/>
          <p:cNvSpPr/>
          <p:nvPr/>
        </p:nvSpPr>
        <p:spPr>
          <a:xfrm>
            <a:off x="9808488" y="6755101"/>
            <a:ext cx="1191600" cy="102800"/>
          </a:xfrm>
          <a:prstGeom prst="rect">
            <a:avLst/>
          </a:prstGeom>
          <a:solidFill>
            <a:schemeClr val="accent4"/>
          </a:solidFill>
          <a:ln>
            <a:noFill/>
          </a:ln>
        </p:spPr>
        <p:txBody>
          <a:bodyPr spcFirstLastPara="1" wrap="square" lIns="121898" tIns="121898" rIns="121898" bIns="121898" anchor="ctr" anchorCtr="0">
            <a:noAutofit/>
          </a:bodyPr>
          <a:lstStyle/>
          <a:p>
            <a:pPr marL="0" lvl="0" indent="0" algn="l" rtl="0">
              <a:spcBef>
                <a:spcPts val="0"/>
              </a:spcBef>
              <a:spcAft>
                <a:spcPts val="0"/>
              </a:spcAft>
              <a:buNone/>
            </a:pPr>
            <a:endParaRPr sz="2400"/>
          </a:p>
        </p:txBody>
      </p:sp>
      <p:sp>
        <p:nvSpPr>
          <p:cNvPr id="50" name="Google Shape;50;p7"/>
          <p:cNvSpPr/>
          <p:nvPr/>
        </p:nvSpPr>
        <p:spPr>
          <a:xfrm>
            <a:off x="11000417" y="6755101"/>
            <a:ext cx="1191600" cy="102800"/>
          </a:xfrm>
          <a:prstGeom prst="rect">
            <a:avLst/>
          </a:prstGeom>
          <a:solidFill>
            <a:schemeClr val="accent3"/>
          </a:solidFill>
          <a:ln>
            <a:noFill/>
          </a:ln>
        </p:spPr>
        <p:txBody>
          <a:bodyPr spcFirstLastPara="1" wrap="square" lIns="121898" tIns="121898" rIns="121898" bIns="121898" anchor="ctr" anchorCtr="0">
            <a:noAutofit/>
          </a:bodyPr>
          <a:lstStyle/>
          <a:p>
            <a:pPr marL="0" lvl="0" indent="0" algn="l" rtl="0">
              <a:spcBef>
                <a:spcPts val="0"/>
              </a:spcBef>
              <a:spcAft>
                <a:spcPts val="0"/>
              </a:spcAft>
              <a:buNone/>
            </a:pPr>
            <a:endParaRPr sz="2400"/>
          </a:p>
        </p:txBody>
      </p:sp>
      <p:sp>
        <p:nvSpPr>
          <p:cNvPr id="51" name="Google Shape;51;p7"/>
          <p:cNvSpPr/>
          <p:nvPr/>
        </p:nvSpPr>
        <p:spPr>
          <a:xfrm>
            <a:off x="0" y="6755101"/>
            <a:ext cx="1191600" cy="102800"/>
          </a:xfrm>
          <a:prstGeom prst="rect">
            <a:avLst/>
          </a:prstGeom>
          <a:solidFill>
            <a:schemeClr val="accent2"/>
          </a:solidFill>
          <a:ln>
            <a:noFill/>
          </a:ln>
        </p:spPr>
        <p:txBody>
          <a:bodyPr spcFirstLastPara="1" wrap="square" lIns="121898" tIns="121898" rIns="121898" bIns="121898" anchor="ctr" anchorCtr="0">
            <a:noAutofit/>
          </a:bodyPr>
          <a:lstStyle/>
          <a:p>
            <a:pPr marL="0" lvl="0" indent="0" algn="l" rtl="0">
              <a:spcBef>
                <a:spcPts val="0"/>
              </a:spcBef>
              <a:spcAft>
                <a:spcPts val="0"/>
              </a:spcAft>
              <a:buNone/>
            </a:pPr>
            <a:endParaRPr sz="2400"/>
          </a:p>
        </p:txBody>
      </p:sp>
      <p:sp>
        <p:nvSpPr>
          <p:cNvPr id="52" name="Google Shape;52;p7"/>
          <p:cNvSpPr/>
          <p:nvPr/>
        </p:nvSpPr>
        <p:spPr>
          <a:xfrm>
            <a:off x="1191613" y="6755101"/>
            <a:ext cx="8616800" cy="102800"/>
          </a:xfrm>
          <a:prstGeom prst="rect">
            <a:avLst/>
          </a:prstGeom>
          <a:solidFill>
            <a:schemeClr val="accent1"/>
          </a:solidFill>
          <a:ln>
            <a:noFill/>
          </a:ln>
        </p:spPr>
        <p:txBody>
          <a:bodyPr spcFirstLastPara="1" wrap="square" lIns="121898" tIns="121898" rIns="121898" bIns="121898" anchor="ctr" anchorCtr="0">
            <a:noAutofit/>
          </a:bodyPr>
          <a:lstStyle/>
          <a:p>
            <a:pPr marL="0" lvl="0" indent="0" algn="l" rtl="0">
              <a:spcBef>
                <a:spcPts val="0"/>
              </a:spcBef>
              <a:spcAft>
                <a:spcPts val="0"/>
              </a:spcAft>
              <a:buNone/>
            </a:pPr>
            <a:endParaRPr sz="2400"/>
          </a:p>
        </p:txBody>
      </p:sp>
      <p:sp>
        <p:nvSpPr>
          <p:cNvPr id="53" name="Google Shape;53;p7"/>
          <p:cNvSpPr txBox="1">
            <a:spLocks noGrp="1"/>
          </p:cNvSpPr>
          <p:nvPr>
            <p:ph type="title"/>
          </p:nvPr>
        </p:nvSpPr>
        <p:spPr>
          <a:xfrm>
            <a:off x="1191600" y="477851"/>
            <a:ext cx="8616800" cy="11432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4" name="Google Shape;54;p7"/>
          <p:cNvSpPr txBox="1">
            <a:spLocks noGrp="1"/>
          </p:cNvSpPr>
          <p:nvPr>
            <p:ph type="body" idx="1"/>
          </p:nvPr>
        </p:nvSpPr>
        <p:spPr>
          <a:xfrm>
            <a:off x="1191600" y="1600201"/>
            <a:ext cx="3161600" cy="4967600"/>
          </a:xfrm>
          <a:prstGeom prst="rect">
            <a:avLst/>
          </a:prstGeom>
        </p:spPr>
        <p:txBody>
          <a:bodyPr spcFirstLastPara="1" wrap="square" lIns="91425" tIns="91425" rIns="91425" bIns="91425" anchor="t" anchorCtr="0">
            <a:noAutofit/>
          </a:bodyPr>
          <a:lstStyle>
            <a:lvl1pPr marL="609529" lvl="0" indent="-423284" rtl="0">
              <a:spcBef>
                <a:spcPts val="800"/>
              </a:spcBef>
              <a:spcAft>
                <a:spcPts val="0"/>
              </a:spcAft>
              <a:buSzPts val="1400"/>
              <a:buChar char="▷"/>
              <a:defRPr sz="1867"/>
            </a:lvl1pPr>
            <a:lvl2pPr marL="1219058" lvl="1" indent="-423284" rtl="0">
              <a:spcBef>
                <a:spcPts val="0"/>
              </a:spcBef>
              <a:spcAft>
                <a:spcPts val="0"/>
              </a:spcAft>
              <a:buSzPts val="1400"/>
              <a:buChar char="○"/>
              <a:defRPr sz="1867"/>
            </a:lvl2pPr>
            <a:lvl3pPr marL="1828586" lvl="2" indent="-423284" rtl="0">
              <a:spcBef>
                <a:spcPts val="0"/>
              </a:spcBef>
              <a:spcAft>
                <a:spcPts val="0"/>
              </a:spcAft>
              <a:buSzPts val="1400"/>
              <a:buChar char="■"/>
              <a:defRPr sz="1867"/>
            </a:lvl3pPr>
            <a:lvl4pPr marL="2438115" lvl="3" indent="-423284" rtl="0">
              <a:spcBef>
                <a:spcPts val="0"/>
              </a:spcBef>
              <a:spcAft>
                <a:spcPts val="0"/>
              </a:spcAft>
              <a:buSzPts val="1400"/>
              <a:buChar char="●"/>
              <a:defRPr sz="1867"/>
            </a:lvl4pPr>
            <a:lvl5pPr marL="3047644" lvl="4" indent="-423284" rtl="0">
              <a:spcBef>
                <a:spcPts val="0"/>
              </a:spcBef>
              <a:spcAft>
                <a:spcPts val="0"/>
              </a:spcAft>
              <a:buSzPts val="1400"/>
              <a:buChar char="○"/>
              <a:defRPr sz="1867"/>
            </a:lvl5pPr>
            <a:lvl6pPr marL="3657172" lvl="5" indent="-423284" rtl="0">
              <a:spcBef>
                <a:spcPts val="0"/>
              </a:spcBef>
              <a:spcAft>
                <a:spcPts val="0"/>
              </a:spcAft>
              <a:buSzPts val="1400"/>
              <a:buChar char="■"/>
              <a:defRPr sz="1867"/>
            </a:lvl6pPr>
            <a:lvl7pPr marL="4266700" lvl="6" indent="-423284" rtl="0">
              <a:spcBef>
                <a:spcPts val="0"/>
              </a:spcBef>
              <a:spcAft>
                <a:spcPts val="0"/>
              </a:spcAft>
              <a:buSzPts val="1400"/>
              <a:buChar char="●"/>
              <a:defRPr sz="1867"/>
            </a:lvl7pPr>
            <a:lvl8pPr marL="4876229" lvl="7" indent="-423284" rtl="0">
              <a:spcBef>
                <a:spcPts val="0"/>
              </a:spcBef>
              <a:spcAft>
                <a:spcPts val="0"/>
              </a:spcAft>
              <a:buSzPts val="1400"/>
              <a:buChar char="○"/>
              <a:defRPr sz="1867"/>
            </a:lvl8pPr>
            <a:lvl9pPr marL="5485759" lvl="8" indent="-423284" rtl="0">
              <a:spcBef>
                <a:spcPts val="0"/>
              </a:spcBef>
              <a:spcAft>
                <a:spcPts val="0"/>
              </a:spcAft>
              <a:buSzPts val="1400"/>
              <a:buChar char="■"/>
              <a:defRPr sz="1867"/>
            </a:lvl9pPr>
          </a:lstStyle>
          <a:p>
            <a:endParaRPr/>
          </a:p>
        </p:txBody>
      </p:sp>
      <p:sp>
        <p:nvSpPr>
          <p:cNvPr id="55" name="Google Shape;55;p7"/>
          <p:cNvSpPr txBox="1">
            <a:spLocks noGrp="1"/>
          </p:cNvSpPr>
          <p:nvPr>
            <p:ph type="body" idx="2"/>
          </p:nvPr>
        </p:nvSpPr>
        <p:spPr>
          <a:xfrm>
            <a:off x="4515205" y="1600201"/>
            <a:ext cx="3161600" cy="4967600"/>
          </a:xfrm>
          <a:prstGeom prst="rect">
            <a:avLst/>
          </a:prstGeom>
        </p:spPr>
        <p:txBody>
          <a:bodyPr spcFirstLastPara="1" wrap="square" lIns="91425" tIns="91425" rIns="91425" bIns="91425" anchor="t" anchorCtr="0">
            <a:noAutofit/>
          </a:bodyPr>
          <a:lstStyle>
            <a:lvl1pPr marL="609529" lvl="0" indent="-423284" rtl="0">
              <a:spcBef>
                <a:spcPts val="800"/>
              </a:spcBef>
              <a:spcAft>
                <a:spcPts val="0"/>
              </a:spcAft>
              <a:buSzPts val="1400"/>
              <a:buChar char="▷"/>
              <a:defRPr sz="1867"/>
            </a:lvl1pPr>
            <a:lvl2pPr marL="1219058" lvl="1" indent="-423284" rtl="0">
              <a:spcBef>
                <a:spcPts val="0"/>
              </a:spcBef>
              <a:spcAft>
                <a:spcPts val="0"/>
              </a:spcAft>
              <a:buSzPts val="1400"/>
              <a:buChar char="○"/>
              <a:defRPr sz="1867"/>
            </a:lvl2pPr>
            <a:lvl3pPr marL="1828586" lvl="2" indent="-423284" rtl="0">
              <a:spcBef>
                <a:spcPts val="0"/>
              </a:spcBef>
              <a:spcAft>
                <a:spcPts val="0"/>
              </a:spcAft>
              <a:buSzPts val="1400"/>
              <a:buChar char="■"/>
              <a:defRPr sz="1867"/>
            </a:lvl3pPr>
            <a:lvl4pPr marL="2438115" lvl="3" indent="-423284" rtl="0">
              <a:spcBef>
                <a:spcPts val="0"/>
              </a:spcBef>
              <a:spcAft>
                <a:spcPts val="0"/>
              </a:spcAft>
              <a:buSzPts val="1400"/>
              <a:buChar char="●"/>
              <a:defRPr sz="1867"/>
            </a:lvl4pPr>
            <a:lvl5pPr marL="3047644" lvl="4" indent="-423284" rtl="0">
              <a:spcBef>
                <a:spcPts val="0"/>
              </a:spcBef>
              <a:spcAft>
                <a:spcPts val="0"/>
              </a:spcAft>
              <a:buSzPts val="1400"/>
              <a:buChar char="○"/>
              <a:defRPr sz="1867"/>
            </a:lvl5pPr>
            <a:lvl6pPr marL="3657172" lvl="5" indent="-423284" rtl="0">
              <a:spcBef>
                <a:spcPts val="0"/>
              </a:spcBef>
              <a:spcAft>
                <a:spcPts val="0"/>
              </a:spcAft>
              <a:buSzPts val="1400"/>
              <a:buChar char="■"/>
              <a:defRPr sz="1867"/>
            </a:lvl6pPr>
            <a:lvl7pPr marL="4266700" lvl="6" indent="-423284" rtl="0">
              <a:spcBef>
                <a:spcPts val="0"/>
              </a:spcBef>
              <a:spcAft>
                <a:spcPts val="0"/>
              </a:spcAft>
              <a:buSzPts val="1400"/>
              <a:buChar char="●"/>
              <a:defRPr sz="1867"/>
            </a:lvl7pPr>
            <a:lvl8pPr marL="4876229" lvl="7" indent="-423284" rtl="0">
              <a:spcBef>
                <a:spcPts val="0"/>
              </a:spcBef>
              <a:spcAft>
                <a:spcPts val="0"/>
              </a:spcAft>
              <a:buSzPts val="1400"/>
              <a:buChar char="○"/>
              <a:defRPr sz="1867"/>
            </a:lvl8pPr>
            <a:lvl9pPr marL="5485759" lvl="8" indent="-423284" rtl="0">
              <a:spcBef>
                <a:spcPts val="0"/>
              </a:spcBef>
              <a:spcAft>
                <a:spcPts val="0"/>
              </a:spcAft>
              <a:buSzPts val="1400"/>
              <a:buChar char="■"/>
              <a:defRPr sz="1867"/>
            </a:lvl9pPr>
          </a:lstStyle>
          <a:p>
            <a:endParaRPr/>
          </a:p>
        </p:txBody>
      </p:sp>
      <p:sp>
        <p:nvSpPr>
          <p:cNvPr id="56" name="Google Shape;56;p7"/>
          <p:cNvSpPr txBox="1">
            <a:spLocks noGrp="1"/>
          </p:cNvSpPr>
          <p:nvPr>
            <p:ph type="body" idx="3"/>
          </p:nvPr>
        </p:nvSpPr>
        <p:spPr>
          <a:xfrm>
            <a:off x="7838809" y="1600201"/>
            <a:ext cx="3161600" cy="4967600"/>
          </a:xfrm>
          <a:prstGeom prst="rect">
            <a:avLst/>
          </a:prstGeom>
        </p:spPr>
        <p:txBody>
          <a:bodyPr spcFirstLastPara="1" wrap="square" lIns="91425" tIns="91425" rIns="91425" bIns="91425" anchor="t" anchorCtr="0">
            <a:noAutofit/>
          </a:bodyPr>
          <a:lstStyle>
            <a:lvl1pPr marL="609529" lvl="0" indent="-423284" rtl="0">
              <a:spcBef>
                <a:spcPts val="800"/>
              </a:spcBef>
              <a:spcAft>
                <a:spcPts val="0"/>
              </a:spcAft>
              <a:buSzPts val="1400"/>
              <a:buChar char="▷"/>
              <a:defRPr sz="1867"/>
            </a:lvl1pPr>
            <a:lvl2pPr marL="1219058" lvl="1" indent="-423284" rtl="0">
              <a:spcBef>
                <a:spcPts val="0"/>
              </a:spcBef>
              <a:spcAft>
                <a:spcPts val="0"/>
              </a:spcAft>
              <a:buSzPts val="1400"/>
              <a:buChar char="○"/>
              <a:defRPr sz="1867"/>
            </a:lvl2pPr>
            <a:lvl3pPr marL="1828586" lvl="2" indent="-423284" rtl="0">
              <a:spcBef>
                <a:spcPts val="0"/>
              </a:spcBef>
              <a:spcAft>
                <a:spcPts val="0"/>
              </a:spcAft>
              <a:buSzPts val="1400"/>
              <a:buChar char="■"/>
              <a:defRPr sz="1867"/>
            </a:lvl3pPr>
            <a:lvl4pPr marL="2438115" lvl="3" indent="-423284" rtl="0">
              <a:spcBef>
                <a:spcPts val="0"/>
              </a:spcBef>
              <a:spcAft>
                <a:spcPts val="0"/>
              </a:spcAft>
              <a:buSzPts val="1400"/>
              <a:buChar char="●"/>
              <a:defRPr sz="1867"/>
            </a:lvl4pPr>
            <a:lvl5pPr marL="3047644" lvl="4" indent="-423284" rtl="0">
              <a:spcBef>
                <a:spcPts val="0"/>
              </a:spcBef>
              <a:spcAft>
                <a:spcPts val="0"/>
              </a:spcAft>
              <a:buSzPts val="1400"/>
              <a:buChar char="○"/>
              <a:defRPr sz="1867"/>
            </a:lvl5pPr>
            <a:lvl6pPr marL="3657172" lvl="5" indent="-423284" rtl="0">
              <a:spcBef>
                <a:spcPts val="0"/>
              </a:spcBef>
              <a:spcAft>
                <a:spcPts val="0"/>
              </a:spcAft>
              <a:buSzPts val="1400"/>
              <a:buChar char="■"/>
              <a:defRPr sz="1867"/>
            </a:lvl6pPr>
            <a:lvl7pPr marL="4266700" lvl="6" indent="-423284" rtl="0">
              <a:spcBef>
                <a:spcPts val="0"/>
              </a:spcBef>
              <a:spcAft>
                <a:spcPts val="0"/>
              </a:spcAft>
              <a:buSzPts val="1400"/>
              <a:buChar char="●"/>
              <a:defRPr sz="1867"/>
            </a:lvl7pPr>
            <a:lvl8pPr marL="4876229" lvl="7" indent="-423284" rtl="0">
              <a:spcBef>
                <a:spcPts val="0"/>
              </a:spcBef>
              <a:spcAft>
                <a:spcPts val="0"/>
              </a:spcAft>
              <a:buSzPts val="1400"/>
              <a:buChar char="○"/>
              <a:defRPr sz="1867"/>
            </a:lvl8pPr>
            <a:lvl9pPr marL="5485759" lvl="8" indent="-423284" rtl="0">
              <a:spcBef>
                <a:spcPts val="0"/>
              </a:spcBef>
              <a:spcAft>
                <a:spcPts val="0"/>
              </a:spcAft>
              <a:buSzPts val="1400"/>
              <a:buChar char="■"/>
              <a:defRPr sz="1867"/>
            </a:lvl9pPr>
          </a:lstStyle>
          <a:p>
            <a:endParaRPr/>
          </a:p>
        </p:txBody>
      </p:sp>
      <p:sp>
        <p:nvSpPr>
          <p:cNvPr id="57" name="Google Shape;57;p7"/>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26389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Full Page Photo">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452924" y="408560"/>
            <a:ext cx="11286153" cy="6100454"/>
          </a:xfrm>
        </p:spPr>
        <p:txBody>
          <a:bodyPr anchor="ctr">
            <a:normAutofit/>
          </a:bodyPr>
          <a:lstStyle>
            <a:lvl1pPr marL="0" indent="0" algn="ctr">
              <a:buNone/>
              <a:defRPr sz="1897" b="1" baseline="0">
                <a:solidFill>
                  <a:schemeClr val="bg2"/>
                </a:solidFill>
              </a:defRPr>
            </a:lvl1pPr>
          </a:lstStyle>
          <a:p>
            <a:r>
              <a:rPr lang="en-US"/>
              <a:t>Insert Full Background Photo Photo To Highlight a Key Message</a:t>
            </a:r>
          </a:p>
        </p:txBody>
      </p:sp>
      <p:cxnSp>
        <p:nvCxnSpPr>
          <p:cNvPr id="6" name="Straight Connector 5"/>
          <p:cNvCxnSpPr/>
          <p:nvPr userDrawn="1"/>
        </p:nvCxnSpPr>
        <p:spPr>
          <a:xfrm>
            <a:off x="452924" y="432879"/>
            <a:ext cx="11286153"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3790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End P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FE5B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3" name="Slide title"/>
          <p:cNvSpPr>
            <a:spLocks noGrp="1" noChangeArrowheads="1"/>
          </p:cNvSpPr>
          <p:nvPr>
            <p:ph type="title"/>
          </p:nvPr>
        </p:nvSpPr>
        <p:spPr bwMode="gray">
          <a:xfrm>
            <a:off x="552498" y="1929347"/>
            <a:ext cx="690625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5"/>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pic>
        <p:nvPicPr>
          <p:cNvPr id="8" name="Picture 7">
            <a:extLst>
              <a:ext uri="{FF2B5EF4-FFF2-40B4-BE49-F238E27FC236}">
                <a16:creationId xmlns:a16="http://schemas.microsoft.com/office/drawing/2014/main" id="{EBFE8CAF-D1E6-D242-8BF3-89E4DB16BA3E}"/>
              </a:ext>
            </a:extLst>
          </p:cNvPr>
          <p:cNvPicPr>
            <a:picLocks noChangeAspect="1"/>
          </p:cNvPicPr>
          <p:nvPr userDrawn="1"/>
        </p:nvPicPr>
        <p:blipFill>
          <a:blip r:embed="rId2"/>
          <a:stretch>
            <a:fillRect/>
          </a:stretch>
        </p:blipFill>
        <p:spPr>
          <a:xfrm>
            <a:off x="485402" y="5894851"/>
            <a:ext cx="2613856" cy="569076"/>
          </a:xfrm>
          <a:prstGeom prst="rect">
            <a:avLst/>
          </a:prstGeom>
        </p:spPr>
      </p:pic>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608509" y="4187362"/>
            <a:ext cx="6511242" cy="534662"/>
          </a:xfrm>
          <a:prstGeom prst="rect">
            <a:avLst/>
          </a:prstGeom>
        </p:spPr>
        <p:txBody>
          <a:bodyPr lIns="0" rIns="0">
            <a:noAutofit/>
          </a:bodyPr>
          <a:lstStyle>
            <a:lvl1pPr marL="0" indent="0" algn="l">
              <a:buNone/>
              <a:defRPr sz="1709" b="0">
                <a:solidFill>
                  <a:schemeClr val="tx2"/>
                </a:solidFill>
                <a:latin typeface="+mn-lt"/>
              </a:defRPr>
            </a:lvl1pPr>
            <a:lvl2pPr marL="465797" indent="0" algn="ctr">
              <a:buNone/>
              <a:defRPr>
                <a:solidFill>
                  <a:schemeClr val="tx1">
                    <a:tint val="75000"/>
                  </a:schemeClr>
                </a:solidFill>
              </a:defRPr>
            </a:lvl2pPr>
            <a:lvl3pPr marL="931592" indent="0" algn="ctr">
              <a:buNone/>
              <a:defRPr>
                <a:solidFill>
                  <a:schemeClr val="tx1">
                    <a:tint val="75000"/>
                  </a:schemeClr>
                </a:solidFill>
              </a:defRPr>
            </a:lvl3pPr>
            <a:lvl4pPr marL="1397390" indent="0" algn="ctr">
              <a:buNone/>
              <a:defRPr>
                <a:solidFill>
                  <a:schemeClr val="tx1">
                    <a:tint val="75000"/>
                  </a:schemeClr>
                </a:solidFill>
              </a:defRPr>
            </a:lvl4pPr>
            <a:lvl5pPr marL="1863186" indent="0" algn="ctr">
              <a:buNone/>
              <a:defRPr>
                <a:solidFill>
                  <a:schemeClr val="tx1">
                    <a:tint val="75000"/>
                  </a:schemeClr>
                </a:solidFill>
              </a:defRPr>
            </a:lvl5pPr>
            <a:lvl6pPr marL="2328982" indent="0" algn="ctr">
              <a:buNone/>
              <a:defRPr>
                <a:solidFill>
                  <a:schemeClr val="tx1">
                    <a:tint val="75000"/>
                  </a:schemeClr>
                </a:solidFill>
              </a:defRPr>
            </a:lvl6pPr>
            <a:lvl7pPr marL="2794778" indent="0" algn="ctr">
              <a:buNone/>
              <a:defRPr>
                <a:solidFill>
                  <a:schemeClr val="tx1">
                    <a:tint val="75000"/>
                  </a:schemeClr>
                </a:solidFill>
              </a:defRPr>
            </a:lvl7pPr>
            <a:lvl8pPr marL="3260576" indent="0" algn="ctr">
              <a:buNone/>
              <a:defRPr>
                <a:solidFill>
                  <a:schemeClr val="tx1">
                    <a:tint val="75000"/>
                  </a:schemeClr>
                </a:solidFill>
              </a:defRPr>
            </a:lvl8pPr>
            <a:lvl9pPr marL="3726371" indent="0" algn="ctr">
              <a:buNone/>
              <a:defRPr>
                <a:solidFill>
                  <a:schemeClr val="tx1">
                    <a:tint val="75000"/>
                  </a:schemeClr>
                </a:solidFill>
              </a:defRPr>
            </a:lvl9pPr>
          </a:lstStyle>
          <a:p>
            <a:r>
              <a:rPr lang="en-US"/>
              <a:t>Click to edit subtitle style</a:t>
            </a:r>
          </a:p>
        </p:txBody>
      </p:sp>
      <p:pic>
        <p:nvPicPr>
          <p:cNvPr id="10" name="Picture 9">
            <a:extLst>
              <a:ext uri="{FF2B5EF4-FFF2-40B4-BE49-F238E27FC236}">
                <a16:creationId xmlns:a16="http://schemas.microsoft.com/office/drawing/2014/main" id="{ECD88312-FEB7-6F46-92C5-FFAFF7083F47}"/>
              </a:ext>
            </a:extLst>
          </p:cNvPr>
          <p:cNvPicPr>
            <a:picLocks noChangeAspect="1"/>
          </p:cNvPicPr>
          <p:nvPr userDrawn="1"/>
        </p:nvPicPr>
        <p:blipFill>
          <a:blip r:embed="rId3"/>
          <a:stretch>
            <a:fillRect/>
          </a:stretch>
        </p:blipFill>
        <p:spPr>
          <a:xfrm>
            <a:off x="6824187" y="-1140743"/>
            <a:ext cx="6428012" cy="7280807"/>
          </a:xfrm>
          <a:prstGeom prst="rect">
            <a:avLst/>
          </a:prstGeom>
        </p:spPr>
      </p:pic>
    </p:spTree>
    <p:extLst>
      <p:ext uri="{BB962C8B-B14F-4D97-AF65-F5344CB8AC3E}">
        <p14:creationId xmlns:p14="http://schemas.microsoft.com/office/powerpoint/2010/main" val="24776281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356461" y="538394"/>
            <a:ext cx="11286153" cy="413175"/>
          </a:xfrm>
          <a:prstGeom prst="rect">
            <a:avLst/>
          </a:prstGeom>
          <a:noFill/>
          <a:ln>
            <a:noFill/>
          </a:ln>
        </p:spPr>
        <p:txBody>
          <a:bodyPr spcFirstLastPara="1" wrap="square" lIns="0" tIns="0" rIns="72000" bIns="0" anchor="t" anchorCtr="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356461" y="1311907"/>
            <a:ext cx="11286153" cy="4634802"/>
          </a:xfrm>
          <a:prstGeom prst="rect">
            <a:avLst/>
          </a:prstGeom>
          <a:noFill/>
          <a:ln>
            <a:noFill/>
          </a:ln>
        </p:spPr>
        <p:txBody>
          <a:bodyPr spcFirstLastPara="1" wrap="square" lIns="91425" tIns="45700" rIns="91425" bIns="45700" anchor="t" anchorCtr="0">
            <a:normAutofit/>
          </a:bodyPr>
          <a:lstStyle>
            <a:lvl1pPr marL="434066" lvl="0" indent="-325549" algn="l">
              <a:lnSpc>
                <a:spcPct val="100000"/>
              </a:lnSpc>
              <a:spcBef>
                <a:spcPts val="684"/>
              </a:spcBef>
              <a:spcAft>
                <a:spcPts val="0"/>
              </a:spcAft>
              <a:buClr>
                <a:schemeClr val="accent3"/>
              </a:buClr>
              <a:buSzPts val="1800"/>
              <a:buChar char="•"/>
              <a:defRPr/>
            </a:lvl1pPr>
            <a:lvl2pPr marL="868131" lvl="1" indent="-349664" algn="l">
              <a:lnSpc>
                <a:spcPct val="100000"/>
              </a:lnSpc>
              <a:spcBef>
                <a:spcPts val="304"/>
              </a:spcBef>
              <a:spcAft>
                <a:spcPts val="0"/>
              </a:spcAft>
              <a:buClr>
                <a:schemeClr val="accent3"/>
              </a:buClr>
              <a:buSzPts val="2200"/>
              <a:buChar char="-"/>
              <a:defRPr/>
            </a:lvl2pPr>
            <a:lvl3pPr marL="1302197" lvl="2" indent="-349664" algn="l">
              <a:lnSpc>
                <a:spcPct val="100000"/>
              </a:lnSpc>
              <a:spcBef>
                <a:spcPts val="304"/>
              </a:spcBef>
              <a:spcAft>
                <a:spcPts val="0"/>
              </a:spcAft>
              <a:buClr>
                <a:schemeClr val="accent3"/>
              </a:buClr>
              <a:buSzPts val="2200"/>
              <a:buFont typeface="Noto Sans Symbols"/>
              <a:buChar char="▪"/>
              <a:defRPr/>
            </a:lvl3pPr>
            <a:lvl4pPr marL="1736263" lvl="3" indent="-313492" algn="l">
              <a:lnSpc>
                <a:spcPct val="100000"/>
              </a:lnSpc>
              <a:spcBef>
                <a:spcPts val="304"/>
              </a:spcBef>
              <a:spcAft>
                <a:spcPts val="0"/>
              </a:spcAft>
              <a:buClr>
                <a:schemeClr val="accent3"/>
              </a:buClr>
              <a:buSzPts val="1600"/>
              <a:buChar char="-"/>
              <a:defRPr/>
            </a:lvl4pPr>
            <a:lvl5pPr marL="2170328" lvl="4" indent="-361721" algn="l">
              <a:lnSpc>
                <a:spcPct val="100000"/>
              </a:lnSpc>
              <a:spcBef>
                <a:spcPts val="456"/>
              </a:spcBef>
              <a:spcAft>
                <a:spcPts val="0"/>
              </a:spcAft>
              <a:buClr>
                <a:schemeClr val="dk1"/>
              </a:buClr>
              <a:buSzPts val="2400"/>
              <a:buChar char="»"/>
              <a:defRPr/>
            </a:lvl5pPr>
            <a:lvl6pPr marL="2604394" lvl="5" indent="-325549" algn="l">
              <a:lnSpc>
                <a:spcPct val="100000"/>
              </a:lnSpc>
              <a:spcBef>
                <a:spcPts val="342"/>
              </a:spcBef>
              <a:spcAft>
                <a:spcPts val="0"/>
              </a:spcAft>
              <a:buClr>
                <a:schemeClr val="dk1"/>
              </a:buClr>
              <a:buSzPts val="1800"/>
              <a:buChar char="•"/>
              <a:defRPr/>
            </a:lvl6pPr>
            <a:lvl7pPr marL="3038460" lvl="6" indent="-325549" algn="l">
              <a:lnSpc>
                <a:spcPct val="100000"/>
              </a:lnSpc>
              <a:spcBef>
                <a:spcPts val="342"/>
              </a:spcBef>
              <a:spcAft>
                <a:spcPts val="0"/>
              </a:spcAft>
              <a:buClr>
                <a:schemeClr val="dk1"/>
              </a:buClr>
              <a:buSzPts val="1800"/>
              <a:buChar char="•"/>
              <a:defRPr/>
            </a:lvl7pPr>
            <a:lvl8pPr marL="3472525" lvl="7" indent="-325549" algn="l">
              <a:lnSpc>
                <a:spcPct val="100000"/>
              </a:lnSpc>
              <a:spcBef>
                <a:spcPts val="342"/>
              </a:spcBef>
              <a:spcAft>
                <a:spcPts val="0"/>
              </a:spcAft>
              <a:buClr>
                <a:schemeClr val="dk1"/>
              </a:buClr>
              <a:buSzPts val="1800"/>
              <a:buChar char="•"/>
              <a:defRPr/>
            </a:lvl8pPr>
            <a:lvl9pPr marL="3906591" lvl="8" indent="-325549" algn="l">
              <a:lnSpc>
                <a:spcPct val="100000"/>
              </a:lnSpc>
              <a:spcBef>
                <a:spcPts val="342"/>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351483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2_Data Right">
    <p:spTree>
      <p:nvGrpSpPr>
        <p:cNvPr id="1" name=""/>
        <p:cNvGrpSpPr/>
        <p:nvPr/>
      </p:nvGrpSpPr>
      <p:grpSpPr>
        <a:xfrm>
          <a:off x="0" y="0"/>
          <a:ext cx="0" cy="0"/>
          <a:chOff x="0" y="0"/>
          <a:chExt cx="0" cy="0"/>
        </a:xfrm>
      </p:grpSpPr>
      <p:cxnSp>
        <p:nvCxnSpPr>
          <p:cNvPr id="11" name="Straight Connector 10"/>
          <p:cNvCxnSpPr>
            <a:cxnSpLocks/>
          </p:cNvCxnSpPr>
          <p:nvPr userDrawn="1"/>
        </p:nvCxnSpPr>
        <p:spPr>
          <a:xfrm>
            <a:off x="356462" y="432879"/>
            <a:ext cx="6704739" cy="0"/>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
        <p:nvSpPr>
          <p:cNvPr id="12" name="Rectangle 11"/>
          <p:cNvSpPr/>
          <p:nvPr/>
        </p:nvSpPr>
        <p:spPr>
          <a:xfrm>
            <a:off x="7447281" y="0"/>
            <a:ext cx="4744720" cy="6858000"/>
          </a:xfrm>
          <a:prstGeom prst="rect">
            <a:avLst/>
          </a:prstGeom>
          <a:solidFill>
            <a:srgbClr val="F8F8F8"/>
          </a:solidFill>
          <a:ln w="19050">
            <a:noFill/>
          </a:ln>
        </p:spPr>
        <p:style>
          <a:lnRef idx="2">
            <a:srgbClr val="D8DCE3">
              <a:shade val="50000"/>
            </a:srgbClr>
          </a:lnRef>
          <a:fillRef idx="1">
            <a:srgbClr val="D8DCE3"/>
          </a:fillRef>
          <a:effectRef idx="0">
            <a:srgbClr val="D8DCE3"/>
          </a:effectRef>
          <a:fontRef idx="minor">
            <a:srgbClr val="D8DCE3"/>
          </a:fontRef>
        </p:style>
        <p:txBody>
          <a:bodyPr lIns="34180" tIns="34180" rIns="34180" bIns="34180" rtlCol="0" anchor="ctr"/>
          <a:lstStyle/>
          <a:p>
            <a:pPr algn="ctr"/>
            <a:endParaRPr lang="en-US" sz="1899">
              <a:solidFill>
                <a:srgbClr val="1E1E1E"/>
              </a:solidFill>
            </a:endParaRPr>
          </a:p>
        </p:txBody>
      </p:sp>
      <p:sp>
        <p:nvSpPr>
          <p:cNvPr id="20" name="SlideNumber"/>
          <p:cNvSpPr/>
          <p:nvPr/>
        </p:nvSpPr>
        <p:spPr>
          <a:xfrm>
            <a:off x="5728232" y="6363471"/>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a:cxnSpLocks/>
          </p:cNvCxnSpPr>
          <p:nvPr/>
        </p:nvCxnSpPr>
        <p:spPr>
          <a:xfrm>
            <a:off x="372974" y="6252279"/>
            <a:ext cx="6789826"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3243" y="538395"/>
            <a:ext cx="5862034"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Tree>
    <p:extLst>
      <p:ext uri="{BB962C8B-B14F-4D97-AF65-F5344CB8AC3E}">
        <p14:creationId xmlns:p14="http://schemas.microsoft.com/office/powerpoint/2010/main" val="36169603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Simple">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51DEDCA3-7349-9ABE-3637-BC9B7DE0477F}"/>
              </a:ext>
            </a:extLst>
          </p:cNvPr>
          <p:cNvSpPr>
            <a:spLocks noGrp="1" noChangeArrowheads="1"/>
          </p:cNvSpPr>
          <p:nvPr>
            <p:ph type="title" hasCustomPrompt="1"/>
          </p:nvPr>
        </p:nvSpPr>
        <p:spPr bwMode="gray">
          <a:xfrm>
            <a:off x="625078" y="346101"/>
            <a:ext cx="10944371"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Slide Title</a:t>
            </a:r>
            <a:endParaRPr lang="en-CA" noProof="1"/>
          </a:p>
        </p:txBody>
      </p:sp>
      <p:sp>
        <p:nvSpPr>
          <p:cNvPr id="16" name="Subtitle 2">
            <a:extLst>
              <a:ext uri="{FF2B5EF4-FFF2-40B4-BE49-F238E27FC236}">
                <a16:creationId xmlns:a16="http://schemas.microsoft.com/office/drawing/2014/main" id="{C5D9E2F7-96CC-E29C-A2B5-FD59669ADCEE}"/>
              </a:ext>
            </a:extLst>
          </p:cNvPr>
          <p:cNvSpPr>
            <a:spLocks noGrp="1"/>
          </p:cNvSpPr>
          <p:nvPr>
            <p:ph type="subTitle" idx="1" hasCustomPrompt="1"/>
          </p:nvPr>
        </p:nvSpPr>
        <p:spPr>
          <a:xfrm>
            <a:off x="625078" y="886433"/>
            <a:ext cx="10944373" cy="322910"/>
          </a:xfrm>
          <a:prstGeom prst="rect">
            <a:avLst/>
          </a:prstGeom>
        </p:spPr>
        <p:txBody>
          <a:bodyPr lIns="0" rIns="0">
            <a:noAutofit/>
          </a:bodyPr>
          <a:lstStyle>
            <a:lvl1pPr marL="0" indent="0" algn="l">
              <a:buNone/>
              <a:defRPr sz="1709" b="1">
                <a:solidFill>
                  <a:srgbClr val="324DC7"/>
                </a:solidFill>
                <a:latin typeface="+mn-lt"/>
              </a:defRPr>
            </a:lvl1pPr>
            <a:lvl2pPr marL="465839" indent="0" algn="ctr">
              <a:buNone/>
              <a:defRPr>
                <a:solidFill>
                  <a:srgbClr val="1E1E1E">
                    <a:tint val="75000"/>
                  </a:srgbClr>
                </a:solidFill>
              </a:defRPr>
            </a:lvl2pPr>
            <a:lvl3pPr marL="931678" indent="0" algn="ctr">
              <a:buNone/>
              <a:defRPr>
                <a:solidFill>
                  <a:srgbClr val="1E1E1E">
                    <a:tint val="75000"/>
                  </a:srgbClr>
                </a:solidFill>
              </a:defRPr>
            </a:lvl3pPr>
            <a:lvl4pPr marL="1397518" indent="0" algn="ctr">
              <a:buNone/>
              <a:defRPr>
                <a:solidFill>
                  <a:srgbClr val="1E1E1E">
                    <a:tint val="75000"/>
                  </a:srgbClr>
                </a:solidFill>
              </a:defRPr>
            </a:lvl4pPr>
            <a:lvl5pPr marL="1863357" indent="0" algn="ctr">
              <a:buNone/>
              <a:defRPr>
                <a:solidFill>
                  <a:srgbClr val="1E1E1E">
                    <a:tint val="75000"/>
                  </a:srgbClr>
                </a:solidFill>
              </a:defRPr>
            </a:lvl5pPr>
            <a:lvl6pPr marL="2329196" indent="0" algn="ctr">
              <a:buNone/>
              <a:defRPr>
                <a:solidFill>
                  <a:srgbClr val="1E1E1E">
                    <a:tint val="75000"/>
                  </a:srgbClr>
                </a:solidFill>
              </a:defRPr>
            </a:lvl6pPr>
            <a:lvl7pPr marL="2795035" indent="0" algn="ctr">
              <a:buNone/>
              <a:defRPr>
                <a:solidFill>
                  <a:srgbClr val="1E1E1E">
                    <a:tint val="75000"/>
                  </a:srgbClr>
                </a:solidFill>
              </a:defRPr>
            </a:lvl7pPr>
            <a:lvl8pPr marL="3260875" indent="0" algn="ctr">
              <a:buNone/>
              <a:defRPr>
                <a:solidFill>
                  <a:srgbClr val="1E1E1E">
                    <a:tint val="75000"/>
                  </a:srgbClr>
                </a:solidFill>
              </a:defRPr>
            </a:lvl8pPr>
            <a:lvl9pPr marL="3726714" indent="0" algn="ctr">
              <a:buNone/>
              <a:defRPr>
                <a:solidFill>
                  <a:srgbClr val="1E1E1E">
                    <a:tint val="75000"/>
                  </a:srgbClr>
                </a:solidFill>
              </a:defRPr>
            </a:lvl9pPr>
          </a:lstStyle>
          <a:p>
            <a:r>
              <a:rPr lang="en-US"/>
              <a:t>CLICK TO EDIT SUBTITLE</a:t>
            </a:r>
          </a:p>
        </p:txBody>
      </p:sp>
      <p:sp>
        <p:nvSpPr>
          <p:cNvPr id="17" name="Text Placeholder 3">
            <a:extLst>
              <a:ext uri="{FF2B5EF4-FFF2-40B4-BE49-F238E27FC236}">
                <a16:creationId xmlns:a16="http://schemas.microsoft.com/office/drawing/2014/main" id="{A293BE6F-C335-9F63-07B1-1077BDA2F84B}"/>
              </a:ext>
            </a:extLst>
          </p:cNvPr>
          <p:cNvSpPr>
            <a:spLocks noGrp="1"/>
          </p:cNvSpPr>
          <p:nvPr>
            <p:ph type="body" sz="quarter" idx="10" hasCustomPrompt="1"/>
          </p:nvPr>
        </p:nvSpPr>
        <p:spPr>
          <a:xfrm>
            <a:off x="625078" y="1336499"/>
            <a:ext cx="10944371" cy="4279524"/>
          </a:xfrm>
          <a:prstGeom prst="rect">
            <a:avLst/>
          </a:prstGeom>
        </p:spPr>
        <p:txBody>
          <a:bodyPr numCol="2" spcCol="457200"/>
          <a:lstStyle>
            <a:lvl1pPr marL="162775" indent="-162775">
              <a:lnSpc>
                <a:spcPct val="120000"/>
              </a:lnSpc>
              <a:spcAft>
                <a:spcPts val="285"/>
              </a:spcAft>
              <a:buClr>
                <a:srgbClr val="324DC7"/>
              </a:buClr>
              <a:buSzPct val="80000"/>
              <a:tabLst/>
              <a:defRPr/>
            </a:lvl1pPr>
            <a:lvl2pPr marL="325549" indent="-113038">
              <a:lnSpc>
                <a:spcPct val="120000"/>
              </a:lnSpc>
              <a:spcAft>
                <a:spcPts val="285"/>
              </a:spcAft>
              <a:buClr>
                <a:srgbClr val="324DC7"/>
              </a:buClr>
              <a:buSzPct val="80000"/>
              <a:tabLst/>
              <a:defRPr/>
            </a:lvl2pPr>
            <a:lvl3pPr marL="434066" indent="-87416">
              <a:lnSpc>
                <a:spcPct val="120000"/>
              </a:lnSpc>
              <a:spcAft>
                <a:spcPts val="285"/>
              </a:spcAft>
              <a:buClr>
                <a:srgbClr val="324DC7"/>
              </a:buClr>
              <a:buSzPct val="80000"/>
              <a:tabLst/>
              <a:defRPr/>
            </a:lvl3pPr>
            <a:lvl4pPr marL="705357" indent="-144689">
              <a:lnSpc>
                <a:spcPct val="120000"/>
              </a:lnSpc>
              <a:spcAft>
                <a:spcPts val="285"/>
              </a:spcAft>
              <a:buClr>
                <a:srgbClr val="324DC7"/>
              </a:buClr>
              <a:buSzPct val="80000"/>
              <a:tabLst/>
              <a:defRPr sz="1519"/>
            </a:lvl4pPr>
            <a:lvl5pPr marL="868131" indent="-123588">
              <a:lnSpc>
                <a:spcPct val="120000"/>
              </a:lnSpc>
              <a:spcAft>
                <a:spcPts val="285"/>
              </a:spcAft>
              <a:buClr>
                <a:srgbClr val="324DC7"/>
              </a:buClr>
              <a:buSzPct val="80000"/>
              <a:tabLst/>
              <a:defRPr sz="1519">
                <a:latin typeface="+mn-lt"/>
                <a:ea typeface="Roboto" panose="02000000000000000000" pitchFamily="2" charset="0"/>
                <a:cs typeface="Roboto" panose="02000000000000000000" pitchFamily="2"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8080114"/>
      </p:ext>
    </p:extLst>
  </p:cSld>
  <p:clrMapOvr>
    <a:masterClrMapping/>
  </p:clrMapOvr>
  <p:extLst>
    <p:ext uri="{DCECCB84-F9BA-43D5-87BE-67443E8EF086}">
      <p15:sldGuideLst xmlns:p15="http://schemas.microsoft.com/office/powerpoint/2012/main">
        <p15:guide id="1" orient="horz" pos="2275">
          <p15:clr>
            <a:srgbClr val="FBAE40"/>
          </p15:clr>
        </p15:guide>
        <p15:guide id="2" pos="404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5_Dat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F8F8F8"/>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897">
              <a:solidFill>
                <a:srgbClr val="1E1E1E"/>
              </a:solidFill>
            </a:endParaRPr>
          </a:p>
        </p:txBody>
      </p:sp>
      <p:sp>
        <p:nvSpPr>
          <p:cNvPr id="27" name="SlideNumber"/>
          <p:cNvSpPr/>
          <p:nvPr/>
        </p:nvSpPr>
        <p:spPr>
          <a:xfrm>
            <a:off x="11368226"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4920099" y="432881"/>
            <a:ext cx="6915440" cy="7441"/>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
        <p:nvSpPr>
          <p:cNvPr id="11" name="Text Placeholder 3"/>
          <p:cNvSpPr>
            <a:spLocks noGrp="1"/>
          </p:cNvSpPr>
          <p:nvPr>
            <p:ph type="body" sz="quarter" idx="10"/>
          </p:nvPr>
        </p:nvSpPr>
        <p:spPr>
          <a:xfrm>
            <a:off x="4920100" y="1740546"/>
            <a:ext cx="6722515"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56900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ver Slide Main">
    <p:spTree>
      <p:nvGrpSpPr>
        <p:cNvPr id="1" name=""/>
        <p:cNvGrpSpPr/>
        <p:nvPr/>
      </p:nvGrpSpPr>
      <p:grpSpPr>
        <a:xfrm>
          <a:off x="0" y="0"/>
          <a:ext cx="0" cy="0"/>
          <a:chOff x="0" y="0"/>
          <a:chExt cx="0" cy="0"/>
        </a:xfrm>
      </p:grpSpPr>
      <p:sp>
        <p:nvSpPr>
          <p:cNvPr id="16" name="Rectangle 15"/>
          <p:cNvSpPr/>
          <p:nvPr/>
        </p:nvSpPr>
        <p:spPr>
          <a:xfrm>
            <a:off x="357480" y="340640"/>
            <a:ext cx="11517138" cy="5818125"/>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329">
              <a:solidFill>
                <a:schemeClr val="tx1"/>
              </a:solidFill>
            </a:endParaRPr>
          </a:p>
        </p:txBody>
      </p:sp>
      <p:sp>
        <p:nvSpPr>
          <p:cNvPr id="2" name="Title 1"/>
          <p:cNvSpPr>
            <a:spLocks noGrp="1"/>
          </p:cNvSpPr>
          <p:nvPr>
            <p:ph type="ctrTitle"/>
          </p:nvPr>
        </p:nvSpPr>
        <p:spPr>
          <a:xfrm>
            <a:off x="886360" y="1536675"/>
            <a:ext cx="4828269" cy="589709"/>
          </a:xfrm>
          <a:prstGeom prst="rect">
            <a:avLst/>
          </a:prstGeom>
        </p:spPr>
        <p:txBody>
          <a:bodyPr lIns="0" tIns="45720" rIns="0" bIns="45720" anchor="t" anchorCtr="0">
            <a:noAutofit/>
          </a:bodyPr>
          <a:lstStyle>
            <a:lvl1pPr>
              <a:defRPr sz="4366" b="0">
                <a:solidFill>
                  <a:schemeClr val="accent2"/>
                </a:solidFill>
              </a:defRPr>
            </a:lvl1pPr>
          </a:lstStyle>
          <a:p>
            <a:r>
              <a:rPr lang="en-US"/>
              <a:t>Click to edit Master title style</a:t>
            </a:r>
          </a:p>
        </p:txBody>
      </p:sp>
      <p:sp>
        <p:nvSpPr>
          <p:cNvPr id="3" name="Subtitle 2"/>
          <p:cNvSpPr>
            <a:spLocks noGrp="1"/>
          </p:cNvSpPr>
          <p:nvPr>
            <p:ph type="subTitle" idx="1"/>
          </p:nvPr>
        </p:nvSpPr>
        <p:spPr>
          <a:xfrm>
            <a:off x="886361" y="5064161"/>
            <a:ext cx="4828269" cy="534662"/>
          </a:xfrm>
          <a:prstGeom prst="rect">
            <a:avLst/>
          </a:prstGeom>
        </p:spPr>
        <p:txBody>
          <a:bodyPr lIns="0" rIns="0">
            <a:noAutofit/>
          </a:bodyPr>
          <a:lstStyle>
            <a:lvl1pPr marL="0" indent="0" algn="l">
              <a:buNone/>
              <a:defRPr sz="1899" b="1">
                <a:solidFill>
                  <a:schemeClr val="accent2"/>
                </a:solidFill>
                <a:latin typeface="+mj-lt"/>
              </a:defRPr>
            </a:lvl1pPr>
            <a:lvl2pPr marL="465797" indent="0" algn="ctr">
              <a:buNone/>
              <a:defRPr>
                <a:solidFill>
                  <a:schemeClr val="tx1">
                    <a:tint val="75000"/>
                  </a:schemeClr>
                </a:solidFill>
              </a:defRPr>
            </a:lvl2pPr>
            <a:lvl3pPr marL="931592" indent="0" algn="ctr">
              <a:buNone/>
              <a:defRPr>
                <a:solidFill>
                  <a:schemeClr val="tx1">
                    <a:tint val="75000"/>
                  </a:schemeClr>
                </a:solidFill>
              </a:defRPr>
            </a:lvl3pPr>
            <a:lvl4pPr marL="1397390" indent="0" algn="ctr">
              <a:buNone/>
              <a:defRPr>
                <a:solidFill>
                  <a:schemeClr val="tx1">
                    <a:tint val="75000"/>
                  </a:schemeClr>
                </a:solidFill>
              </a:defRPr>
            </a:lvl4pPr>
            <a:lvl5pPr marL="1863186" indent="0" algn="ctr">
              <a:buNone/>
              <a:defRPr>
                <a:solidFill>
                  <a:schemeClr val="tx1">
                    <a:tint val="75000"/>
                  </a:schemeClr>
                </a:solidFill>
              </a:defRPr>
            </a:lvl5pPr>
            <a:lvl6pPr marL="2328982" indent="0" algn="ctr">
              <a:buNone/>
              <a:defRPr>
                <a:solidFill>
                  <a:schemeClr val="tx1">
                    <a:tint val="75000"/>
                  </a:schemeClr>
                </a:solidFill>
              </a:defRPr>
            </a:lvl6pPr>
            <a:lvl7pPr marL="2794778" indent="0" algn="ctr">
              <a:buNone/>
              <a:defRPr>
                <a:solidFill>
                  <a:schemeClr val="tx1">
                    <a:tint val="75000"/>
                  </a:schemeClr>
                </a:solidFill>
              </a:defRPr>
            </a:lvl7pPr>
            <a:lvl8pPr marL="3260576" indent="0" algn="ctr">
              <a:buNone/>
              <a:defRPr>
                <a:solidFill>
                  <a:schemeClr val="tx1">
                    <a:tint val="75000"/>
                  </a:schemeClr>
                </a:solidFill>
              </a:defRPr>
            </a:lvl8pPr>
            <a:lvl9pPr marL="3726371" indent="0" algn="ctr">
              <a:buNone/>
              <a:defRPr>
                <a:solidFill>
                  <a:schemeClr val="tx1">
                    <a:tint val="75000"/>
                  </a:schemeClr>
                </a:solidFill>
              </a:defRPr>
            </a:lvl9pPr>
          </a:lstStyle>
          <a:p>
            <a:r>
              <a:rPr lang="en-US"/>
              <a:t>Click to edit Master subtitle style</a:t>
            </a:r>
          </a:p>
        </p:txBody>
      </p:sp>
      <p:sp>
        <p:nvSpPr>
          <p:cNvPr id="18" name="Freeform 17"/>
          <p:cNvSpPr/>
          <p:nvPr/>
        </p:nvSpPr>
        <p:spPr>
          <a:xfrm>
            <a:off x="6067374" y="347531"/>
            <a:ext cx="5807244" cy="5811235"/>
          </a:xfrm>
          <a:custGeom>
            <a:avLst/>
            <a:gdLst>
              <a:gd name="connsiteX0" fmla="*/ 2394783 w 6080760"/>
              <a:gd name="connsiteY0" fmla="*/ 0 h 6084855"/>
              <a:gd name="connsiteX1" fmla="*/ 3872619 w 6080760"/>
              <a:gd name="connsiteY1" fmla="*/ 0 h 6084855"/>
              <a:gd name="connsiteX2" fmla="*/ 4065568 w 6080760"/>
              <a:gd name="connsiteY2" fmla="*/ 49612 h 6084855"/>
              <a:gd name="connsiteX3" fmla="*/ 6013655 w 6080760"/>
              <a:gd name="connsiteY3" fmla="*/ 1805104 h 6084855"/>
              <a:gd name="connsiteX4" fmla="*/ 6080760 w 6080760"/>
              <a:gd name="connsiteY4" fmla="*/ 1980033 h 6084855"/>
              <a:gd name="connsiteX5" fmla="*/ 6080760 w 6080760"/>
              <a:gd name="connsiteY5" fmla="*/ 4099313 h 6084855"/>
              <a:gd name="connsiteX6" fmla="*/ 6021140 w 6080760"/>
              <a:gd name="connsiteY6" fmla="*/ 4262206 h 6084855"/>
              <a:gd name="connsiteX7" fmla="*/ 4065568 w 6080760"/>
              <a:gd name="connsiteY7" fmla="*/ 6035244 h 6084855"/>
              <a:gd name="connsiteX8" fmla="*/ 3882178 w 6080760"/>
              <a:gd name="connsiteY8" fmla="*/ 6084855 h 6084855"/>
              <a:gd name="connsiteX9" fmla="*/ 2394778 w 6080760"/>
              <a:gd name="connsiteY9" fmla="*/ 6084855 h 6084855"/>
              <a:gd name="connsiteX10" fmla="*/ 2201834 w 6080760"/>
              <a:gd name="connsiteY10" fmla="*/ 6035244 h 6084855"/>
              <a:gd name="connsiteX11" fmla="*/ 0 w 6080760"/>
              <a:gd name="connsiteY11" fmla="*/ 3042428 h 6084855"/>
              <a:gd name="connsiteX12" fmla="*/ 2201834 w 6080760"/>
              <a:gd name="connsiteY12" fmla="*/ 49612 h 608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760" h="6084855">
                <a:moveTo>
                  <a:pt x="2394783" y="0"/>
                </a:moveTo>
                <a:lnTo>
                  <a:pt x="3872619" y="0"/>
                </a:lnTo>
                <a:lnTo>
                  <a:pt x="4065568" y="49612"/>
                </a:lnTo>
                <a:cubicBezTo>
                  <a:pt x="4942564" y="322387"/>
                  <a:pt x="5654401" y="970025"/>
                  <a:pt x="6013655" y="1805104"/>
                </a:cubicBezTo>
                <a:lnTo>
                  <a:pt x="6080760" y="1980033"/>
                </a:lnTo>
                <a:lnTo>
                  <a:pt x="6080760" y="4099313"/>
                </a:lnTo>
                <a:lnTo>
                  <a:pt x="6021140" y="4262206"/>
                </a:lnTo>
                <a:cubicBezTo>
                  <a:pt x="5664348" y="5105755"/>
                  <a:pt x="4948697" y="5760562"/>
                  <a:pt x="4065568" y="6035244"/>
                </a:cubicBezTo>
                <a:lnTo>
                  <a:pt x="3882178" y="6084855"/>
                </a:lnTo>
                <a:lnTo>
                  <a:pt x="2394778" y="6084855"/>
                </a:lnTo>
                <a:lnTo>
                  <a:pt x="2201834" y="6035244"/>
                </a:lnTo>
                <a:cubicBezTo>
                  <a:pt x="926204" y="5638482"/>
                  <a:pt x="0" y="4448618"/>
                  <a:pt x="0" y="3042428"/>
                </a:cubicBezTo>
                <a:cubicBezTo>
                  <a:pt x="0" y="1636239"/>
                  <a:pt x="926204" y="446375"/>
                  <a:pt x="2201834" y="49612"/>
                </a:cubicBezTo>
                <a:close/>
              </a:path>
            </a:pathLst>
          </a:cu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36" name="Text Placeholder 35"/>
          <p:cNvSpPr>
            <a:spLocks noGrp="1"/>
          </p:cNvSpPr>
          <p:nvPr>
            <p:ph type="body" sz="quarter" idx="11" hasCustomPrompt="1"/>
          </p:nvPr>
        </p:nvSpPr>
        <p:spPr>
          <a:xfrm>
            <a:off x="357482" y="6304778"/>
            <a:ext cx="3932368" cy="274320"/>
          </a:xfrm>
        </p:spPr>
        <p:txBody>
          <a:bodyPr lIns="0" bIns="45720" anchor="b">
            <a:noAutofit/>
          </a:bodyPr>
          <a:lstStyle>
            <a:lvl1pPr marL="0" indent="0">
              <a:buNone/>
              <a:defRPr sz="1519">
                <a:solidFill>
                  <a:schemeClr val="tx1"/>
                </a:solidFill>
                <a:latin typeface="+mj-lt"/>
              </a:defRPr>
            </a:lvl1pPr>
            <a:lvl2pPr marL="432518" indent="0">
              <a:buNone/>
              <a:defRPr/>
            </a:lvl2pPr>
            <a:lvl3pPr marL="726391" indent="0">
              <a:buNone/>
              <a:defRPr/>
            </a:lvl3pPr>
            <a:lvl4pPr marL="1180550" indent="0">
              <a:buNone/>
              <a:defRPr/>
            </a:lvl4pPr>
            <a:lvl5pPr marL="1863186" indent="0">
              <a:buNone/>
              <a:defRPr/>
            </a:lvl5pPr>
          </a:lstStyle>
          <a:p>
            <a:pPr lvl="0"/>
            <a:r>
              <a:rPr lang="en-US"/>
              <a:t>Insert Date Here</a:t>
            </a:r>
          </a:p>
        </p:txBody>
      </p:sp>
      <p:sp>
        <p:nvSpPr>
          <p:cNvPr id="47" name="Picture Placeholder 46"/>
          <p:cNvSpPr>
            <a:spLocks noGrp="1" noChangeAspect="1"/>
          </p:cNvSpPr>
          <p:nvPr>
            <p:ph type="pic" sz="quarter" idx="12" hasCustomPrompt="1"/>
          </p:nvPr>
        </p:nvSpPr>
        <p:spPr>
          <a:xfrm>
            <a:off x="6067375" y="340639"/>
            <a:ext cx="5807245" cy="5824934"/>
          </a:xfrm>
          <a:custGeom>
            <a:avLst/>
            <a:gdLst>
              <a:gd name="connsiteX0" fmla="*/ 2428341 w 6080761"/>
              <a:gd name="connsiteY0" fmla="*/ 0 h 6099200"/>
              <a:gd name="connsiteX1" fmla="*/ 3846583 w 6080761"/>
              <a:gd name="connsiteY1" fmla="*/ 0 h 6099200"/>
              <a:gd name="connsiteX2" fmla="*/ 4063129 w 6080761"/>
              <a:gd name="connsiteY2" fmla="*/ 58581 h 6099200"/>
              <a:gd name="connsiteX3" fmla="*/ 6017528 w 6080761"/>
              <a:gd name="connsiteY3" fmla="*/ 1830555 h 6099200"/>
              <a:gd name="connsiteX4" fmla="*/ 6080761 w 6080761"/>
              <a:gd name="connsiteY4" fmla="*/ 2003320 h 6099200"/>
              <a:gd name="connsiteX5" fmla="*/ 6080761 w 6080761"/>
              <a:gd name="connsiteY5" fmla="*/ 4095880 h 6099200"/>
              <a:gd name="connsiteX6" fmla="*/ 6017528 w 6080761"/>
              <a:gd name="connsiteY6" fmla="*/ 4268646 h 6099200"/>
              <a:gd name="connsiteX7" fmla="*/ 4063129 w 6080761"/>
              <a:gd name="connsiteY7" fmla="*/ 6040620 h 6099200"/>
              <a:gd name="connsiteX8" fmla="*/ 3846583 w 6080761"/>
              <a:gd name="connsiteY8" fmla="*/ 6099200 h 6099200"/>
              <a:gd name="connsiteX9" fmla="*/ 2428341 w 6080761"/>
              <a:gd name="connsiteY9" fmla="*/ 6099200 h 6099200"/>
              <a:gd name="connsiteX10" fmla="*/ 2200513 w 6080761"/>
              <a:gd name="connsiteY10" fmla="*/ 6040620 h 6099200"/>
              <a:gd name="connsiteX11" fmla="*/ 0 w 6080761"/>
              <a:gd name="connsiteY11" fmla="*/ 3049600 h 6099200"/>
              <a:gd name="connsiteX12" fmla="*/ 2200513 w 6080761"/>
              <a:gd name="connsiteY12" fmla="*/ 58581 h 609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761" h="6099200">
                <a:moveTo>
                  <a:pt x="2428341" y="0"/>
                </a:moveTo>
                <a:lnTo>
                  <a:pt x="3846583" y="0"/>
                </a:lnTo>
                <a:lnTo>
                  <a:pt x="4063129" y="58581"/>
                </a:lnTo>
                <a:cubicBezTo>
                  <a:pt x="4945729" y="333098"/>
                  <a:pt x="5660951" y="987512"/>
                  <a:pt x="6017528" y="1830555"/>
                </a:cubicBezTo>
                <a:lnTo>
                  <a:pt x="6080761" y="2003320"/>
                </a:lnTo>
                <a:lnTo>
                  <a:pt x="6080761" y="4095880"/>
                </a:lnTo>
                <a:lnTo>
                  <a:pt x="6017528" y="4268646"/>
                </a:lnTo>
                <a:cubicBezTo>
                  <a:pt x="5660951" y="5111689"/>
                  <a:pt x="4945728" y="5766103"/>
                  <a:pt x="4063129" y="6040620"/>
                </a:cubicBezTo>
                <a:lnTo>
                  <a:pt x="3846583" y="6099200"/>
                </a:lnTo>
                <a:lnTo>
                  <a:pt x="2428341" y="6099200"/>
                </a:lnTo>
                <a:lnTo>
                  <a:pt x="2200513" y="6040620"/>
                </a:lnTo>
                <a:cubicBezTo>
                  <a:pt x="925648" y="5644095"/>
                  <a:pt x="0" y="4454946"/>
                  <a:pt x="0" y="3049600"/>
                </a:cubicBezTo>
                <a:cubicBezTo>
                  <a:pt x="0" y="1644255"/>
                  <a:pt x="925648" y="455105"/>
                  <a:pt x="2200513" y="58581"/>
                </a:cubicBezTo>
                <a:close/>
              </a:path>
            </a:pathLst>
          </a:custGeom>
          <a:ln>
            <a:noFill/>
          </a:ln>
        </p:spPr>
        <p:txBody>
          <a:bodyPr wrap="square" lIns="274320" tIns="365760" anchor="ctr">
            <a:noAutofit/>
          </a:bodyPr>
          <a:lstStyle>
            <a:lvl1pPr marL="0" indent="0" algn="ctr">
              <a:buNone/>
              <a:defRPr sz="1709" b="0" baseline="0">
                <a:solidFill>
                  <a:schemeClr val="tx1"/>
                </a:solidFill>
              </a:defRPr>
            </a:lvl1pPr>
          </a:lstStyle>
          <a:p>
            <a:r>
              <a:rPr lang="en-US"/>
              <a:t>Insert Brand Approved Picture for Cover</a:t>
            </a:r>
            <a:br>
              <a:rPr lang="en-US"/>
            </a:br>
            <a:r>
              <a:rPr lang="en-US"/>
              <a:t>(Square Pictures only)</a:t>
            </a:r>
          </a:p>
        </p:txBody>
      </p:sp>
    </p:spTree>
    <p:extLst>
      <p:ext uri="{BB962C8B-B14F-4D97-AF65-F5344CB8AC3E}">
        <p14:creationId xmlns:p14="http://schemas.microsoft.com/office/powerpoint/2010/main" val="3119773885"/>
      </p:ext>
    </p:extLst>
  </p:cSld>
  <p:clrMapOvr>
    <a:masterClrMapping/>
  </p:clrMapOvr>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3"/>
        </a:solidFill>
        <a:effectLst/>
      </p:bgPr>
    </p:bg>
    <p:spTree>
      <p:nvGrpSpPr>
        <p:cNvPr id="1" name=""/>
        <p:cNvGrpSpPr/>
        <p:nvPr/>
      </p:nvGrpSpPr>
      <p:grpSpPr>
        <a:xfrm>
          <a:off x="0" y="0"/>
          <a:ext cx="0" cy="0"/>
          <a:chOff x="0" y="0"/>
          <a:chExt cx="0" cy="0"/>
        </a:xfrm>
      </p:grpSpPr>
      <p:sp>
        <p:nvSpPr>
          <p:cNvPr id="16" name="Rectangle 15"/>
          <p:cNvSpPr/>
          <p:nvPr userDrawn="1"/>
        </p:nvSpPr>
        <p:spPr>
          <a:xfrm>
            <a:off x="1790485" y="589037"/>
            <a:ext cx="10401515" cy="6268965"/>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a:solidFill>
                <a:schemeClr val="tx2"/>
              </a:solidFill>
              <a:latin typeface="+mj-lt"/>
            </a:endParaRPr>
          </a:p>
        </p:txBody>
      </p:sp>
      <p:sp>
        <p:nvSpPr>
          <p:cNvPr id="3" name="Title 1"/>
          <p:cNvSpPr>
            <a:spLocks noGrp="1"/>
          </p:cNvSpPr>
          <p:nvPr>
            <p:ph type="ctrTitle" hasCustomPrompt="1"/>
          </p:nvPr>
        </p:nvSpPr>
        <p:spPr>
          <a:xfrm>
            <a:off x="2353331" y="877834"/>
            <a:ext cx="8241507" cy="1562892"/>
          </a:xfrm>
          <a:prstGeom prst="rect">
            <a:avLst/>
          </a:prstGeom>
        </p:spPr>
        <p:txBody>
          <a:bodyPr lIns="0" tIns="45720" rIns="0" bIns="45720" anchor="t" anchorCtr="0">
            <a:noAutofit/>
          </a:bodyPr>
          <a:lstStyle>
            <a:lvl1pPr algn="l">
              <a:defRPr sz="5127" b="1" baseline="0">
                <a:solidFill>
                  <a:schemeClr val="accent3"/>
                </a:solidFill>
              </a:defRPr>
            </a:lvl1pPr>
          </a:lstStyle>
          <a:p>
            <a:r>
              <a:rPr lang="en-US"/>
              <a:t>Click to add Section title</a:t>
            </a:r>
          </a:p>
        </p:txBody>
      </p:sp>
      <p:sp>
        <p:nvSpPr>
          <p:cNvPr id="4" name="Subtitle 2"/>
          <p:cNvSpPr>
            <a:spLocks noGrp="1"/>
          </p:cNvSpPr>
          <p:nvPr>
            <p:ph type="subTitle" idx="1" hasCustomPrompt="1"/>
          </p:nvPr>
        </p:nvSpPr>
        <p:spPr>
          <a:xfrm>
            <a:off x="2353330" y="5785200"/>
            <a:ext cx="6448450" cy="668799"/>
          </a:xfrm>
          <a:prstGeom prst="rect">
            <a:avLst/>
          </a:prstGeom>
        </p:spPr>
        <p:txBody>
          <a:bodyPr lIns="0" tIns="0" rIns="0" bIns="0" anchor="b">
            <a:noAutofit/>
          </a:bodyPr>
          <a:lstStyle>
            <a:lvl1pPr marL="0" indent="0" algn="l">
              <a:buNone/>
              <a:defRPr sz="2657" b="0">
                <a:solidFill>
                  <a:schemeClr val="accent3"/>
                </a:solidFill>
                <a:latin typeface="+mn-lt"/>
              </a:defRPr>
            </a:lvl1pPr>
            <a:lvl2pPr marL="465797" indent="0" algn="ctr">
              <a:buNone/>
              <a:defRPr>
                <a:solidFill>
                  <a:schemeClr val="tx1">
                    <a:tint val="75000"/>
                  </a:schemeClr>
                </a:solidFill>
              </a:defRPr>
            </a:lvl2pPr>
            <a:lvl3pPr marL="931592" indent="0" algn="ctr">
              <a:buNone/>
              <a:defRPr>
                <a:solidFill>
                  <a:schemeClr val="tx1">
                    <a:tint val="75000"/>
                  </a:schemeClr>
                </a:solidFill>
              </a:defRPr>
            </a:lvl3pPr>
            <a:lvl4pPr marL="1397390" indent="0" algn="ctr">
              <a:buNone/>
              <a:defRPr>
                <a:solidFill>
                  <a:schemeClr val="tx1">
                    <a:tint val="75000"/>
                  </a:schemeClr>
                </a:solidFill>
              </a:defRPr>
            </a:lvl4pPr>
            <a:lvl5pPr marL="1863186" indent="0" algn="ctr">
              <a:buNone/>
              <a:defRPr>
                <a:solidFill>
                  <a:schemeClr val="tx1">
                    <a:tint val="75000"/>
                  </a:schemeClr>
                </a:solidFill>
              </a:defRPr>
            </a:lvl5pPr>
            <a:lvl6pPr marL="2328982" indent="0" algn="ctr">
              <a:buNone/>
              <a:defRPr>
                <a:solidFill>
                  <a:schemeClr val="tx1">
                    <a:tint val="75000"/>
                  </a:schemeClr>
                </a:solidFill>
              </a:defRPr>
            </a:lvl6pPr>
            <a:lvl7pPr marL="2794778" indent="0" algn="ctr">
              <a:buNone/>
              <a:defRPr>
                <a:solidFill>
                  <a:schemeClr val="tx1">
                    <a:tint val="75000"/>
                  </a:schemeClr>
                </a:solidFill>
              </a:defRPr>
            </a:lvl7pPr>
            <a:lvl8pPr marL="3260576" indent="0" algn="ctr">
              <a:buNone/>
              <a:defRPr>
                <a:solidFill>
                  <a:schemeClr val="tx1">
                    <a:tint val="75000"/>
                  </a:schemeClr>
                </a:solidFill>
              </a:defRPr>
            </a:lvl8pPr>
            <a:lvl9pPr marL="3726371" indent="0" algn="ctr">
              <a:buNone/>
              <a:defRPr>
                <a:solidFill>
                  <a:schemeClr val="tx1">
                    <a:tint val="75000"/>
                  </a:schemeClr>
                </a:solidFill>
              </a:defRPr>
            </a:lvl9pPr>
          </a:lstStyle>
          <a:p>
            <a:r>
              <a:rPr lang="en-US"/>
              <a:t>Click to add subtitle</a:t>
            </a:r>
          </a:p>
        </p:txBody>
      </p:sp>
      <p:sp>
        <p:nvSpPr>
          <p:cNvPr id="5" name="Text Placeholder 35"/>
          <p:cNvSpPr>
            <a:spLocks noGrp="1"/>
          </p:cNvSpPr>
          <p:nvPr>
            <p:ph type="body" sz="quarter" idx="11" hasCustomPrompt="1"/>
          </p:nvPr>
        </p:nvSpPr>
        <p:spPr>
          <a:xfrm>
            <a:off x="10215964" y="6152323"/>
            <a:ext cx="1452402" cy="301677"/>
          </a:xfrm>
        </p:spPr>
        <p:txBody>
          <a:bodyPr lIns="0" tIns="0" rIns="0" bIns="0" anchor="b">
            <a:noAutofit/>
          </a:bodyPr>
          <a:lstStyle>
            <a:lvl1pPr marL="0" indent="0" algn="r">
              <a:buNone/>
              <a:defRPr sz="1329">
                <a:solidFill>
                  <a:schemeClr val="accent3"/>
                </a:solidFill>
                <a:latin typeface="+mj-lt"/>
              </a:defRPr>
            </a:lvl1pPr>
            <a:lvl2pPr marL="432518" indent="0">
              <a:buNone/>
              <a:defRPr/>
            </a:lvl2pPr>
            <a:lvl3pPr marL="726391" indent="0">
              <a:buNone/>
              <a:defRPr/>
            </a:lvl3pPr>
            <a:lvl4pPr marL="1180550" indent="0">
              <a:buNone/>
              <a:defRPr/>
            </a:lvl4pPr>
            <a:lvl5pPr marL="1863186" indent="0">
              <a:buNone/>
              <a:defRPr/>
            </a:lvl5pPr>
          </a:lstStyle>
          <a:p>
            <a:pPr lvl="0"/>
            <a:r>
              <a:rPr lang="en-US"/>
              <a:t>Insert Date Here</a:t>
            </a:r>
          </a:p>
        </p:txBody>
      </p:sp>
      <p:sp>
        <p:nvSpPr>
          <p:cNvPr id="17" name="Text Placeholder 35"/>
          <p:cNvSpPr>
            <a:spLocks noGrp="1"/>
          </p:cNvSpPr>
          <p:nvPr>
            <p:ph type="body" sz="quarter" idx="12" hasCustomPrompt="1"/>
          </p:nvPr>
        </p:nvSpPr>
        <p:spPr>
          <a:xfrm>
            <a:off x="242356" y="6152323"/>
            <a:ext cx="1452402" cy="301677"/>
          </a:xfrm>
        </p:spPr>
        <p:txBody>
          <a:bodyPr lIns="0" tIns="0" rIns="0" bIns="0" anchor="b">
            <a:noAutofit/>
          </a:bodyPr>
          <a:lstStyle>
            <a:lvl1pPr marL="0" indent="0" algn="l">
              <a:buNone/>
              <a:defRPr sz="1329">
                <a:solidFill>
                  <a:schemeClr val="tx2"/>
                </a:solidFill>
                <a:latin typeface="+mj-lt"/>
              </a:defRPr>
            </a:lvl1pPr>
            <a:lvl2pPr marL="432518" indent="0">
              <a:buNone/>
              <a:defRPr/>
            </a:lvl2pPr>
            <a:lvl3pPr marL="726391" indent="0">
              <a:buNone/>
              <a:defRPr/>
            </a:lvl3pPr>
            <a:lvl4pPr marL="1180550" indent="0">
              <a:buNone/>
              <a:defRPr/>
            </a:lvl4pPr>
            <a:lvl5pPr marL="1863186" indent="0">
              <a:buNone/>
              <a:defRPr/>
            </a:lvl5pPr>
          </a:lstStyle>
          <a:p>
            <a:pPr lvl="0"/>
            <a:r>
              <a:rPr lang="en-US"/>
              <a:t>Add presenter</a:t>
            </a:r>
          </a:p>
        </p:txBody>
      </p:sp>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790485" cy="589035"/>
          </a:xfrm>
          <a:prstGeom prst="rect">
            <a:avLst/>
          </a:prstGeom>
        </p:spPr>
      </p:pic>
    </p:spTree>
    <p:extLst>
      <p:ext uri="{BB962C8B-B14F-4D97-AF65-F5344CB8AC3E}">
        <p14:creationId xmlns:p14="http://schemas.microsoft.com/office/powerpoint/2010/main" val="2860405446"/>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title"/>
          <p:cNvSpPr>
            <a:spLocks noGrp="1" noChangeArrowheads="1"/>
          </p:cNvSpPr>
          <p:nvPr>
            <p:ph type="title"/>
          </p:nvPr>
        </p:nvSpPr>
        <p:spPr bwMode="gray">
          <a:xfrm>
            <a:off x="356462" y="538395"/>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Tree>
    <p:extLst>
      <p:ext uri="{BB962C8B-B14F-4D97-AF65-F5344CB8AC3E}">
        <p14:creationId xmlns:p14="http://schemas.microsoft.com/office/powerpoint/2010/main" val="9140831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and Data Area">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6460" y="6363469"/>
            <a:ext cx="1264628" cy="217044"/>
          </a:xfrm>
          <a:prstGeom prst="rect">
            <a:avLst/>
          </a:prstGeom>
        </p:spPr>
      </p:pic>
      <p:sp>
        <p:nvSpPr>
          <p:cNvPr id="4" name="Rectangle 3"/>
          <p:cNvSpPr/>
          <p:nvPr/>
        </p:nvSpPr>
        <p:spPr>
          <a:xfrm>
            <a:off x="372975" y="605720"/>
            <a:ext cx="11479080" cy="4001791"/>
          </a:xfrm>
          <a:prstGeom prst="rect">
            <a:avLst/>
          </a:prstGeom>
          <a:solidFill>
            <a:srgbClr val="F8F8F8"/>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09"/>
          </a:p>
        </p:txBody>
      </p:sp>
      <p:sp>
        <p:nvSpPr>
          <p:cNvPr id="37"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40" name="Straight Connector 39"/>
          <p:cNvCxnSpPr/>
          <p:nvPr/>
        </p:nvCxnSpPr>
        <p:spPr>
          <a:xfrm>
            <a:off x="372976" y="6252279"/>
            <a:ext cx="11462565"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56461" y="432879"/>
            <a:ext cx="11479079"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33726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with a slidebar option">
    <p:spTree>
      <p:nvGrpSpPr>
        <p:cNvPr id="1" name=""/>
        <p:cNvGrpSpPr/>
        <p:nvPr/>
      </p:nvGrpSpPr>
      <p:grpSpPr>
        <a:xfrm>
          <a:off x="0" y="0"/>
          <a:ext cx="0" cy="0"/>
          <a:chOff x="0" y="0"/>
          <a:chExt cx="0" cy="0"/>
        </a:xfrm>
      </p:grpSpPr>
      <p:sp>
        <p:nvSpPr>
          <p:cNvPr id="27"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30" name="Straight Connector 29"/>
          <p:cNvCxnSpPr/>
          <p:nvPr/>
        </p:nvCxnSpPr>
        <p:spPr>
          <a:xfrm>
            <a:off x="2117661" y="6252279"/>
            <a:ext cx="97178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17661" y="6363469"/>
            <a:ext cx="1264628" cy="217044"/>
          </a:xfrm>
          <a:prstGeom prst="rect">
            <a:avLst/>
          </a:prstGeom>
        </p:spPr>
      </p:pic>
      <p:sp>
        <p:nvSpPr>
          <p:cNvPr id="9" name="Slide title"/>
          <p:cNvSpPr>
            <a:spLocks noGrp="1" noChangeArrowheads="1"/>
          </p:cNvSpPr>
          <p:nvPr>
            <p:ph type="title"/>
          </p:nvPr>
        </p:nvSpPr>
        <p:spPr bwMode="gray">
          <a:xfrm>
            <a:off x="2117661"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2117661" y="440320"/>
            <a:ext cx="9717878"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6616765"/>
      </p:ext>
    </p:extLst>
  </p:cSld>
  <p:clrMapOvr>
    <a:masterClrMapping/>
  </p:clrMapOvr>
  <p:extLst>
    <p:ext uri="{DCECCB84-F9BA-43D5-87BE-67443E8EF086}">
      <p15:sldGuideLst xmlns:p15="http://schemas.microsoft.com/office/powerpoint/2012/main">
        <p15:guide id="1" pos="1405">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at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7"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9868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Highlight Are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0"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51620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ata Right">
    <p:spTree>
      <p:nvGrpSpPr>
        <p:cNvPr id="1" name=""/>
        <p:cNvGrpSpPr/>
        <p:nvPr/>
      </p:nvGrpSpPr>
      <p:grpSpPr>
        <a:xfrm>
          <a:off x="0" y="0"/>
          <a:ext cx="0" cy="0"/>
          <a:chOff x="0" y="0"/>
          <a:chExt cx="0" cy="0"/>
        </a:xfrm>
      </p:grpSpPr>
      <p:cxnSp>
        <p:nvCxnSpPr>
          <p:cNvPr id="11" name="Straight Connector 10"/>
          <p:cNvCxnSpPr>
            <a:cxnSpLocks/>
          </p:cNvCxnSpPr>
          <p:nvPr userDrawn="1"/>
        </p:nvCxnSpPr>
        <p:spPr>
          <a:xfrm>
            <a:off x="356462" y="432879"/>
            <a:ext cx="6704739"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7447281" y="0"/>
            <a:ext cx="4744720"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0" name="SlideNumber"/>
          <p:cNvSpPr/>
          <p:nvPr/>
        </p:nvSpPr>
        <p:spPr>
          <a:xfrm>
            <a:off x="5728232"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a:cxnSpLocks/>
          </p:cNvCxnSpPr>
          <p:nvPr/>
        </p:nvCxnSpPr>
        <p:spPr>
          <a:xfrm>
            <a:off x="372974" y="6252279"/>
            <a:ext cx="6789826"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3243" y="538395"/>
            <a:ext cx="5862034"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Tree>
    <p:extLst>
      <p:ext uri="{BB962C8B-B14F-4D97-AF65-F5344CB8AC3E}">
        <p14:creationId xmlns:p14="http://schemas.microsoft.com/office/powerpoint/2010/main" val="33161830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Highlight Area Right">
    <p:spTree>
      <p:nvGrpSpPr>
        <p:cNvPr id="1" name=""/>
        <p:cNvGrpSpPr/>
        <p:nvPr/>
      </p:nvGrpSpPr>
      <p:grpSpPr>
        <a:xfrm>
          <a:off x="0" y="0"/>
          <a:ext cx="0" cy="0"/>
          <a:chOff x="0" y="0"/>
          <a:chExt cx="0" cy="0"/>
        </a:xfrm>
      </p:grpSpPr>
      <p:sp>
        <p:nvSpPr>
          <p:cNvPr id="12" name="Rectangle 11"/>
          <p:cNvSpPr/>
          <p:nvPr/>
        </p:nvSpPr>
        <p:spPr>
          <a:xfrm>
            <a:off x="6563334" y="0"/>
            <a:ext cx="5628667"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6" name="SlideNumber"/>
          <p:cNvSpPr/>
          <p:nvPr/>
        </p:nvSpPr>
        <p:spPr>
          <a:xfrm>
            <a:off x="5728232"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9" name="Straight Connector 28"/>
          <p:cNvCxnSpPr/>
          <p:nvPr/>
        </p:nvCxnSpPr>
        <p:spPr>
          <a:xfrm>
            <a:off x="372975" y="6252279"/>
            <a:ext cx="5822572"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1" y="538395"/>
            <a:ext cx="5862034"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372974" y="432879"/>
            <a:ext cx="5862034"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356461" y="432879"/>
            <a:ext cx="5878547"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60810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Full Page Photo">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452924" y="408561"/>
            <a:ext cx="11286153" cy="6100454"/>
          </a:xfrm>
        </p:spPr>
        <p:txBody>
          <a:bodyPr anchor="ctr">
            <a:normAutofit/>
          </a:bodyPr>
          <a:lstStyle>
            <a:lvl1pPr marL="0" indent="0" algn="ctr">
              <a:buNone/>
              <a:defRPr sz="1899" b="1" baseline="0">
                <a:solidFill>
                  <a:schemeClr val="bg2"/>
                </a:solidFill>
              </a:defRPr>
            </a:lvl1pPr>
          </a:lstStyle>
          <a:p>
            <a:r>
              <a:rPr lang="en-US"/>
              <a:t>Insert Full Background Photo Photo To Highlight a Key Message</a:t>
            </a:r>
          </a:p>
        </p:txBody>
      </p:sp>
      <p:sp>
        <p:nvSpPr>
          <p:cNvPr id="5" name="Slide title"/>
          <p:cNvSpPr>
            <a:spLocks noGrp="1" noChangeArrowheads="1"/>
          </p:cNvSpPr>
          <p:nvPr>
            <p:ph type="title" hasCustomPrompt="1"/>
          </p:nvPr>
        </p:nvSpPr>
        <p:spPr bwMode="gray">
          <a:xfrm>
            <a:off x="749372" y="699913"/>
            <a:ext cx="5819868" cy="391852"/>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a:solidFill>
                  <a:schemeClr val="tx2"/>
                </a:solidFill>
              </a:defRPr>
            </a:lvl1pPr>
          </a:lstStyle>
          <a:p>
            <a:pPr lvl="0"/>
            <a:r>
              <a:rPr lang="en-CA" noProof="1"/>
              <a:t>This is a title</a:t>
            </a:r>
          </a:p>
        </p:txBody>
      </p:sp>
      <p:cxnSp>
        <p:nvCxnSpPr>
          <p:cNvPr id="6" name="Straight Connector 5"/>
          <p:cNvCxnSpPr/>
          <p:nvPr userDrawn="1"/>
        </p:nvCxnSpPr>
        <p:spPr>
          <a:xfrm>
            <a:off x="452924" y="432879"/>
            <a:ext cx="11286153"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22705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Quote with Full Slide B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172306" y="175391"/>
            <a:ext cx="11847391" cy="6507219"/>
          </a:xfrm>
          <a:prstGeom prst="rect">
            <a:avLst/>
          </a:prstGeom>
          <a:solidFill>
            <a:schemeClr val="accent3">
              <a:alpha val="67000"/>
            </a:schemeClr>
          </a:solidFill>
        </p:spPr>
        <p:txBody>
          <a:bodyPr lIns="1920240" tIns="182880" rIns="1920240" bIns="182880" anchor="ctr" anchorCtr="0">
            <a:noAutofit/>
          </a:bodyPr>
          <a:lstStyle>
            <a:lvl1pPr algn="ctr">
              <a:defRPr sz="3038" b="0">
                <a:solidFill>
                  <a:schemeClr val="tx2"/>
                </a:solidFill>
              </a:defRPr>
            </a:lvl1pPr>
          </a:lstStyle>
          <a:p>
            <a:r>
              <a:rPr lang="en-US"/>
              <a:t>This is a sample quote to draw help make a point based on what people are saying</a:t>
            </a:r>
            <a:br>
              <a:rPr lang="en-US"/>
            </a:br>
            <a:r>
              <a:rPr lang="en-US"/>
              <a:t>(Use Format Background to Change Picture)</a:t>
            </a:r>
          </a:p>
        </p:txBody>
      </p:sp>
      <p:sp>
        <p:nvSpPr>
          <p:cNvPr id="6" name="Subtitle 2"/>
          <p:cNvSpPr>
            <a:spLocks noGrp="1"/>
          </p:cNvSpPr>
          <p:nvPr>
            <p:ph type="subTitle" idx="1" hasCustomPrompt="1"/>
          </p:nvPr>
        </p:nvSpPr>
        <p:spPr>
          <a:xfrm>
            <a:off x="0" y="5296761"/>
            <a:ext cx="12192000" cy="741021"/>
          </a:xfrm>
        </p:spPr>
        <p:txBody>
          <a:bodyPr anchor="ctr">
            <a:normAutofit/>
          </a:bodyPr>
          <a:lstStyle>
            <a:lvl1pPr marL="0" indent="0" algn="ctr">
              <a:buNone/>
              <a:defRPr sz="1709">
                <a:solidFill>
                  <a:schemeClr val="tx2"/>
                </a:solidFill>
              </a:defRPr>
            </a:lvl1pPr>
            <a:lvl2pPr marL="434026" indent="0" algn="ctr">
              <a:buNone/>
              <a:defRPr sz="1899"/>
            </a:lvl2pPr>
            <a:lvl3pPr marL="868052" indent="0" algn="ctr">
              <a:buNone/>
              <a:defRPr sz="1709"/>
            </a:lvl3pPr>
            <a:lvl4pPr marL="1302077" indent="0" algn="ctr">
              <a:buNone/>
              <a:defRPr sz="1519"/>
            </a:lvl4pPr>
            <a:lvl5pPr marL="1736103" indent="0" algn="ctr">
              <a:buNone/>
              <a:defRPr sz="1519"/>
            </a:lvl5pPr>
            <a:lvl6pPr marL="2170128" indent="0" algn="ctr">
              <a:buNone/>
              <a:defRPr sz="1519"/>
            </a:lvl6pPr>
            <a:lvl7pPr marL="2604155" indent="0" algn="ctr">
              <a:buNone/>
              <a:defRPr sz="1519"/>
            </a:lvl7pPr>
            <a:lvl8pPr marL="3038181" indent="0" algn="ctr">
              <a:buNone/>
              <a:defRPr sz="1519"/>
            </a:lvl8pPr>
            <a:lvl9pPr marL="3472205" indent="0" algn="ctr">
              <a:buNone/>
              <a:defRPr sz="1519"/>
            </a:lvl9pPr>
          </a:lstStyle>
          <a:p>
            <a:pPr algn="ctr"/>
            <a:r>
              <a:rPr lang="en-US">
                <a:solidFill>
                  <a:schemeClr val="tx2"/>
                </a:solidFill>
              </a:rPr>
              <a:t>Brianna Sullivan</a:t>
            </a:r>
          </a:p>
        </p:txBody>
      </p:sp>
      <p:sp>
        <p:nvSpPr>
          <p:cNvPr id="4" name="Freeform 3">
            <a:extLst>
              <a:ext uri="{FF2B5EF4-FFF2-40B4-BE49-F238E27FC236}">
                <a16:creationId xmlns:a16="http://schemas.microsoft.com/office/drawing/2014/main" id="{1208AFD6-1385-D348-8E8D-FF026764B56B}"/>
              </a:ext>
            </a:extLst>
          </p:cNvPr>
          <p:cNvSpPr/>
          <p:nvPr userDrawn="1"/>
        </p:nvSpPr>
        <p:spPr>
          <a:xfrm>
            <a:off x="0" y="0"/>
            <a:ext cx="12192000" cy="6858000"/>
          </a:xfrm>
          <a:custGeom>
            <a:avLst/>
            <a:gdLst>
              <a:gd name="connsiteX0" fmla="*/ 181479 w 12841288"/>
              <a:gd name="connsiteY0" fmla="*/ 184729 h 7223125"/>
              <a:gd name="connsiteX1" fmla="*/ 181479 w 12841288"/>
              <a:gd name="connsiteY1" fmla="*/ 7038397 h 7223125"/>
              <a:gd name="connsiteX2" fmla="*/ 12659806 w 12841288"/>
              <a:gd name="connsiteY2" fmla="*/ 7038397 h 7223125"/>
              <a:gd name="connsiteX3" fmla="*/ 12659806 w 12841288"/>
              <a:gd name="connsiteY3" fmla="*/ 184729 h 7223125"/>
              <a:gd name="connsiteX4" fmla="*/ 0 w 12841288"/>
              <a:gd name="connsiteY4" fmla="*/ 0 h 7223125"/>
              <a:gd name="connsiteX5" fmla="*/ 12841288 w 12841288"/>
              <a:gd name="connsiteY5" fmla="*/ 0 h 7223125"/>
              <a:gd name="connsiteX6" fmla="*/ 12841288 w 12841288"/>
              <a:gd name="connsiteY6" fmla="*/ 7223125 h 7223125"/>
              <a:gd name="connsiteX7" fmla="*/ 0 w 12841288"/>
              <a:gd name="connsiteY7" fmla="*/ 7223125 h 722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1288" h="7223125">
                <a:moveTo>
                  <a:pt x="181479" y="184729"/>
                </a:moveTo>
                <a:lnTo>
                  <a:pt x="181479" y="7038397"/>
                </a:lnTo>
                <a:lnTo>
                  <a:pt x="12659806" y="7038397"/>
                </a:lnTo>
                <a:lnTo>
                  <a:pt x="12659806" y="184729"/>
                </a:lnTo>
                <a:close/>
                <a:moveTo>
                  <a:pt x="0" y="0"/>
                </a:moveTo>
                <a:lnTo>
                  <a:pt x="12841288" y="0"/>
                </a:lnTo>
                <a:lnTo>
                  <a:pt x="12841288" y="7223125"/>
                </a:lnTo>
                <a:lnTo>
                  <a:pt x="0" y="7223125"/>
                </a:lnTo>
                <a:close/>
              </a:path>
            </a:pathLst>
          </a:cu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180" tIns="34180" rIns="34180" bIns="34180" numCol="1" spcCol="0" rtlCol="0" fromWordArt="0" anchor="ctr" anchorCtr="0" forceAA="0" compatLnSpc="1">
            <a:noAutofit/>
          </a:bodyPr>
          <a:lstStyle/>
          <a:p>
            <a:pPr algn="ctr"/>
            <a:endParaRPr lang="en-US" sz="1899" b="1">
              <a:solidFill>
                <a:schemeClr val="tx2"/>
              </a:solidFill>
              <a:latin typeface="+mj-lt"/>
            </a:endParaRPr>
          </a:p>
        </p:txBody>
      </p:sp>
    </p:spTree>
    <p:extLst>
      <p:ext uri="{BB962C8B-B14F-4D97-AF65-F5344CB8AC3E}">
        <p14:creationId xmlns:p14="http://schemas.microsoft.com/office/powerpoint/2010/main" val="24313148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Quote Slide Solid Background">
    <p:bg>
      <p:bgPr>
        <a:solidFill>
          <a:schemeClr val="accent3"/>
        </a:solid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0" y="1634537"/>
            <a:ext cx="12192000" cy="3588923"/>
          </a:xfrm>
          <a:prstGeom prst="rect">
            <a:avLst/>
          </a:prstGeom>
        </p:spPr>
        <p:txBody>
          <a:bodyPr lIns="1920240" tIns="45720" rIns="1920240" bIns="45720" anchor="ctr" anchorCtr="0">
            <a:noAutofit/>
          </a:bodyPr>
          <a:lstStyle>
            <a:lvl1pPr algn="ctr">
              <a:defRPr sz="4366" b="0">
                <a:solidFill>
                  <a:schemeClr val="tx2"/>
                </a:solidFill>
              </a:defRPr>
            </a:lvl1pPr>
          </a:lstStyle>
          <a:p>
            <a:r>
              <a:rPr lang="en-US"/>
              <a:t>This is a sample quote to draw help make a point based on what people are saying</a:t>
            </a:r>
          </a:p>
        </p:txBody>
      </p:sp>
      <p:grpSp>
        <p:nvGrpSpPr>
          <p:cNvPr id="35" name="Group 34"/>
          <p:cNvGrpSpPr/>
          <p:nvPr/>
        </p:nvGrpSpPr>
        <p:grpSpPr>
          <a:xfrm>
            <a:off x="1489824" y="1925777"/>
            <a:ext cx="1475292" cy="1150358"/>
            <a:chOff x="1422137" y="1996264"/>
            <a:chExt cx="1197131" cy="933450"/>
          </a:xfrm>
        </p:grpSpPr>
        <p:grpSp>
          <p:nvGrpSpPr>
            <p:cNvPr id="14" name="Group 4"/>
            <p:cNvGrpSpPr>
              <a:grpSpLocks noChangeAspect="1"/>
            </p:cNvGrpSpPr>
            <p:nvPr/>
          </p:nvGrpSpPr>
          <p:grpSpPr bwMode="auto">
            <a:xfrm>
              <a:off x="1422137" y="1996264"/>
              <a:ext cx="550863" cy="933450"/>
              <a:chOff x="610" y="950"/>
              <a:chExt cx="347" cy="588"/>
            </a:xfrm>
          </p:grpSpPr>
          <p:sp>
            <p:nvSpPr>
              <p:cNvPr id="15"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16"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42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nvGrpSpPr>
            <p:cNvPr id="32" name="Group 4"/>
            <p:cNvGrpSpPr>
              <a:grpSpLocks noChangeAspect="1"/>
            </p:cNvGrpSpPr>
            <p:nvPr/>
          </p:nvGrpSpPr>
          <p:grpSpPr bwMode="auto">
            <a:xfrm>
              <a:off x="2068405" y="1996264"/>
              <a:ext cx="550863" cy="933450"/>
              <a:chOff x="610" y="950"/>
              <a:chExt cx="347" cy="588"/>
            </a:xfrm>
          </p:grpSpPr>
          <p:sp>
            <p:nvSpPr>
              <p:cNvPr id="33"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34"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23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grpSp>
        <p:nvGrpSpPr>
          <p:cNvPr id="19" name="Group 18"/>
          <p:cNvGrpSpPr/>
          <p:nvPr/>
        </p:nvGrpSpPr>
        <p:grpSpPr>
          <a:xfrm rot="10800000">
            <a:off x="9226824" y="2048551"/>
            <a:ext cx="1475292" cy="1150358"/>
            <a:chOff x="1422137" y="1996264"/>
            <a:chExt cx="1197131" cy="933450"/>
          </a:xfrm>
        </p:grpSpPr>
        <p:grpSp>
          <p:nvGrpSpPr>
            <p:cNvPr id="20" name="Group 4"/>
            <p:cNvGrpSpPr>
              <a:grpSpLocks noChangeAspect="1"/>
            </p:cNvGrpSpPr>
            <p:nvPr/>
          </p:nvGrpSpPr>
          <p:grpSpPr bwMode="auto">
            <a:xfrm>
              <a:off x="1422137" y="1996264"/>
              <a:ext cx="550863" cy="933450"/>
              <a:chOff x="610" y="950"/>
              <a:chExt cx="347" cy="588"/>
            </a:xfrm>
          </p:grpSpPr>
          <p:sp>
            <p:nvSpPr>
              <p:cNvPr id="24"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25"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42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nvGrpSpPr>
            <p:cNvPr id="21" name="Group 4"/>
            <p:cNvGrpSpPr>
              <a:grpSpLocks noChangeAspect="1"/>
            </p:cNvGrpSpPr>
            <p:nvPr/>
          </p:nvGrpSpPr>
          <p:grpSpPr bwMode="auto">
            <a:xfrm>
              <a:off x="2068405" y="1996264"/>
              <a:ext cx="550863" cy="933450"/>
              <a:chOff x="610" y="950"/>
              <a:chExt cx="347" cy="588"/>
            </a:xfrm>
          </p:grpSpPr>
          <p:sp>
            <p:nvSpPr>
              <p:cNvPr id="22"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23"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23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sp>
        <p:nvSpPr>
          <p:cNvPr id="28" name="Subtitle 2"/>
          <p:cNvSpPr>
            <a:spLocks noGrp="1"/>
          </p:cNvSpPr>
          <p:nvPr>
            <p:ph type="subTitle" idx="1" hasCustomPrompt="1"/>
          </p:nvPr>
        </p:nvSpPr>
        <p:spPr>
          <a:xfrm>
            <a:off x="0" y="5296761"/>
            <a:ext cx="12192000" cy="741021"/>
          </a:xfrm>
        </p:spPr>
        <p:txBody>
          <a:bodyPr anchor="ctr">
            <a:normAutofit/>
          </a:bodyPr>
          <a:lstStyle>
            <a:lvl1pPr marL="0" indent="0" algn="ctr">
              <a:buNone/>
              <a:defRPr sz="1709">
                <a:solidFill>
                  <a:schemeClr val="tx2"/>
                </a:solidFill>
              </a:defRPr>
            </a:lvl1pPr>
            <a:lvl2pPr marL="434026" indent="0" algn="ctr">
              <a:buNone/>
              <a:defRPr sz="1899"/>
            </a:lvl2pPr>
            <a:lvl3pPr marL="868052" indent="0" algn="ctr">
              <a:buNone/>
              <a:defRPr sz="1709"/>
            </a:lvl3pPr>
            <a:lvl4pPr marL="1302077" indent="0" algn="ctr">
              <a:buNone/>
              <a:defRPr sz="1519"/>
            </a:lvl4pPr>
            <a:lvl5pPr marL="1736103" indent="0" algn="ctr">
              <a:buNone/>
              <a:defRPr sz="1519"/>
            </a:lvl5pPr>
            <a:lvl6pPr marL="2170128" indent="0" algn="ctr">
              <a:buNone/>
              <a:defRPr sz="1519"/>
            </a:lvl6pPr>
            <a:lvl7pPr marL="2604155" indent="0" algn="ctr">
              <a:buNone/>
              <a:defRPr sz="1519"/>
            </a:lvl7pPr>
            <a:lvl8pPr marL="3038181" indent="0" algn="ctr">
              <a:buNone/>
              <a:defRPr sz="1519"/>
            </a:lvl8pPr>
            <a:lvl9pPr marL="3472205" indent="0" algn="ctr">
              <a:buNone/>
              <a:defRPr sz="1519"/>
            </a:lvl9pPr>
          </a:lstStyle>
          <a:p>
            <a:pPr algn="ctr"/>
            <a:r>
              <a:rPr lang="en-US">
                <a:solidFill>
                  <a:schemeClr val="tx2"/>
                </a:solidFill>
              </a:rPr>
              <a:t>Brianna Sullivan</a:t>
            </a:r>
          </a:p>
        </p:txBody>
      </p:sp>
      <p:sp>
        <p:nvSpPr>
          <p:cNvPr id="27" name="Freeform 26"/>
          <p:cNvSpPr/>
          <p:nvPr userDrawn="1"/>
        </p:nvSpPr>
        <p:spPr>
          <a:xfrm>
            <a:off x="0" y="0"/>
            <a:ext cx="12192000" cy="6858000"/>
          </a:xfrm>
          <a:custGeom>
            <a:avLst/>
            <a:gdLst>
              <a:gd name="connsiteX0" fmla="*/ 181479 w 12841288"/>
              <a:gd name="connsiteY0" fmla="*/ 184729 h 7223125"/>
              <a:gd name="connsiteX1" fmla="*/ 181479 w 12841288"/>
              <a:gd name="connsiteY1" fmla="*/ 7038397 h 7223125"/>
              <a:gd name="connsiteX2" fmla="*/ 12659806 w 12841288"/>
              <a:gd name="connsiteY2" fmla="*/ 7038397 h 7223125"/>
              <a:gd name="connsiteX3" fmla="*/ 12659806 w 12841288"/>
              <a:gd name="connsiteY3" fmla="*/ 184729 h 7223125"/>
              <a:gd name="connsiteX4" fmla="*/ 0 w 12841288"/>
              <a:gd name="connsiteY4" fmla="*/ 0 h 7223125"/>
              <a:gd name="connsiteX5" fmla="*/ 12841288 w 12841288"/>
              <a:gd name="connsiteY5" fmla="*/ 0 h 7223125"/>
              <a:gd name="connsiteX6" fmla="*/ 12841288 w 12841288"/>
              <a:gd name="connsiteY6" fmla="*/ 7223125 h 7223125"/>
              <a:gd name="connsiteX7" fmla="*/ 0 w 12841288"/>
              <a:gd name="connsiteY7" fmla="*/ 7223125 h 722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1288" h="7223125">
                <a:moveTo>
                  <a:pt x="181479" y="184729"/>
                </a:moveTo>
                <a:lnTo>
                  <a:pt x="181479" y="7038397"/>
                </a:lnTo>
                <a:lnTo>
                  <a:pt x="12659806" y="7038397"/>
                </a:lnTo>
                <a:lnTo>
                  <a:pt x="12659806" y="184729"/>
                </a:lnTo>
                <a:close/>
                <a:moveTo>
                  <a:pt x="0" y="0"/>
                </a:moveTo>
                <a:lnTo>
                  <a:pt x="12841288" y="0"/>
                </a:lnTo>
                <a:lnTo>
                  <a:pt x="12841288" y="7223125"/>
                </a:lnTo>
                <a:lnTo>
                  <a:pt x="0" y="7223125"/>
                </a:lnTo>
                <a:close/>
              </a:path>
            </a:pathLst>
          </a:cu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180" tIns="34180" rIns="34180" bIns="34180" numCol="1" spcCol="0" rtlCol="0" fromWordArt="0" anchor="ctr" anchorCtr="0" forceAA="0" compatLnSpc="1">
            <a:noAutofit/>
          </a:bodyPr>
          <a:lstStyle/>
          <a:p>
            <a:pPr algn="ctr"/>
            <a:endParaRPr lang="en-US" sz="1899" b="1">
              <a:solidFill>
                <a:schemeClr val="tx2"/>
              </a:solidFill>
              <a:latin typeface="+mj-lt"/>
            </a:endParaRPr>
          </a:p>
        </p:txBody>
      </p:sp>
    </p:spTree>
    <p:extLst>
      <p:ext uri="{BB962C8B-B14F-4D97-AF65-F5344CB8AC3E}">
        <p14:creationId xmlns:p14="http://schemas.microsoft.com/office/powerpoint/2010/main" val="3285889075"/>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99259" y="2952884"/>
            <a:ext cx="4556067" cy="589709"/>
          </a:xfrm>
          <a:prstGeom prst="rect">
            <a:avLst/>
          </a:prstGeom>
        </p:spPr>
        <p:txBody>
          <a:bodyPr lIns="0" tIns="45720" rIns="0" bIns="45720" anchor="ctr" anchorCtr="0">
            <a:noAutofit/>
          </a:bodyPr>
          <a:lstStyle>
            <a:lvl1pPr algn="ctr">
              <a:defRPr sz="5695" b="0">
                <a:solidFill>
                  <a:schemeClr val="accent2"/>
                </a:solidFill>
              </a:defRPr>
            </a:lvl1pPr>
          </a:lstStyle>
          <a:p>
            <a:r>
              <a:rPr lang="en-US"/>
              <a:t>Thank you</a:t>
            </a:r>
          </a:p>
        </p:txBody>
      </p:sp>
      <p:pic>
        <p:nvPicPr>
          <p:cNvPr id="10" name="Picture 9"/>
          <p:cNvPicPr>
            <a:picLocks noChangeAspect="1"/>
          </p:cNvPicPr>
          <p:nvPr/>
        </p:nvPicPr>
        <p:blipFill>
          <a:blip r:embed="rId2"/>
          <a:stretch>
            <a:fillRect/>
          </a:stretch>
        </p:blipFill>
        <p:spPr>
          <a:xfrm>
            <a:off x="5198824" y="5907151"/>
            <a:ext cx="1794353" cy="322067"/>
          </a:xfrm>
          <a:prstGeom prst="rect">
            <a:avLst/>
          </a:prstGeom>
        </p:spPr>
      </p:pic>
    </p:spTree>
    <p:extLst>
      <p:ext uri="{BB962C8B-B14F-4D97-AF65-F5344CB8AC3E}">
        <p14:creationId xmlns:p14="http://schemas.microsoft.com/office/powerpoint/2010/main" val="128370954"/>
      </p:ext>
    </p:extLst>
  </p:cSld>
  <p:clrMapOvr>
    <a:overrideClrMapping bg1="lt1" tx1="dk1" bg2="lt2" tx2="dk2" accent1="accent1" accent2="accent2" accent3="accent3" accent4="accent4" accent5="accent5" accent6="accent6" hlink="hlink" folHlink="folHlink"/>
  </p:clrMapOvr>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79301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lideAdd25">
    <p:spTree>
      <p:nvGrpSpPr>
        <p:cNvPr id="1" name=""/>
        <p:cNvGrpSpPr/>
        <p:nvPr/>
      </p:nvGrpSpPr>
      <p:grpSpPr>
        <a:xfrm>
          <a:off x="0" y="0"/>
          <a:ext cx="0" cy="0"/>
          <a:chOff x="0" y="0"/>
          <a:chExt cx="0" cy="0"/>
        </a:xfrm>
      </p:grpSpPr>
      <p:sp>
        <p:nvSpPr>
          <p:cNvPr id="5" name="PpHolder1">
            <a:extLst>
              <a:ext uri="{FF2B5EF4-FFF2-40B4-BE49-F238E27FC236}">
                <a16:creationId xmlns:a16="http://schemas.microsoft.com/office/drawing/2014/main" id="{6C9CDA15-E892-4C4A-8A55-02344576438B}"/>
              </a:ext>
            </a:extLst>
          </p:cNvPr>
          <p:cNvSpPr>
            <a:spLocks noGrp="1"/>
          </p:cNvSpPr>
          <p:nvPr>
            <p:ph type="pic" sz="quarter" idx="10"/>
          </p:nvPr>
        </p:nvSpPr>
        <p:spPr>
          <a:xfrm>
            <a:off x="0" y="1"/>
            <a:ext cx="12192000" cy="4724400"/>
          </a:xfrm>
          <a:custGeom>
            <a:avLst/>
            <a:gdLst>
              <a:gd name="connsiteX0" fmla="*/ 0 w 12193588"/>
              <a:gd name="connsiteY0" fmla="*/ 0 h 4724400"/>
              <a:gd name="connsiteX1" fmla="*/ 12193588 w 12193588"/>
              <a:gd name="connsiteY1" fmla="*/ 0 h 4724400"/>
              <a:gd name="connsiteX2" fmla="*/ 12193588 w 12193588"/>
              <a:gd name="connsiteY2" fmla="*/ 4724400 h 4724400"/>
              <a:gd name="connsiteX3" fmla="*/ 0 w 12193588"/>
              <a:gd name="connsiteY3" fmla="*/ 4724400 h 4724400"/>
            </a:gdLst>
            <a:ahLst/>
            <a:cxnLst>
              <a:cxn ang="0">
                <a:pos x="connsiteX0" y="connsiteY0"/>
              </a:cxn>
              <a:cxn ang="0">
                <a:pos x="connsiteX1" y="connsiteY1"/>
              </a:cxn>
              <a:cxn ang="0">
                <a:pos x="connsiteX2" y="connsiteY2"/>
              </a:cxn>
              <a:cxn ang="0">
                <a:pos x="connsiteX3" y="connsiteY3"/>
              </a:cxn>
            </a:cxnLst>
            <a:rect l="l" t="t" r="r" b="b"/>
            <a:pathLst>
              <a:path w="12193588" h="4724400">
                <a:moveTo>
                  <a:pt x="0" y="0"/>
                </a:moveTo>
                <a:lnTo>
                  <a:pt x="12193588" y="0"/>
                </a:lnTo>
                <a:lnTo>
                  <a:pt x="12193588" y="4724400"/>
                </a:lnTo>
                <a:lnTo>
                  <a:pt x="0" y="47244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bg1">
                    <a:alpha val="0"/>
                  </a:schemeClr>
                </a:solidFill>
              </a:defRPr>
            </a:lvl1pPr>
          </a:lstStyle>
          <a:p>
            <a:pPr marL="0" lvl="0" algn="ctr" defTabSz="457032"/>
            <a:endParaRPr lang="en-ID"/>
          </a:p>
        </p:txBody>
      </p:sp>
    </p:spTree>
    <p:extLst>
      <p:ext uri="{BB962C8B-B14F-4D97-AF65-F5344CB8AC3E}">
        <p14:creationId xmlns:p14="http://schemas.microsoft.com/office/powerpoint/2010/main" val="14083143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SlideAdd18">
    <p:spTree>
      <p:nvGrpSpPr>
        <p:cNvPr id="1" name=""/>
        <p:cNvGrpSpPr/>
        <p:nvPr/>
      </p:nvGrpSpPr>
      <p:grpSpPr>
        <a:xfrm>
          <a:off x="0" y="0"/>
          <a:ext cx="0" cy="0"/>
          <a:chOff x="0" y="0"/>
          <a:chExt cx="0" cy="0"/>
        </a:xfrm>
      </p:grpSpPr>
      <p:sp>
        <p:nvSpPr>
          <p:cNvPr id="12" name="PpHolder1">
            <a:extLst>
              <a:ext uri="{FF2B5EF4-FFF2-40B4-BE49-F238E27FC236}">
                <a16:creationId xmlns:a16="http://schemas.microsoft.com/office/drawing/2014/main" id="{1BE2C6E2-84F5-442B-A685-3BFD6530D8A3}"/>
              </a:ext>
            </a:extLst>
          </p:cNvPr>
          <p:cNvSpPr>
            <a:spLocks noGrp="1"/>
          </p:cNvSpPr>
          <p:nvPr>
            <p:ph type="pic" sz="quarter" idx="12"/>
          </p:nvPr>
        </p:nvSpPr>
        <p:spPr>
          <a:xfrm>
            <a:off x="1" y="0"/>
            <a:ext cx="3864767" cy="6858000"/>
          </a:xfrm>
          <a:custGeom>
            <a:avLst/>
            <a:gdLst>
              <a:gd name="connsiteX0" fmla="*/ 0 w 3865270"/>
              <a:gd name="connsiteY0" fmla="*/ 0 h 6858000"/>
              <a:gd name="connsiteX1" fmla="*/ 3865270 w 3865270"/>
              <a:gd name="connsiteY1" fmla="*/ 0 h 6858000"/>
              <a:gd name="connsiteX2" fmla="*/ 3865270 w 3865270"/>
              <a:gd name="connsiteY2" fmla="*/ 6858000 h 6858000"/>
              <a:gd name="connsiteX3" fmla="*/ 0 w 386527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865270" h="6858000">
                <a:moveTo>
                  <a:pt x="0" y="0"/>
                </a:moveTo>
                <a:lnTo>
                  <a:pt x="3865270" y="0"/>
                </a:lnTo>
                <a:lnTo>
                  <a:pt x="3865270" y="6858000"/>
                </a:lnTo>
                <a:lnTo>
                  <a:pt x="0" y="68580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bg1">
                    <a:alpha val="0"/>
                  </a:schemeClr>
                </a:solidFill>
              </a:defRPr>
            </a:lvl1pPr>
          </a:lstStyle>
          <a:p>
            <a:pPr marL="0" lvl="0" algn="ctr" defTabSz="457032"/>
            <a:endParaRPr lang="en-ID"/>
          </a:p>
        </p:txBody>
      </p:sp>
      <p:sp>
        <p:nvSpPr>
          <p:cNvPr id="10" name="PpHolder7">
            <a:extLst>
              <a:ext uri="{FF2B5EF4-FFF2-40B4-BE49-F238E27FC236}">
                <a16:creationId xmlns:a16="http://schemas.microsoft.com/office/drawing/2014/main" id="{6BD3E40E-6024-4B5A-B8DD-CAF29B390CFE}"/>
              </a:ext>
            </a:extLst>
          </p:cNvPr>
          <p:cNvSpPr>
            <a:spLocks noGrp="1"/>
          </p:cNvSpPr>
          <p:nvPr>
            <p:ph type="pic" sz="quarter" idx="11"/>
          </p:nvPr>
        </p:nvSpPr>
        <p:spPr>
          <a:xfrm>
            <a:off x="4309211" y="3697321"/>
            <a:ext cx="1512025" cy="1442385"/>
          </a:xfrm>
          <a:custGeom>
            <a:avLst/>
            <a:gdLst>
              <a:gd name="connsiteX0" fmla="*/ 0 w 1512222"/>
              <a:gd name="connsiteY0" fmla="*/ 0 h 1442385"/>
              <a:gd name="connsiteX1" fmla="*/ 1512222 w 1512222"/>
              <a:gd name="connsiteY1" fmla="*/ 0 h 1442385"/>
              <a:gd name="connsiteX2" fmla="*/ 1512222 w 1512222"/>
              <a:gd name="connsiteY2" fmla="*/ 1442385 h 1442385"/>
              <a:gd name="connsiteX3" fmla="*/ 0 w 1512222"/>
              <a:gd name="connsiteY3" fmla="*/ 1442385 h 1442385"/>
            </a:gdLst>
            <a:ahLst/>
            <a:cxnLst>
              <a:cxn ang="0">
                <a:pos x="connsiteX0" y="connsiteY0"/>
              </a:cxn>
              <a:cxn ang="0">
                <a:pos x="connsiteX1" y="connsiteY1"/>
              </a:cxn>
              <a:cxn ang="0">
                <a:pos x="connsiteX2" y="connsiteY2"/>
              </a:cxn>
              <a:cxn ang="0">
                <a:pos x="connsiteX3" y="connsiteY3"/>
              </a:cxn>
            </a:cxnLst>
            <a:rect l="l" t="t" r="r" b="b"/>
            <a:pathLst>
              <a:path w="1512222" h="1442385">
                <a:moveTo>
                  <a:pt x="0" y="0"/>
                </a:moveTo>
                <a:lnTo>
                  <a:pt x="1512222" y="0"/>
                </a:lnTo>
                <a:lnTo>
                  <a:pt x="1512222" y="1442385"/>
                </a:lnTo>
                <a:lnTo>
                  <a:pt x="0" y="1442385"/>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032"/>
            <a:endParaRPr lang="en-ID"/>
          </a:p>
        </p:txBody>
      </p:sp>
      <p:sp>
        <p:nvSpPr>
          <p:cNvPr id="8" name="PpHolder24">
            <a:extLst>
              <a:ext uri="{FF2B5EF4-FFF2-40B4-BE49-F238E27FC236}">
                <a16:creationId xmlns:a16="http://schemas.microsoft.com/office/drawing/2014/main" id="{5F5A454A-73D2-476A-8004-FBA5AF58071C}"/>
              </a:ext>
            </a:extLst>
          </p:cNvPr>
          <p:cNvSpPr>
            <a:spLocks noGrp="1"/>
          </p:cNvSpPr>
          <p:nvPr userDrawn="1">
            <p:ph type="pic" sz="quarter" idx="10"/>
          </p:nvPr>
        </p:nvSpPr>
        <p:spPr>
          <a:xfrm>
            <a:off x="3864768" y="1672578"/>
            <a:ext cx="1512027" cy="1442385"/>
          </a:xfrm>
          <a:custGeom>
            <a:avLst/>
            <a:gdLst>
              <a:gd name="connsiteX0" fmla="*/ 0 w 1512224"/>
              <a:gd name="connsiteY0" fmla="*/ 0 h 1442385"/>
              <a:gd name="connsiteX1" fmla="*/ 1512224 w 1512224"/>
              <a:gd name="connsiteY1" fmla="*/ 0 h 1442385"/>
              <a:gd name="connsiteX2" fmla="*/ 1512224 w 1512224"/>
              <a:gd name="connsiteY2" fmla="*/ 1442385 h 1442385"/>
              <a:gd name="connsiteX3" fmla="*/ 0 w 1512224"/>
              <a:gd name="connsiteY3" fmla="*/ 1442385 h 1442385"/>
            </a:gdLst>
            <a:ahLst/>
            <a:cxnLst>
              <a:cxn ang="0">
                <a:pos x="connsiteX0" y="connsiteY0"/>
              </a:cxn>
              <a:cxn ang="0">
                <a:pos x="connsiteX1" y="connsiteY1"/>
              </a:cxn>
              <a:cxn ang="0">
                <a:pos x="connsiteX2" y="connsiteY2"/>
              </a:cxn>
              <a:cxn ang="0">
                <a:pos x="connsiteX3" y="connsiteY3"/>
              </a:cxn>
            </a:cxnLst>
            <a:rect l="l" t="t" r="r" b="b"/>
            <a:pathLst>
              <a:path w="1512224" h="1442385">
                <a:moveTo>
                  <a:pt x="0" y="0"/>
                </a:moveTo>
                <a:lnTo>
                  <a:pt x="1512224" y="0"/>
                </a:lnTo>
                <a:lnTo>
                  <a:pt x="1512224" y="1442385"/>
                </a:lnTo>
                <a:lnTo>
                  <a:pt x="0" y="1442385"/>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032"/>
            <a:endParaRPr lang="en-ID"/>
          </a:p>
        </p:txBody>
      </p:sp>
    </p:spTree>
    <p:extLst>
      <p:ext uri="{BB962C8B-B14F-4D97-AF65-F5344CB8AC3E}">
        <p14:creationId xmlns:p14="http://schemas.microsoft.com/office/powerpoint/2010/main" val="39814090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cSld name="1_Highlight Area Left">
    <p:spTree>
      <p:nvGrpSpPr>
        <p:cNvPr id="1" name=""/>
        <p:cNvGrpSpPr/>
        <p:nvPr/>
      </p:nvGrpSpPr>
      <p:grpSpPr>
        <a:xfrm>
          <a:off x="0" y="0"/>
          <a:ext cx="0" cy="0"/>
          <a:chOff x="0" y="0"/>
          <a:chExt cx="0" cy="0"/>
        </a:xfrm>
      </p:grpSpPr>
      <p:sp>
        <p:nvSpPr>
          <p:cNvPr id="12" name="Rectangle 11"/>
          <p:cNvSpPr/>
          <p:nvPr/>
        </p:nvSpPr>
        <p:spPr>
          <a:xfrm>
            <a:off x="2"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0" name="SlideNumber"/>
          <p:cNvSpPr/>
          <p:nvPr/>
        </p:nvSpPr>
        <p:spPr>
          <a:xfrm>
            <a:off x="11368228" y="6363472"/>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1" y="538396"/>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4920099" y="432882"/>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Text Placeholder 3"/>
          <p:cNvSpPr>
            <a:spLocks noGrp="1"/>
          </p:cNvSpPr>
          <p:nvPr>
            <p:ph type="body" sz="quarter" idx="10"/>
          </p:nvPr>
        </p:nvSpPr>
        <p:spPr>
          <a:xfrm>
            <a:off x="4920101" y="1740546"/>
            <a:ext cx="6722515"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33762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45" b="0" i="0">
                <a:solidFill>
                  <a:srgbClr val="1E1E1E"/>
                </a:solidFill>
                <a:latin typeface="Roboto Slab"/>
                <a:cs typeface="Roboto Slab"/>
              </a:defRPr>
            </a:lvl1pPr>
          </a:lstStyle>
          <a:p>
            <a:endParaRPr/>
          </a:p>
        </p:txBody>
      </p:sp>
      <p:sp>
        <p:nvSpPr>
          <p:cNvPr id="3" name="Holder 3"/>
          <p:cNvSpPr>
            <a:spLocks noGrp="1"/>
          </p:cNvSpPr>
          <p:nvPr>
            <p:ph sz="half" idx="2"/>
          </p:nvPr>
        </p:nvSpPr>
        <p:spPr>
          <a:xfrm>
            <a:off x="609600" y="1577340"/>
            <a:ext cx="5303520" cy="26304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6304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7" name="Holder 7"/>
          <p:cNvSpPr>
            <a:spLocks noGrp="1"/>
          </p:cNvSpPr>
          <p:nvPr>
            <p:ph type="sldNum" sz="quarter" idx="7"/>
          </p:nvPr>
        </p:nvSpPr>
        <p:spPr/>
        <p:txBody>
          <a:bodyPr lIns="0" tIns="0" rIns="0" bIns="0"/>
          <a:lstStyle>
            <a:lvl1pPr>
              <a:defRPr sz="1098" b="0" i="0">
                <a:solidFill>
                  <a:srgbClr val="080808"/>
                </a:solidFill>
                <a:latin typeface="Roboto Slab"/>
                <a:cs typeface="Roboto Slab"/>
              </a:defRPr>
            </a:lvl1pPr>
          </a:lstStyle>
          <a:p>
            <a:pPr marL="38054">
              <a:spcBef>
                <a:spcPts val="179"/>
              </a:spcBef>
            </a:pPr>
            <a:fld id="{81D60167-4931-47E6-BA6A-407CBD079E47}" type="slidenum">
              <a:rPr lang="en-US" spc="-25" smtClean="0"/>
              <a:pPr marL="38054">
                <a:spcBef>
                  <a:spcPts val="179"/>
                </a:spcBef>
              </a:pPr>
              <a:t>‹#›</a:t>
            </a:fld>
            <a:endParaRPr lang="en-US" spc="-25"/>
          </a:p>
        </p:txBody>
      </p:sp>
    </p:spTree>
    <p:extLst>
      <p:ext uri="{BB962C8B-B14F-4D97-AF65-F5344CB8AC3E}">
        <p14:creationId xmlns:p14="http://schemas.microsoft.com/office/powerpoint/2010/main" val="20711473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cSld name="1_Highlight Area Right">
    <p:spTree>
      <p:nvGrpSpPr>
        <p:cNvPr id="1" name=""/>
        <p:cNvGrpSpPr/>
        <p:nvPr/>
      </p:nvGrpSpPr>
      <p:grpSpPr>
        <a:xfrm>
          <a:off x="0" y="0"/>
          <a:ext cx="0" cy="0"/>
          <a:chOff x="0" y="0"/>
          <a:chExt cx="0" cy="0"/>
        </a:xfrm>
      </p:grpSpPr>
      <p:sp>
        <p:nvSpPr>
          <p:cNvPr id="26" name="SlideNumber"/>
          <p:cNvSpPr/>
          <p:nvPr/>
        </p:nvSpPr>
        <p:spPr>
          <a:xfrm>
            <a:off x="6804588"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9" name="Straight Connector 28"/>
          <p:cNvCxnSpPr/>
          <p:nvPr/>
        </p:nvCxnSpPr>
        <p:spPr>
          <a:xfrm>
            <a:off x="356461"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1" y="538394"/>
            <a:ext cx="6915440"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4" name="Text Placeholder 3"/>
          <p:cNvSpPr>
            <a:spLocks noGrp="1"/>
          </p:cNvSpPr>
          <p:nvPr>
            <p:ph type="body" sz="quarter" idx="10"/>
          </p:nvPr>
        </p:nvSpPr>
        <p:spPr>
          <a:xfrm>
            <a:off x="356461" y="1740546"/>
            <a:ext cx="6915440"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p:cNvSpPr/>
          <p:nvPr/>
        </p:nvSpPr>
        <p:spPr>
          <a:xfrm>
            <a:off x="7644876"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cxnSp>
        <p:nvCxnSpPr>
          <p:cNvPr id="16" name="Straight Connector 15"/>
          <p:cNvCxnSpPr/>
          <p:nvPr/>
        </p:nvCxnSpPr>
        <p:spPr>
          <a:xfrm>
            <a:off x="356461" y="432880"/>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7644876"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cxnSp>
        <p:nvCxnSpPr>
          <p:cNvPr id="11" name="Straight Connector 10"/>
          <p:cNvCxnSpPr/>
          <p:nvPr userDrawn="1"/>
        </p:nvCxnSpPr>
        <p:spPr>
          <a:xfrm>
            <a:off x="356461" y="432880"/>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00012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5685CF7-C926-824B-A92E-1D830104BAF4}"/>
              </a:ext>
            </a:extLst>
          </p:cNvPr>
          <p:cNvSpPr>
            <a:spLocks noGrp="1"/>
          </p:cNvSpPr>
          <p:nvPr>
            <p:ph type="pic" sz="quarter" idx="10"/>
          </p:nvPr>
        </p:nvSpPr>
        <p:spPr>
          <a:xfrm>
            <a:off x="6289680" y="0"/>
            <a:ext cx="5902320" cy="6858000"/>
          </a:xfrm>
        </p:spPr>
        <p:txBody>
          <a:bodyPr/>
          <a:lstStyle/>
          <a:p>
            <a:endParaRPr lang="en-US"/>
          </a:p>
        </p:txBody>
      </p:sp>
      <p:sp>
        <p:nvSpPr>
          <p:cNvPr id="4" name="Rectangle 3">
            <a:extLst>
              <a:ext uri="{FF2B5EF4-FFF2-40B4-BE49-F238E27FC236}">
                <a16:creationId xmlns:a16="http://schemas.microsoft.com/office/drawing/2014/main" id="{DC2F1689-0CB3-1B42-8587-5AB06A9F9D17}"/>
              </a:ext>
            </a:extLst>
          </p:cNvPr>
          <p:cNvSpPr/>
          <p:nvPr userDrawn="1"/>
        </p:nvSpPr>
        <p:spPr>
          <a:xfrm>
            <a:off x="0" y="0"/>
            <a:ext cx="6279057"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489851" y="1858680"/>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489851" y="5091842"/>
            <a:ext cx="4963903" cy="441870"/>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10" name="Text Placeholder 9">
            <a:extLst>
              <a:ext uri="{FF2B5EF4-FFF2-40B4-BE49-F238E27FC236}">
                <a16:creationId xmlns:a16="http://schemas.microsoft.com/office/drawing/2014/main" id="{DD960F91-7099-6141-BA0B-0B7B6936134E}"/>
              </a:ext>
            </a:extLst>
          </p:cNvPr>
          <p:cNvSpPr>
            <a:spLocks noGrp="1"/>
          </p:cNvSpPr>
          <p:nvPr>
            <p:ph type="body" sz="quarter" idx="11"/>
          </p:nvPr>
        </p:nvSpPr>
        <p:spPr>
          <a:xfrm>
            <a:off x="483038" y="6300706"/>
            <a:ext cx="3136356" cy="289393"/>
          </a:xfrm>
        </p:spPr>
        <p:txBody>
          <a:bodyPr lIns="0" tIns="0" rIns="0" bIns="0">
            <a:normAutofit/>
          </a:bodyPr>
          <a:lstStyle>
            <a:lvl1pPr marL="0" indent="0" algn="l">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pic>
        <p:nvPicPr>
          <p:cNvPr id="6" name="Picture 5">
            <a:extLst>
              <a:ext uri="{FF2B5EF4-FFF2-40B4-BE49-F238E27FC236}">
                <a16:creationId xmlns:a16="http://schemas.microsoft.com/office/drawing/2014/main" id="{CE5F1C28-2D67-B645-8B76-B4E7867374F4}"/>
              </a:ext>
            </a:extLst>
          </p:cNvPr>
          <p:cNvPicPr>
            <a:picLocks noChangeAspect="1"/>
          </p:cNvPicPr>
          <p:nvPr userDrawn="1"/>
        </p:nvPicPr>
        <p:blipFill>
          <a:blip r:embed="rId2"/>
          <a:stretch>
            <a:fillRect/>
          </a:stretch>
        </p:blipFill>
        <p:spPr>
          <a:xfrm>
            <a:off x="489851" y="559613"/>
            <a:ext cx="2568919" cy="559293"/>
          </a:xfrm>
          <a:prstGeom prst="rect">
            <a:avLst/>
          </a:prstGeom>
        </p:spPr>
      </p:pic>
    </p:spTree>
    <p:extLst>
      <p:ext uri="{BB962C8B-B14F-4D97-AF65-F5344CB8AC3E}">
        <p14:creationId xmlns:p14="http://schemas.microsoft.com/office/powerpoint/2010/main" val="3087824544"/>
      </p:ext>
    </p:extLst>
  </p:cSld>
  <p:clrMapOvr>
    <a:masterClrMapping/>
  </p:clrMapOvr>
  <p:extLst>
    <p:ext uri="{DCECCB84-F9BA-43D5-87BE-67443E8EF086}">
      <p15:sldGuideLst xmlns:p15="http://schemas.microsoft.com/office/powerpoint/2012/main">
        <p15:guide id="1" pos="325">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ubTitle and Bod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4" name="Text Placeholder 3"/>
          <p:cNvSpPr>
            <a:spLocks noGrp="1"/>
          </p:cNvSpPr>
          <p:nvPr>
            <p:ph type="body" sz="quarter" idx="10"/>
          </p:nvPr>
        </p:nvSpPr>
        <p:spPr>
          <a:xfrm>
            <a:off x="413587" y="2017054"/>
            <a:ext cx="11459786" cy="4004491"/>
          </a:xfrm>
        </p:spPr>
        <p:txBody>
          <a:bodyPr/>
          <a:lstStyle>
            <a:lvl1pPr>
              <a:buClr>
                <a:srgbClr val="324DC7"/>
              </a:buClr>
              <a:buSzPct val="80000"/>
              <a:defRPr>
                <a:latin typeface="+mn-lt"/>
              </a:defRPr>
            </a:lvl1pPr>
            <a:lvl2pPr>
              <a:buClr>
                <a:srgbClr val="324DC7"/>
              </a:buClr>
              <a:buSzPct val="80000"/>
              <a:defRPr>
                <a:latin typeface="+mn-lt"/>
              </a:defRPr>
            </a:lvl2pPr>
            <a:lvl3pPr>
              <a:buClr>
                <a:srgbClr val="324DC7"/>
              </a:buClr>
              <a:buSzPct val="80000"/>
              <a:defRPr>
                <a:latin typeface="+mn-lt"/>
              </a:defRPr>
            </a:lvl3pPr>
            <a:lvl4pPr>
              <a:buClr>
                <a:srgbClr val="324DC7"/>
              </a:buClr>
              <a:buSzPct val="80000"/>
              <a:defRPr>
                <a:latin typeface="+mn-lt"/>
              </a:defRPr>
            </a:lvl4pPr>
            <a:lvl5pPr>
              <a:buClr>
                <a:srgbClr val="324DC7"/>
              </a:buClr>
              <a:buSzPct val="80000"/>
              <a:defRPr sz="1519">
                <a:latin typeface="+mn-lt"/>
                <a:ea typeface="Roboto"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ubtitle 2"/>
          <p:cNvSpPr>
            <a:spLocks noGrp="1"/>
          </p:cNvSpPr>
          <p:nvPr>
            <p:ph type="subTitle" idx="1" hasCustomPrompt="1"/>
          </p:nvPr>
        </p:nvSpPr>
        <p:spPr>
          <a:xfrm>
            <a:off x="412834" y="1328317"/>
            <a:ext cx="6511242" cy="534662"/>
          </a:xfrm>
          <a:prstGeom prst="rect">
            <a:avLst/>
          </a:prstGeom>
        </p:spPr>
        <p:txBody>
          <a:bodyPr lIns="0" rIns="0">
            <a:noAutofit/>
          </a:bodyPr>
          <a:lstStyle>
            <a:lvl1pPr marL="0" indent="0" algn="l">
              <a:buNone/>
              <a:defRPr sz="1709" b="0" i="0">
                <a:solidFill>
                  <a:srgbClr val="324DC7"/>
                </a:solidFill>
                <a:latin typeface="Roboto Medium" panose="02000000000000000000" pitchFamily="2" charset="0"/>
                <a:ea typeface="Roboto Medium" panose="02000000000000000000" pitchFamily="2" charset="0"/>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10" name="Text Placeholder 9">
            <a:extLst>
              <a:ext uri="{FF2B5EF4-FFF2-40B4-BE49-F238E27FC236}">
                <a16:creationId xmlns:a16="http://schemas.microsoft.com/office/drawing/2014/main" id="{87D964AE-8371-D642-8284-68E40D1EDC46}"/>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6" name="Slide title">
            <a:extLst>
              <a:ext uri="{FF2B5EF4-FFF2-40B4-BE49-F238E27FC236}">
                <a16:creationId xmlns:a16="http://schemas.microsoft.com/office/drawing/2014/main" id="{A7E82BEA-3BE0-FE23-3A7E-3547EDCC5326}"/>
              </a:ext>
            </a:extLst>
          </p:cNvPr>
          <p:cNvSpPr>
            <a:spLocks noGrp="1" noChangeArrowheads="1"/>
          </p:cNvSpPr>
          <p:nvPr>
            <p:ph type="title"/>
          </p:nvPr>
        </p:nvSpPr>
        <p:spPr bwMode="gray">
          <a:xfrm>
            <a:off x="417504" y="788294"/>
            <a:ext cx="11455870" cy="534662"/>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331634351"/>
      </p:ext>
    </p:extLst>
  </p:cSld>
  <p:clrMapOvr>
    <a:masterClrMapping/>
  </p:clrMapOvr>
  <p:extLst>
    <p:ext uri="{DCECCB84-F9BA-43D5-87BE-67443E8EF086}">
      <p15:sldGuideLst xmlns:p15="http://schemas.microsoft.com/office/powerpoint/2012/main">
        <p15:guide id="1" orient="horz" pos="523">
          <p15:clr>
            <a:srgbClr val="FBAE40"/>
          </p15:clr>
        </p15:guide>
        <p15:guide id="2" pos="4044">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Body &amp; Phot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1" name="Picture Placeholder 10">
            <a:extLst>
              <a:ext uri="{FF2B5EF4-FFF2-40B4-BE49-F238E27FC236}">
                <a16:creationId xmlns:a16="http://schemas.microsoft.com/office/drawing/2014/main" id="{C1E8B5DF-71E6-1649-A229-6CD0289DA7D9}"/>
              </a:ext>
            </a:extLst>
          </p:cNvPr>
          <p:cNvSpPr>
            <a:spLocks noGrp="1"/>
          </p:cNvSpPr>
          <p:nvPr>
            <p:ph type="pic" sz="quarter" idx="11"/>
          </p:nvPr>
        </p:nvSpPr>
        <p:spPr>
          <a:xfrm>
            <a:off x="6787066" y="788294"/>
            <a:ext cx="4779432" cy="4774977"/>
          </a:xfrm>
        </p:spPr>
        <p:txBody>
          <a:bodyPr/>
          <a:lstStyle/>
          <a:p>
            <a:endParaRPr lang="en-US"/>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17504" y="2978331"/>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Tree>
    <p:extLst>
      <p:ext uri="{BB962C8B-B14F-4D97-AF65-F5344CB8AC3E}">
        <p14:creationId xmlns:p14="http://schemas.microsoft.com/office/powerpoint/2010/main" val="3012999701"/>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Body &amp; Photo – Full Fra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1" name="Picture Placeholder 10">
            <a:extLst>
              <a:ext uri="{FF2B5EF4-FFF2-40B4-BE49-F238E27FC236}">
                <a16:creationId xmlns:a16="http://schemas.microsoft.com/office/drawing/2014/main" id="{C1E8B5DF-71E6-1649-A229-6CD0289DA7D9}"/>
              </a:ext>
            </a:extLst>
          </p:cNvPr>
          <p:cNvSpPr>
            <a:spLocks noGrp="1"/>
          </p:cNvSpPr>
          <p:nvPr>
            <p:ph type="pic" sz="quarter" idx="11"/>
          </p:nvPr>
        </p:nvSpPr>
        <p:spPr>
          <a:xfrm>
            <a:off x="6273196" y="0"/>
            <a:ext cx="5918804" cy="6077243"/>
          </a:xfrm>
        </p:spPr>
        <p:txBody>
          <a:bodyPr/>
          <a:lstStyle/>
          <a:p>
            <a:endParaRPr lang="en-US"/>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17504"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17504"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Tree>
    <p:extLst>
      <p:ext uri="{BB962C8B-B14F-4D97-AF65-F5344CB8AC3E}">
        <p14:creationId xmlns:p14="http://schemas.microsoft.com/office/powerpoint/2010/main" val="2284218949"/>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ata R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17504"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17504"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4" name="Rectangle 3">
            <a:extLst>
              <a:ext uri="{FF2B5EF4-FFF2-40B4-BE49-F238E27FC236}">
                <a16:creationId xmlns:a16="http://schemas.microsoft.com/office/drawing/2014/main" id="{B11CD22F-6E83-6052-EC17-1C0AA21B9171}"/>
              </a:ext>
            </a:extLst>
          </p:cNvPr>
          <p:cNvSpPr/>
          <p:nvPr userDrawn="1"/>
        </p:nvSpPr>
        <p:spPr>
          <a:xfrm>
            <a:off x="7644876" y="1"/>
            <a:ext cx="4547125" cy="6077243"/>
          </a:xfrm>
          <a:prstGeom prst="rect">
            <a:avLst/>
          </a:prstGeom>
          <a:solidFill>
            <a:srgbClr val="F9F5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Tree>
    <p:extLst>
      <p:ext uri="{BB962C8B-B14F-4D97-AF65-F5344CB8AC3E}">
        <p14:creationId xmlns:p14="http://schemas.microsoft.com/office/powerpoint/2010/main" val="3010339721"/>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ata Lef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3" name="Slide title"/>
          <p:cNvSpPr>
            <a:spLocks noGrp="1" noChangeArrowheads="1"/>
          </p:cNvSpPr>
          <p:nvPr>
            <p:ph type="title"/>
          </p:nvPr>
        </p:nvSpPr>
        <p:spPr bwMode="gray">
          <a:xfrm>
            <a:off x="4920099"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920099"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920099"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4" name="Rectangle 3">
            <a:extLst>
              <a:ext uri="{FF2B5EF4-FFF2-40B4-BE49-F238E27FC236}">
                <a16:creationId xmlns:a16="http://schemas.microsoft.com/office/drawing/2014/main" id="{B11CD22F-6E83-6052-EC17-1C0AA21B9171}"/>
              </a:ext>
            </a:extLst>
          </p:cNvPr>
          <p:cNvSpPr/>
          <p:nvPr userDrawn="1"/>
        </p:nvSpPr>
        <p:spPr>
          <a:xfrm>
            <a:off x="0" y="1"/>
            <a:ext cx="4547125" cy="6077243"/>
          </a:xfrm>
          <a:prstGeom prst="rect">
            <a:avLst/>
          </a:prstGeom>
          <a:solidFill>
            <a:srgbClr val="F9F5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pic>
        <p:nvPicPr>
          <p:cNvPr id="6" name="Picture 5">
            <a:extLst>
              <a:ext uri="{FF2B5EF4-FFF2-40B4-BE49-F238E27FC236}">
                <a16:creationId xmlns:a16="http://schemas.microsoft.com/office/drawing/2014/main" id="{CB089787-84CB-49CA-A34F-5019677752DC}"/>
              </a:ext>
            </a:extLst>
          </p:cNvPr>
          <p:cNvPicPr>
            <a:picLocks noChangeAspect="1"/>
          </p:cNvPicPr>
          <p:nvPr userDrawn="1"/>
        </p:nvPicPr>
        <p:blipFill>
          <a:blip r:embed="rId2"/>
          <a:stretch>
            <a:fillRect/>
          </a:stretch>
        </p:blipFill>
        <p:spPr>
          <a:xfrm>
            <a:off x="453507" y="6289447"/>
            <a:ext cx="1646894" cy="356351"/>
          </a:xfrm>
          <a:prstGeom prst="rect">
            <a:avLst/>
          </a:prstGeom>
        </p:spPr>
      </p:pic>
    </p:spTree>
    <p:extLst>
      <p:ext uri="{BB962C8B-B14F-4D97-AF65-F5344CB8AC3E}">
        <p14:creationId xmlns:p14="http://schemas.microsoft.com/office/powerpoint/2010/main" val="1525833767"/>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HIghlight Area Lef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3" name="Slide title"/>
          <p:cNvSpPr>
            <a:spLocks noGrp="1" noChangeArrowheads="1"/>
          </p:cNvSpPr>
          <p:nvPr>
            <p:ph type="title"/>
          </p:nvPr>
        </p:nvSpPr>
        <p:spPr bwMode="gray">
          <a:xfrm>
            <a:off x="4920099"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920099"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920099"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4" name="Rectangle 3">
            <a:extLst>
              <a:ext uri="{FF2B5EF4-FFF2-40B4-BE49-F238E27FC236}">
                <a16:creationId xmlns:a16="http://schemas.microsoft.com/office/drawing/2014/main" id="{B11CD22F-6E83-6052-EC17-1C0AA21B9171}"/>
              </a:ext>
            </a:extLst>
          </p:cNvPr>
          <p:cNvSpPr/>
          <p:nvPr userDrawn="1"/>
        </p:nvSpPr>
        <p:spPr>
          <a:xfrm>
            <a:off x="0" y="1"/>
            <a:ext cx="4547125" cy="6077243"/>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pic>
        <p:nvPicPr>
          <p:cNvPr id="5" name="Picture 4">
            <a:extLst>
              <a:ext uri="{FF2B5EF4-FFF2-40B4-BE49-F238E27FC236}">
                <a16:creationId xmlns:a16="http://schemas.microsoft.com/office/drawing/2014/main" id="{48549D18-ACB6-6AE6-EDED-76ADDEA20B70}"/>
              </a:ext>
            </a:extLst>
          </p:cNvPr>
          <p:cNvPicPr>
            <a:picLocks noChangeAspect="1"/>
          </p:cNvPicPr>
          <p:nvPr userDrawn="1"/>
        </p:nvPicPr>
        <p:blipFill>
          <a:blip r:embed="rId2"/>
          <a:stretch>
            <a:fillRect/>
          </a:stretch>
        </p:blipFill>
        <p:spPr>
          <a:xfrm>
            <a:off x="453507" y="6289447"/>
            <a:ext cx="1646894" cy="356351"/>
          </a:xfrm>
          <a:prstGeom prst="rect">
            <a:avLst/>
          </a:prstGeom>
        </p:spPr>
      </p:pic>
    </p:spTree>
    <p:extLst>
      <p:ext uri="{BB962C8B-B14F-4D97-AF65-F5344CB8AC3E}">
        <p14:creationId xmlns:p14="http://schemas.microsoft.com/office/powerpoint/2010/main" val="2966148375"/>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HIghlight Area R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17504"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17504"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4" name="Rectangle 3">
            <a:extLst>
              <a:ext uri="{FF2B5EF4-FFF2-40B4-BE49-F238E27FC236}">
                <a16:creationId xmlns:a16="http://schemas.microsoft.com/office/drawing/2014/main" id="{B11CD22F-6E83-6052-EC17-1C0AA21B9171}"/>
              </a:ext>
            </a:extLst>
          </p:cNvPr>
          <p:cNvSpPr/>
          <p:nvPr userDrawn="1"/>
        </p:nvSpPr>
        <p:spPr>
          <a:xfrm>
            <a:off x="7644876" y="1"/>
            <a:ext cx="4547125" cy="6077243"/>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Tree>
    <p:extLst>
      <p:ext uri="{BB962C8B-B14F-4D97-AF65-F5344CB8AC3E}">
        <p14:creationId xmlns:p14="http://schemas.microsoft.com/office/powerpoint/2010/main" val="904187838"/>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ivider Slide_No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489851" y="1858680"/>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489851" y="5091842"/>
            <a:ext cx="4963903" cy="441870"/>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pic>
        <p:nvPicPr>
          <p:cNvPr id="6" name="Picture 5">
            <a:extLst>
              <a:ext uri="{FF2B5EF4-FFF2-40B4-BE49-F238E27FC236}">
                <a16:creationId xmlns:a16="http://schemas.microsoft.com/office/drawing/2014/main" id="{CE5F1C28-2D67-B645-8B76-B4E7867374F4}"/>
              </a:ext>
            </a:extLst>
          </p:cNvPr>
          <p:cNvPicPr>
            <a:picLocks noChangeAspect="1"/>
          </p:cNvPicPr>
          <p:nvPr userDrawn="1"/>
        </p:nvPicPr>
        <p:blipFill>
          <a:blip r:embed="rId2"/>
          <a:stretch>
            <a:fillRect/>
          </a:stretch>
        </p:blipFill>
        <p:spPr>
          <a:xfrm>
            <a:off x="489851" y="559613"/>
            <a:ext cx="2568919" cy="559293"/>
          </a:xfrm>
          <a:prstGeom prst="rect">
            <a:avLst/>
          </a:prstGeom>
        </p:spPr>
      </p:pic>
      <p:pic>
        <p:nvPicPr>
          <p:cNvPr id="5" name="Picture 4" descr="A black and white line&#10;&#10;Description automatically generated">
            <a:extLst>
              <a:ext uri="{FF2B5EF4-FFF2-40B4-BE49-F238E27FC236}">
                <a16:creationId xmlns:a16="http://schemas.microsoft.com/office/drawing/2014/main" id="{E7297B82-B590-B7D7-3523-5A04F5AB96D4}"/>
              </a:ext>
            </a:extLst>
          </p:cNvPr>
          <p:cNvPicPr>
            <a:picLocks noChangeAspect="1"/>
          </p:cNvPicPr>
          <p:nvPr userDrawn="1"/>
        </p:nvPicPr>
        <p:blipFill>
          <a:blip r:embed="rId3"/>
          <a:stretch>
            <a:fillRect/>
          </a:stretch>
        </p:blipFill>
        <p:spPr>
          <a:xfrm rot="944538">
            <a:off x="4231655" y="97479"/>
            <a:ext cx="9017263" cy="6281775"/>
          </a:xfrm>
          <a:prstGeom prst="rect">
            <a:avLst/>
          </a:prstGeom>
        </p:spPr>
      </p:pic>
    </p:spTree>
    <p:extLst>
      <p:ext uri="{BB962C8B-B14F-4D97-AF65-F5344CB8AC3E}">
        <p14:creationId xmlns:p14="http://schemas.microsoft.com/office/powerpoint/2010/main" val="2141247970"/>
      </p:ext>
    </p:extLst>
  </p:cSld>
  <p:clrMapOvr>
    <a:masterClrMapping/>
  </p:clrMapOvr>
  <p:extLst>
    <p:ext uri="{DCECCB84-F9BA-43D5-87BE-67443E8EF086}">
      <p15:sldGuideLst xmlns:p15="http://schemas.microsoft.com/office/powerpoint/2012/main">
        <p15:guide id="1" pos="325">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3 column images">
    <p:spTree>
      <p:nvGrpSpPr>
        <p:cNvPr id="1" name=""/>
        <p:cNvGrpSpPr/>
        <p:nvPr/>
      </p:nvGrpSpPr>
      <p:grpSpPr>
        <a:xfrm>
          <a:off x="0" y="0"/>
          <a:ext cx="0" cy="0"/>
          <a:chOff x="0" y="0"/>
          <a:chExt cx="0" cy="0"/>
        </a:xfrm>
      </p:grpSpPr>
      <p:sp>
        <p:nvSpPr>
          <p:cNvPr id="7" name="SlideNumber">
            <a:extLst>
              <a:ext uri="{FF2B5EF4-FFF2-40B4-BE49-F238E27FC236}">
                <a16:creationId xmlns:a16="http://schemas.microsoft.com/office/drawing/2014/main" id="{02553608-7F46-6846-8443-185DA37E6448}"/>
              </a:ext>
            </a:extLst>
          </p:cNvPr>
          <p:cNvSpPr/>
          <p:nvPr userDrawn="1"/>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chemeClr val="tx2"/>
                </a:solidFill>
                <a:latin typeface="+mj-lt"/>
              </a:rPr>
              <a:pPr algn="r"/>
              <a:t>‹#›</a:t>
            </a:fld>
            <a:endParaRPr lang="fr-FR" sz="1139" b="0" dirty="0">
              <a:solidFill>
                <a:schemeClr val="tx2"/>
              </a:solidFill>
              <a:latin typeface="+mj-lt"/>
            </a:endParaRPr>
          </a:p>
        </p:txBody>
      </p:sp>
      <p:sp>
        <p:nvSpPr>
          <p:cNvPr id="8" name="Picture Placeholder 7">
            <a:extLst>
              <a:ext uri="{FF2B5EF4-FFF2-40B4-BE49-F238E27FC236}">
                <a16:creationId xmlns:a16="http://schemas.microsoft.com/office/drawing/2014/main" id="{8B0383DE-94AB-A04F-80F4-489E934B54F7}"/>
              </a:ext>
            </a:extLst>
          </p:cNvPr>
          <p:cNvSpPr>
            <a:spLocks noGrp="1"/>
          </p:cNvSpPr>
          <p:nvPr>
            <p:ph type="pic" sz="quarter" idx="10"/>
          </p:nvPr>
        </p:nvSpPr>
        <p:spPr>
          <a:xfrm>
            <a:off x="453677" y="1717198"/>
            <a:ext cx="3257129" cy="3817872"/>
          </a:xfrm>
        </p:spPr>
        <p:txBody>
          <a:bodyPr/>
          <a:lstStyle/>
          <a:p>
            <a:endParaRPr lang="en-US" dirty="0"/>
          </a:p>
        </p:txBody>
      </p:sp>
      <p:sp>
        <p:nvSpPr>
          <p:cNvPr id="11" name="Picture Placeholder 7">
            <a:extLst>
              <a:ext uri="{FF2B5EF4-FFF2-40B4-BE49-F238E27FC236}">
                <a16:creationId xmlns:a16="http://schemas.microsoft.com/office/drawing/2014/main" id="{EC5FD6F6-E9A8-A845-94C1-B94C540942B5}"/>
              </a:ext>
            </a:extLst>
          </p:cNvPr>
          <p:cNvSpPr>
            <a:spLocks noGrp="1"/>
          </p:cNvSpPr>
          <p:nvPr>
            <p:ph type="pic" sz="quarter" idx="11"/>
          </p:nvPr>
        </p:nvSpPr>
        <p:spPr>
          <a:xfrm>
            <a:off x="4327640" y="1717198"/>
            <a:ext cx="3257129" cy="3817872"/>
          </a:xfrm>
        </p:spPr>
        <p:txBody>
          <a:bodyPr/>
          <a:lstStyle/>
          <a:p>
            <a:endParaRPr lang="en-US" dirty="0"/>
          </a:p>
        </p:txBody>
      </p:sp>
      <p:sp>
        <p:nvSpPr>
          <p:cNvPr id="12" name="Picture Placeholder 7">
            <a:extLst>
              <a:ext uri="{FF2B5EF4-FFF2-40B4-BE49-F238E27FC236}">
                <a16:creationId xmlns:a16="http://schemas.microsoft.com/office/drawing/2014/main" id="{86ED98B1-E6A4-5144-812A-94C0C8FF988B}"/>
              </a:ext>
            </a:extLst>
          </p:cNvPr>
          <p:cNvSpPr>
            <a:spLocks noGrp="1"/>
          </p:cNvSpPr>
          <p:nvPr>
            <p:ph type="pic" sz="quarter" idx="12"/>
          </p:nvPr>
        </p:nvSpPr>
        <p:spPr>
          <a:xfrm>
            <a:off x="8201603" y="1717198"/>
            <a:ext cx="3257129" cy="3817872"/>
          </a:xfrm>
        </p:spPr>
        <p:txBody>
          <a:bodyPr/>
          <a:lstStyle/>
          <a:p>
            <a:endParaRPr lang="en-US" dirty="0"/>
          </a:p>
        </p:txBody>
      </p:sp>
      <p:sp>
        <p:nvSpPr>
          <p:cNvPr id="14" name="Rectangle 13">
            <a:extLst>
              <a:ext uri="{FF2B5EF4-FFF2-40B4-BE49-F238E27FC236}">
                <a16:creationId xmlns:a16="http://schemas.microsoft.com/office/drawing/2014/main" id="{EEA6EF91-6BF4-0F45-AB81-FF9C249775F3}"/>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5" name="Picture 14">
            <a:extLst>
              <a:ext uri="{FF2B5EF4-FFF2-40B4-BE49-F238E27FC236}">
                <a16:creationId xmlns:a16="http://schemas.microsoft.com/office/drawing/2014/main" id="{BB126AD7-8466-8544-8E48-BBF1302F12F7}"/>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17" name="Text Placeholder 9">
            <a:extLst>
              <a:ext uri="{FF2B5EF4-FFF2-40B4-BE49-F238E27FC236}">
                <a16:creationId xmlns:a16="http://schemas.microsoft.com/office/drawing/2014/main" id="{CE801497-FAB9-9D48-9D4D-54ADE38643F2}"/>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 name="Slide title">
            <a:extLst>
              <a:ext uri="{FF2B5EF4-FFF2-40B4-BE49-F238E27FC236}">
                <a16:creationId xmlns:a16="http://schemas.microsoft.com/office/drawing/2014/main" id="{EF0C90DB-B150-253D-F5AE-2BC583C14E65}"/>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2137290183"/>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3 column text">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B21CD64-959C-294B-BAD6-BA4A6E4E198A}"/>
              </a:ext>
            </a:extLst>
          </p:cNvPr>
          <p:cNvSpPr/>
          <p:nvPr userDrawn="1"/>
        </p:nvSpPr>
        <p:spPr>
          <a:xfrm>
            <a:off x="8194067"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21" name="Text Placeholder 14">
            <a:extLst>
              <a:ext uri="{FF2B5EF4-FFF2-40B4-BE49-F238E27FC236}">
                <a16:creationId xmlns:a16="http://schemas.microsoft.com/office/drawing/2014/main" id="{A4480BC6-F5FE-314D-B566-02F2E895B2B8}"/>
              </a:ext>
            </a:extLst>
          </p:cNvPr>
          <p:cNvSpPr>
            <a:spLocks noGrp="1"/>
          </p:cNvSpPr>
          <p:nvPr>
            <p:ph type="body" sz="quarter" idx="17"/>
          </p:nvPr>
        </p:nvSpPr>
        <p:spPr>
          <a:xfrm>
            <a:off x="8440816"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2" name="Text Placeholder 14">
            <a:extLst>
              <a:ext uri="{FF2B5EF4-FFF2-40B4-BE49-F238E27FC236}">
                <a16:creationId xmlns:a16="http://schemas.microsoft.com/office/drawing/2014/main" id="{7D6A5A9F-BB55-A34F-BEA5-DAC69840FF91}"/>
              </a:ext>
            </a:extLst>
          </p:cNvPr>
          <p:cNvSpPr>
            <a:spLocks noGrp="1"/>
          </p:cNvSpPr>
          <p:nvPr>
            <p:ph type="body" sz="quarter" idx="18"/>
          </p:nvPr>
        </p:nvSpPr>
        <p:spPr>
          <a:xfrm>
            <a:off x="8440816"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4" name="Rectangle 3">
            <a:extLst>
              <a:ext uri="{FF2B5EF4-FFF2-40B4-BE49-F238E27FC236}">
                <a16:creationId xmlns:a16="http://schemas.microsoft.com/office/drawing/2014/main" id="{C7430F69-0BE0-F34C-9B91-51A734F61656}"/>
              </a:ext>
            </a:extLst>
          </p:cNvPr>
          <p:cNvSpPr/>
          <p:nvPr userDrawn="1"/>
        </p:nvSpPr>
        <p:spPr>
          <a:xfrm>
            <a:off x="453678"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7" name="SlideNumber">
            <a:extLst>
              <a:ext uri="{FF2B5EF4-FFF2-40B4-BE49-F238E27FC236}">
                <a16:creationId xmlns:a16="http://schemas.microsoft.com/office/drawing/2014/main" id="{02553608-7F46-6846-8443-185DA37E6448}"/>
              </a:ext>
            </a:extLst>
          </p:cNvPr>
          <p:cNvSpPr/>
          <p:nvPr userDrawn="1"/>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chemeClr val="tx2"/>
                </a:solidFill>
                <a:latin typeface="+mj-lt"/>
              </a:rPr>
              <a:pPr algn="r"/>
              <a:t>‹#›</a:t>
            </a:fld>
            <a:endParaRPr lang="fr-FR" sz="1139" b="0" dirty="0">
              <a:solidFill>
                <a:schemeClr val="tx2"/>
              </a:solidFill>
              <a:latin typeface="+mj-lt"/>
            </a:endParaRPr>
          </a:p>
        </p:txBody>
      </p:sp>
      <p:sp>
        <p:nvSpPr>
          <p:cNvPr id="9" name="Rectangle 8">
            <a:extLst>
              <a:ext uri="{FF2B5EF4-FFF2-40B4-BE49-F238E27FC236}">
                <a16:creationId xmlns:a16="http://schemas.microsoft.com/office/drawing/2014/main" id="{CFB0DFF3-B1B1-664F-9652-F957B37CA61B}"/>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0" name="Picture 9">
            <a:extLst>
              <a:ext uri="{FF2B5EF4-FFF2-40B4-BE49-F238E27FC236}">
                <a16:creationId xmlns:a16="http://schemas.microsoft.com/office/drawing/2014/main" id="{FE40FC9A-F6DE-9F45-96F3-6AC9D4F04209}"/>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15" name="Text Placeholder 14">
            <a:extLst>
              <a:ext uri="{FF2B5EF4-FFF2-40B4-BE49-F238E27FC236}">
                <a16:creationId xmlns:a16="http://schemas.microsoft.com/office/drawing/2014/main" id="{AB5A2172-466A-3849-8E72-235230FE78AA}"/>
              </a:ext>
            </a:extLst>
          </p:cNvPr>
          <p:cNvSpPr>
            <a:spLocks noGrp="1"/>
          </p:cNvSpPr>
          <p:nvPr>
            <p:ph type="body" sz="quarter" idx="13"/>
          </p:nvPr>
        </p:nvSpPr>
        <p:spPr>
          <a:xfrm>
            <a:off x="700427"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6" name="Text Placeholder 14">
            <a:extLst>
              <a:ext uri="{FF2B5EF4-FFF2-40B4-BE49-F238E27FC236}">
                <a16:creationId xmlns:a16="http://schemas.microsoft.com/office/drawing/2014/main" id="{E8B58A57-632A-AB42-8B25-99A2335C7406}"/>
              </a:ext>
            </a:extLst>
          </p:cNvPr>
          <p:cNvSpPr>
            <a:spLocks noGrp="1"/>
          </p:cNvSpPr>
          <p:nvPr>
            <p:ph type="body" sz="quarter" idx="14"/>
          </p:nvPr>
        </p:nvSpPr>
        <p:spPr>
          <a:xfrm>
            <a:off x="700427"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7" name="Rectangle 16">
            <a:extLst>
              <a:ext uri="{FF2B5EF4-FFF2-40B4-BE49-F238E27FC236}">
                <a16:creationId xmlns:a16="http://schemas.microsoft.com/office/drawing/2014/main" id="{E14397A7-7DAA-1E4A-863B-AA7A55C334C1}"/>
              </a:ext>
            </a:extLst>
          </p:cNvPr>
          <p:cNvSpPr/>
          <p:nvPr userDrawn="1"/>
        </p:nvSpPr>
        <p:spPr>
          <a:xfrm>
            <a:off x="4287322"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8" name="Text Placeholder 14">
            <a:extLst>
              <a:ext uri="{FF2B5EF4-FFF2-40B4-BE49-F238E27FC236}">
                <a16:creationId xmlns:a16="http://schemas.microsoft.com/office/drawing/2014/main" id="{3E985FFC-B49C-EE43-89FB-F10DE2C76308}"/>
              </a:ext>
            </a:extLst>
          </p:cNvPr>
          <p:cNvSpPr>
            <a:spLocks noGrp="1"/>
          </p:cNvSpPr>
          <p:nvPr>
            <p:ph type="body" sz="quarter" idx="15"/>
          </p:nvPr>
        </p:nvSpPr>
        <p:spPr>
          <a:xfrm>
            <a:off x="4534071"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9" name="Text Placeholder 14">
            <a:extLst>
              <a:ext uri="{FF2B5EF4-FFF2-40B4-BE49-F238E27FC236}">
                <a16:creationId xmlns:a16="http://schemas.microsoft.com/office/drawing/2014/main" id="{31C2A009-8A10-5042-8EF8-CD3DA58E9524}"/>
              </a:ext>
            </a:extLst>
          </p:cNvPr>
          <p:cNvSpPr>
            <a:spLocks noGrp="1"/>
          </p:cNvSpPr>
          <p:nvPr>
            <p:ph type="body" sz="quarter" idx="16"/>
          </p:nvPr>
        </p:nvSpPr>
        <p:spPr>
          <a:xfrm>
            <a:off x="4534071"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26" name="Text Placeholder 9">
            <a:extLst>
              <a:ext uri="{FF2B5EF4-FFF2-40B4-BE49-F238E27FC236}">
                <a16:creationId xmlns:a16="http://schemas.microsoft.com/office/drawing/2014/main" id="{94570960-2093-D44F-A93D-660D15BB5B04}"/>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 name="Slide title">
            <a:extLst>
              <a:ext uri="{FF2B5EF4-FFF2-40B4-BE49-F238E27FC236}">
                <a16:creationId xmlns:a16="http://schemas.microsoft.com/office/drawing/2014/main" id="{D2841233-8495-9465-B71F-8E0473CEA0CF}"/>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3146790742"/>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body, 2 col photos">
    <p:spTree>
      <p:nvGrpSpPr>
        <p:cNvPr id="1" name=""/>
        <p:cNvGrpSpPr/>
        <p:nvPr/>
      </p:nvGrpSpPr>
      <p:grpSpPr>
        <a:xfrm>
          <a:off x="0" y="0"/>
          <a:ext cx="0" cy="0"/>
          <a:chOff x="0" y="0"/>
          <a:chExt cx="0" cy="0"/>
        </a:xfrm>
      </p:grpSpPr>
      <p:sp>
        <p:nvSpPr>
          <p:cNvPr id="7" name="SlideNumber">
            <a:extLst>
              <a:ext uri="{FF2B5EF4-FFF2-40B4-BE49-F238E27FC236}">
                <a16:creationId xmlns:a16="http://schemas.microsoft.com/office/drawing/2014/main" id="{02553608-7F46-6846-8443-185DA37E6448}"/>
              </a:ext>
            </a:extLst>
          </p:cNvPr>
          <p:cNvSpPr/>
          <p:nvPr userDrawn="1"/>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chemeClr val="tx2"/>
                </a:solidFill>
                <a:latin typeface="+mj-lt"/>
              </a:rPr>
              <a:pPr algn="r"/>
              <a:t>‹#›</a:t>
            </a:fld>
            <a:endParaRPr lang="fr-FR" sz="1139" b="0" dirty="0">
              <a:solidFill>
                <a:schemeClr val="tx2"/>
              </a:solidFill>
              <a:latin typeface="+mj-lt"/>
            </a:endParaRPr>
          </a:p>
        </p:txBody>
      </p:sp>
      <p:sp>
        <p:nvSpPr>
          <p:cNvPr id="9" name="Rectangle 8">
            <a:extLst>
              <a:ext uri="{FF2B5EF4-FFF2-40B4-BE49-F238E27FC236}">
                <a16:creationId xmlns:a16="http://schemas.microsoft.com/office/drawing/2014/main" id="{CFB0DFF3-B1B1-664F-9652-F957B37CA61B}"/>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0" name="Picture 9">
            <a:extLst>
              <a:ext uri="{FF2B5EF4-FFF2-40B4-BE49-F238E27FC236}">
                <a16:creationId xmlns:a16="http://schemas.microsoft.com/office/drawing/2014/main" id="{FE40FC9A-F6DE-9F45-96F3-6AC9D4F04209}"/>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26" name="Text Placeholder 9">
            <a:extLst>
              <a:ext uri="{FF2B5EF4-FFF2-40B4-BE49-F238E27FC236}">
                <a16:creationId xmlns:a16="http://schemas.microsoft.com/office/drawing/2014/main" id="{94570960-2093-D44F-A93D-660D15BB5B04}"/>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4" name="Text Placeholder 12">
            <a:extLst>
              <a:ext uri="{FF2B5EF4-FFF2-40B4-BE49-F238E27FC236}">
                <a16:creationId xmlns:a16="http://schemas.microsoft.com/office/drawing/2014/main" id="{1792E700-06B3-824C-95A9-BAFEED292AA2}"/>
              </a:ext>
            </a:extLst>
          </p:cNvPr>
          <p:cNvSpPr>
            <a:spLocks noGrp="1"/>
          </p:cNvSpPr>
          <p:nvPr>
            <p:ph type="body" sz="quarter" idx="14"/>
          </p:nvPr>
        </p:nvSpPr>
        <p:spPr>
          <a:xfrm>
            <a:off x="453677" y="1415032"/>
            <a:ext cx="11286153" cy="876555"/>
          </a:xfrm>
        </p:spPr>
        <p:txBody>
          <a:bodyPr lIns="0" tIns="0" rIns="0" bIns="0"/>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8" name="Picture Placeholder 7">
            <a:extLst>
              <a:ext uri="{FF2B5EF4-FFF2-40B4-BE49-F238E27FC236}">
                <a16:creationId xmlns:a16="http://schemas.microsoft.com/office/drawing/2014/main" id="{E11190D7-3F81-534C-909D-8A82B82CC616}"/>
              </a:ext>
            </a:extLst>
          </p:cNvPr>
          <p:cNvSpPr>
            <a:spLocks noGrp="1"/>
          </p:cNvSpPr>
          <p:nvPr>
            <p:ph type="pic" sz="quarter" idx="15"/>
          </p:nvPr>
        </p:nvSpPr>
        <p:spPr>
          <a:xfrm>
            <a:off x="453677" y="2533692"/>
            <a:ext cx="5502904" cy="3139607"/>
          </a:xfrm>
        </p:spPr>
        <p:txBody>
          <a:bodyPr/>
          <a:lstStyle/>
          <a:p>
            <a:endParaRPr lang="en-US"/>
          </a:p>
        </p:txBody>
      </p:sp>
      <p:sp>
        <p:nvSpPr>
          <p:cNvPr id="25" name="Picture Placeholder 7">
            <a:extLst>
              <a:ext uri="{FF2B5EF4-FFF2-40B4-BE49-F238E27FC236}">
                <a16:creationId xmlns:a16="http://schemas.microsoft.com/office/drawing/2014/main" id="{FE5555DB-83F8-9048-94E7-825C180609A9}"/>
              </a:ext>
            </a:extLst>
          </p:cNvPr>
          <p:cNvSpPr>
            <a:spLocks noGrp="1"/>
          </p:cNvSpPr>
          <p:nvPr>
            <p:ph type="pic" sz="quarter" idx="16"/>
          </p:nvPr>
        </p:nvSpPr>
        <p:spPr>
          <a:xfrm>
            <a:off x="6236927" y="2533692"/>
            <a:ext cx="5502904" cy="3139607"/>
          </a:xfrm>
        </p:spPr>
        <p:txBody>
          <a:bodyPr/>
          <a:lstStyle/>
          <a:p>
            <a:endParaRPr lang="en-US"/>
          </a:p>
        </p:txBody>
      </p:sp>
      <p:sp>
        <p:nvSpPr>
          <p:cNvPr id="2" name="Slide title">
            <a:extLst>
              <a:ext uri="{FF2B5EF4-FFF2-40B4-BE49-F238E27FC236}">
                <a16:creationId xmlns:a16="http://schemas.microsoft.com/office/drawing/2014/main" id="{811BA301-7EDA-314A-4699-6B700723E8A1}"/>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1374354245"/>
      </p:ext>
    </p:extLst>
  </p:cSld>
  <p:clrMapOvr>
    <a:masterClrMapping/>
  </p:clrMapOvr>
  <p:extLst>
    <p:ext uri="{DCECCB84-F9BA-43D5-87BE-67443E8EF086}">
      <p15:sldGuideLst xmlns:p15="http://schemas.microsoft.com/office/powerpoint/2012/main">
        <p15:guide id="1" pos="301">
          <p15:clr>
            <a:srgbClr val="FBAE40"/>
          </p15:clr>
        </p15:guide>
        <p15:guide id="2" pos="7789">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3 column text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B0DFF3-B1B1-664F-9652-F957B37CA61B}"/>
              </a:ext>
            </a:extLst>
          </p:cNvPr>
          <p:cNvSpPr/>
          <p:nvPr userDrawn="1"/>
        </p:nvSpPr>
        <p:spPr>
          <a:xfrm>
            <a:off x="0" y="0"/>
            <a:ext cx="12192000"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Roboto" panose="02000000000000000000" pitchFamily="2" charset="0"/>
              <a:ea typeface="Roboto" panose="02000000000000000000" pitchFamily="2" charset="0"/>
              <a:cs typeface="Roboto" panose="02000000000000000000" pitchFamily="2" charset="0"/>
            </a:endParaRPr>
          </a:p>
        </p:txBody>
      </p:sp>
      <p:pic>
        <p:nvPicPr>
          <p:cNvPr id="24" name="Picture 23">
            <a:extLst>
              <a:ext uri="{FF2B5EF4-FFF2-40B4-BE49-F238E27FC236}">
                <a16:creationId xmlns:a16="http://schemas.microsoft.com/office/drawing/2014/main" id="{AE2855A5-1FCC-4840-93DC-0E665385EB9B}"/>
              </a:ext>
            </a:extLst>
          </p:cNvPr>
          <p:cNvPicPr>
            <a:picLocks noChangeAspect="1"/>
          </p:cNvPicPr>
          <p:nvPr userDrawn="1"/>
        </p:nvPicPr>
        <p:blipFill>
          <a:blip r:embed="rId2"/>
          <a:stretch>
            <a:fillRect/>
          </a:stretch>
        </p:blipFill>
        <p:spPr>
          <a:xfrm>
            <a:off x="3403570" y="171618"/>
            <a:ext cx="9164642" cy="6435661"/>
          </a:xfrm>
          <a:prstGeom prst="rect">
            <a:avLst/>
          </a:prstGeom>
        </p:spPr>
      </p:pic>
      <p:sp>
        <p:nvSpPr>
          <p:cNvPr id="26" name="Text Placeholder 9">
            <a:extLst>
              <a:ext uri="{FF2B5EF4-FFF2-40B4-BE49-F238E27FC236}">
                <a16:creationId xmlns:a16="http://schemas.microsoft.com/office/drawing/2014/main" id="{94570960-2093-D44F-A93D-660D15BB5B04}"/>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0" name="Rectangle 19">
            <a:extLst>
              <a:ext uri="{FF2B5EF4-FFF2-40B4-BE49-F238E27FC236}">
                <a16:creationId xmlns:a16="http://schemas.microsoft.com/office/drawing/2014/main" id="{5B21CD64-959C-294B-BAD6-BA4A6E4E198A}"/>
              </a:ext>
            </a:extLst>
          </p:cNvPr>
          <p:cNvSpPr/>
          <p:nvPr userDrawn="1"/>
        </p:nvSpPr>
        <p:spPr>
          <a:xfrm>
            <a:off x="8194067"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21" name="Text Placeholder 14">
            <a:extLst>
              <a:ext uri="{FF2B5EF4-FFF2-40B4-BE49-F238E27FC236}">
                <a16:creationId xmlns:a16="http://schemas.microsoft.com/office/drawing/2014/main" id="{A4480BC6-F5FE-314D-B566-02F2E895B2B8}"/>
              </a:ext>
            </a:extLst>
          </p:cNvPr>
          <p:cNvSpPr>
            <a:spLocks noGrp="1"/>
          </p:cNvSpPr>
          <p:nvPr>
            <p:ph type="body" sz="quarter" idx="17"/>
          </p:nvPr>
        </p:nvSpPr>
        <p:spPr>
          <a:xfrm>
            <a:off x="8440816"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2" name="Text Placeholder 14">
            <a:extLst>
              <a:ext uri="{FF2B5EF4-FFF2-40B4-BE49-F238E27FC236}">
                <a16:creationId xmlns:a16="http://schemas.microsoft.com/office/drawing/2014/main" id="{7D6A5A9F-BB55-A34F-BEA5-DAC69840FF91}"/>
              </a:ext>
            </a:extLst>
          </p:cNvPr>
          <p:cNvSpPr>
            <a:spLocks noGrp="1"/>
          </p:cNvSpPr>
          <p:nvPr>
            <p:ph type="body" sz="quarter" idx="18"/>
          </p:nvPr>
        </p:nvSpPr>
        <p:spPr>
          <a:xfrm>
            <a:off x="8440816"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4" name="Rectangle 3">
            <a:extLst>
              <a:ext uri="{FF2B5EF4-FFF2-40B4-BE49-F238E27FC236}">
                <a16:creationId xmlns:a16="http://schemas.microsoft.com/office/drawing/2014/main" id="{C7430F69-0BE0-F34C-9B91-51A734F61656}"/>
              </a:ext>
            </a:extLst>
          </p:cNvPr>
          <p:cNvSpPr/>
          <p:nvPr userDrawn="1"/>
        </p:nvSpPr>
        <p:spPr>
          <a:xfrm>
            <a:off x="453678"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0" name="Picture 9">
            <a:extLst>
              <a:ext uri="{FF2B5EF4-FFF2-40B4-BE49-F238E27FC236}">
                <a16:creationId xmlns:a16="http://schemas.microsoft.com/office/drawing/2014/main" id="{FE40FC9A-F6DE-9F45-96F3-6AC9D4F04209}"/>
              </a:ext>
            </a:extLst>
          </p:cNvPr>
          <p:cNvPicPr>
            <a:picLocks noChangeAspect="1"/>
          </p:cNvPicPr>
          <p:nvPr userDrawn="1"/>
        </p:nvPicPr>
        <p:blipFill>
          <a:blip r:embed="rId3"/>
          <a:stretch>
            <a:fillRect/>
          </a:stretch>
        </p:blipFill>
        <p:spPr>
          <a:xfrm>
            <a:off x="453507" y="6289447"/>
            <a:ext cx="1646894" cy="356351"/>
          </a:xfrm>
          <a:prstGeom prst="rect">
            <a:avLst/>
          </a:prstGeom>
        </p:spPr>
      </p:pic>
      <p:sp>
        <p:nvSpPr>
          <p:cNvPr id="15" name="Text Placeholder 14">
            <a:extLst>
              <a:ext uri="{FF2B5EF4-FFF2-40B4-BE49-F238E27FC236}">
                <a16:creationId xmlns:a16="http://schemas.microsoft.com/office/drawing/2014/main" id="{AB5A2172-466A-3849-8E72-235230FE78AA}"/>
              </a:ext>
            </a:extLst>
          </p:cNvPr>
          <p:cNvSpPr>
            <a:spLocks noGrp="1"/>
          </p:cNvSpPr>
          <p:nvPr>
            <p:ph type="body" sz="quarter" idx="13"/>
          </p:nvPr>
        </p:nvSpPr>
        <p:spPr>
          <a:xfrm>
            <a:off x="700427"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6" name="Text Placeholder 14">
            <a:extLst>
              <a:ext uri="{FF2B5EF4-FFF2-40B4-BE49-F238E27FC236}">
                <a16:creationId xmlns:a16="http://schemas.microsoft.com/office/drawing/2014/main" id="{E8B58A57-632A-AB42-8B25-99A2335C7406}"/>
              </a:ext>
            </a:extLst>
          </p:cNvPr>
          <p:cNvSpPr>
            <a:spLocks noGrp="1"/>
          </p:cNvSpPr>
          <p:nvPr>
            <p:ph type="body" sz="quarter" idx="14"/>
          </p:nvPr>
        </p:nvSpPr>
        <p:spPr>
          <a:xfrm>
            <a:off x="700427"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7" name="Rectangle 16">
            <a:extLst>
              <a:ext uri="{FF2B5EF4-FFF2-40B4-BE49-F238E27FC236}">
                <a16:creationId xmlns:a16="http://schemas.microsoft.com/office/drawing/2014/main" id="{E14397A7-7DAA-1E4A-863B-AA7A55C334C1}"/>
              </a:ext>
            </a:extLst>
          </p:cNvPr>
          <p:cNvSpPr/>
          <p:nvPr userDrawn="1"/>
        </p:nvSpPr>
        <p:spPr>
          <a:xfrm>
            <a:off x="4287322"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8" name="Text Placeholder 14">
            <a:extLst>
              <a:ext uri="{FF2B5EF4-FFF2-40B4-BE49-F238E27FC236}">
                <a16:creationId xmlns:a16="http://schemas.microsoft.com/office/drawing/2014/main" id="{3E985FFC-B49C-EE43-89FB-F10DE2C76308}"/>
              </a:ext>
            </a:extLst>
          </p:cNvPr>
          <p:cNvSpPr>
            <a:spLocks noGrp="1"/>
          </p:cNvSpPr>
          <p:nvPr>
            <p:ph type="body" sz="quarter" idx="15"/>
          </p:nvPr>
        </p:nvSpPr>
        <p:spPr>
          <a:xfrm>
            <a:off x="4534071"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9" name="Text Placeholder 14">
            <a:extLst>
              <a:ext uri="{FF2B5EF4-FFF2-40B4-BE49-F238E27FC236}">
                <a16:creationId xmlns:a16="http://schemas.microsoft.com/office/drawing/2014/main" id="{31C2A009-8A10-5042-8EF8-CD3DA58E9524}"/>
              </a:ext>
            </a:extLst>
          </p:cNvPr>
          <p:cNvSpPr>
            <a:spLocks noGrp="1"/>
          </p:cNvSpPr>
          <p:nvPr>
            <p:ph type="body" sz="quarter" idx="16"/>
          </p:nvPr>
        </p:nvSpPr>
        <p:spPr>
          <a:xfrm>
            <a:off x="4534071"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5" name="Slide title">
            <a:extLst>
              <a:ext uri="{FF2B5EF4-FFF2-40B4-BE49-F238E27FC236}">
                <a16:creationId xmlns:a16="http://schemas.microsoft.com/office/drawing/2014/main" id="{E45CB97D-7690-9316-C4F2-9C14776A22AA}"/>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635137627"/>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Slide Solid Backgrou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B0DFF3-B1B1-664F-9652-F957B37CA61B}"/>
              </a:ext>
            </a:extLst>
          </p:cNvPr>
          <p:cNvSpPr/>
          <p:nvPr userDrawn="1"/>
        </p:nvSpPr>
        <p:spPr>
          <a:xfrm>
            <a:off x="0" y="0"/>
            <a:ext cx="12192000"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Roboto" panose="02000000000000000000" pitchFamily="2" charset="0"/>
              <a:ea typeface="Roboto" panose="02000000000000000000" pitchFamily="2" charset="0"/>
              <a:cs typeface="Roboto" panose="02000000000000000000" pitchFamily="2" charset="0"/>
            </a:endParaRPr>
          </a:p>
        </p:txBody>
      </p:sp>
      <p:pic>
        <p:nvPicPr>
          <p:cNvPr id="24" name="Picture 23">
            <a:extLst>
              <a:ext uri="{FF2B5EF4-FFF2-40B4-BE49-F238E27FC236}">
                <a16:creationId xmlns:a16="http://schemas.microsoft.com/office/drawing/2014/main" id="{AE2855A5-1FCC-4840-93DC-0E665385EB9B}"/>
              </a:ext>
            </a:extLst>
          </p:cNvPr>
          <p:cNvPicPr>
            <a:picLocks noChangeAspect="1"/>
          </p:cNvPicPr>
          <p:nvPr userDrawn="1"/>
        </p:nvPicPr>
        <p:blipFill>
          <a:blip r:embed="rId2"/>
          <a:stretch>
            <a:fillRect/>
          </a:stretch>
        </p:blipFill>
        <p:spPr>
          <a:xfrm rot="1589238">
            <a:off x="8880453" y="-3468663"/>
            <a:ext cx="9164642" cy="6435661"/>
          </a:xfrm>
          <a:prstGeom prst="rect">
            <a:avLst/>
          </a:prstGeom>
        </p:spPr>
      </p:pic>
      <p:sp>
        <p:nvSpPr>
          <p:cNvPr id="3" name="Slide title"/>
          <p:cNvSpPr>
            <a:spLocks noGrp="1" noChangeArrowheads="1"/>
          </p:cNvSpPr>
          <p:nvPr>
            <p:ph type="title" hasCustomPrompt="1"/>
          </p:nvPr>
        </p:nvSpPr>
        <p:spPr bwMode="gray">
          <a:xfrm>
            <a:off x="2152682" y="2344982"/>
            <a:ext cx="7886637" cy="1725264"/>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gn="ctr">
              <a:defRPr sz="3798">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“This is a sample quote to draw help make a point based on what people are saying”</a:t>
            </a:r>
            <a:endParaRPr lang="en-CA" noProof="1"/>
          </a:p>
        </p:txBody>
      </p:sp>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pic>
        <p:nvPicPr>
          <p:cNvPr id="2" name="Picture 1">
            <a:extLst>
              <a:ext uri="{FF2B5EF4-FFF2-40B4-BE49-F238E27FC236}">
                <a16:creationId xmlns:a16="http://schemas.microsoft.com/office/drawing/2014/main" id="{27559270-809D-37E8-15CC-0BD03E2B0AA5}"/>
              </a:ext>
            </a:extLst>
          </p:cNvPr>
          <p:cNvPicPr>
            <a:picLocks noChangeAspect="1"/>
          </p:cNvPicPr>
          <p:nvPr userDrawn="1"/>
        </p:nvPicPr>
        <p:blipFill>
          <a:blip r:embed="rId2"/>
          <a:stretch>
            <a:fillRect/>
          </a:stretch>
        </p:blipFill>
        <p:spPr>
          <a:xfrm rot="1589238">
            <a:off x="-4582321" y="2805470"/>
            <a:ext cx="9164642" cy="6435661"/>
          </a:xfrm>
          <a:prstGeom prst="rect">
            <a:avLst/>
          </a:prstGeom>
        </p:spPr>
      </p:pic>
      <p:sp>
        <p:nvSpPr>
          <p:cNvPr id="7" name="Slide title">
            <a:extLst>
              <a:ext uri="{FF2B5EF4-FFF2-40B4-BE49-F238E27FC236}">
                <a16:creationId xmlns:a16="http://schemas.microsoft.com/office/drawing/2014/main" id="{26FCEBF3-9EB5-0D50-D6B3-B98914F5F922}"/>
              </a:ext>
            </a:extLst>
          </p:cNvPr>
          <p:cNvSpPr txBox="1">
            <a:spLocks noChangeArrowheads="1"/>
          </p:cNvSpPr>
          <p:nvPr userDrawn="1"/>
        </p:nvSpPr>
        <p:spPr bwMode="gray">
          <a:xfrm>
            <a:off x="2152682" y="4311149"/>
            <a:ext cx="7886637" cy="592675"/>
          </a:xfrm>
          <a:prstGeom prst="rect">
            <a:avLst/>
          </a:prstGeom>
          <a:noFill/>
          <a:ln w="9525">
            <a:noFill/>
            <a:miter lim="800000"/>
            <a:headEnd/>
            <a:tailEnd/>
          </a:ln>
          <a:effectLst/>
        </p:spPr>
        <p:txBody>
          <a:bodyPr vert="horz" wrap="square" lIns="0" tIns="0" rIns="68360" bIns="0" numCol="1" anchor="t" anchorCtr="0" compatLnSpc="1">
            <a:prstTxWarp prst="textNoShape">
              <a:avLst/>
            </a:prstTxWarp>
          </a:bodyPr>
          <a:lstStyle>
            <a:lvl1pPr algn="ctr" defTabSz="981334" rtl="0" eaLnBrk="1" latinLnBrk="0" hangingPunct="1">
              <a:lnSpc>
                <a:spcPts val="4400"/>
              </a:lnSpc>
              <a:spcBef>
                <a:spcPct val="0"/>
              </a:spcBef>
              <a:buNone/>
              <a:defRPr sz="4000" b="1" i="0" kern="120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r>
              <a:rPr lang="en-US" sz="1709" b="0" noProof="1"/>
              <a:t>Jane Doe</a:t>
            </a:r>
            <a:endParaRPr lang="en-CA" sz="1709" b="0" noProof="1"/>
          </a:p>
        </p:txBody>
      </p:sp>
    </p:spTree>
    <p:extLst>
      <p:ext uri="{BB962C8B-B14F-4D97-AF65-F5344CB8AC3E}">
        <p14:creationId xmlns:p14="http://schemas.microsoft.com/office/powerpoint/2010/main" val="1781752630"/>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3 column text – Chartreu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B0DFF3-B1B1-664F-9652-F957B37CA61B}"/>
              </a:ext>
            </a:extLst>
          </p:cNvPr>
          <p:cNvSpPr/>
          <p:nvPr userDrawn="1"/>
        </p:nvSpPr>
        <p:spPr>
          <a:xfrm>
            <a:off x="0" y="0"/>
            <a:ext cx="12192000" cy="6858000"/>
          </a:xfrm>
          <a:prstGeom prst="rect">
            <a:avLst/>
          </a:prstGeom>
          <a:solidFill>
            <a:srgbClr val="E1F4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1" name="Picture 10">
            <a:extLst>
              <a:ext uri="{FF2B5EF4-FFF2-40B4-BE49-F238E27FC236}">
                <a16:creationId xmlns:a16="http://schemas.microsoft.com/office/drawing/2014/main" id="{AEDED3FD-7692-5346-A7FB-FE36A0361CFC}"/>
              </a:ext>
            </a:extLst>
          </p:cNvPr>
          <p:cNvPicPr>
            <a:picLocks noChangeAspect="1"/>
          </p:cNvPicPr>
          <p:nvPr userDrawn="1"/>
        </p:nvPicPr>
        <p:blipFill>
          <a:blip r:embed="rId2"/>
          <a:stretch>
            <a:fillRect/>
          </a:stretch>
        </p:blipFill>
        <p:spPr>
          <a:xfrm>
            <a:off x="3403570" y="171618"/>
            <a:ext cx="9164642" cy="6435661"/>
          </a:xfrm>
          <a:prstGeom prst="rect">
            <a:avLst/>
          </a:prstGeom>
        </p:spPr>
      </p:pic>
      <p:pic>
        <p:nvPicPr>
          <p:cNvPr id="2" name="Picture 1">
            <a:extLst>
              <a:ext uri="{FF2B5EF4-FFF2-40B4-BE49-F238E27FC236}">
                <a16:creationId xmlns:a16="http://schemas.microsoft.com/office/drawing/2014/main" id="{A519D1C5-C019-F44C-B63D-77788D97C1FD}"/>
              </a:ext>
            </a:extLst>
          </p:cNvPr>
          <p:cNvPicPr>
            <a:picLocks noChangeAspect="1"/>
          </p:cNvPicPr>
          <p:nvPr userDrawn="1"/>
        </p:nvPicPr>
        <p:blipFill>
          <a:blip r:embed="rId3"/>
          <a:stretch>
            <a:fillRect/>
          </a:stretch>
        </p:blipFill>
        <p:spPr>
          <a:xfrm>
            <a:off x="453678" y="6291957"/>
            <a:ext cx="1656167" cy="358357"/>
          </a:xfrm>
          <a:prstGeom prst="rect">
            <a:avLst/>
          </a:prstGeom>
        </p:spPr>
      </p:pic>
      <p:sp>
        <p:nvSpPr>
          <p:cNvPr id="20" name="Rectangle 19">
            <a:extLst>
              <a:ext uri="{FF2B5EF4-FFF2-40B4-BE49-F238E27FC236}">
                <a16:creationId xmlns:a16="http://schemas.microsoft.com/office/drawing/2014/main" id="{5B21CD64-959C-294B-BAD6-BA4A6E4E198A}"/>
              </a:ext>
            </a:extLst>
          </p:cNvPr>
          <p:cNvSpPr/>
          <p:nvPr userDrawn="1"/>
        </p:nvSpPr>
        <p:spPr>
          <a:xfrm>
            <a:off x="8194067" y="1717684"/>
            <a:ext cx="3289703" cy="3855456"/>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21" name="Text Placeholder 14">
            <a:extLst>
              <a:ext uri="{FF2B5EF4-FFF2-40B4-BE49-F238E27FC236}">
                <a16:creationId xmlns:a16="http://schemas.microsoft.com/office/drawing/2014/main" id="{A4480BC6-F5FE-314D-B566-02F2E895B2B8}"/>
              </a:ext>
            </a:extLst>
          </p:cNvPr>
          <p:cNvSpPr>
            <a:spLocks noGrp="1"/>
          </p:cNvSpPr>
          <p:nvPr>
            <p:ph type="body" sz="quarter" idx="17"/>
          </p:nvPr>
        </p:nvSpPr>
        <p:spPr>
          <a:xfrm>
            <a:off x="8440816"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2" name="Text Placeholder 14">
            <a:extLst>
              <a:ext uri="{FF2B5EF4-FFF2-40B4-BE49-F238E27FC236}">
                <a16:creationId xmlns:a16="http://schemas.microsoft.com/office/drawing/2014/main" id="{7D6A5A9F-BB55-A34F-BEA5-DAC69840FF91}"/>
              </a:ext>
            </a:extLst>
          </p:cNvPr>
          <p:cNvSpPr>
            <a:spLocks noGrp="1"/>
          </p:cNvSpPr>
          <p:nvPr>
            <p:ph type="body" sz="quarter" idx="18"/>
          </p:nvPr>
        </p:nvSpPr>
        <p:spPr>
          <a:xfrm>
            <a:off x="8440816"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4" name="Rectangle 3">
            <a:extLst>
              <a:ext uri="{FF2B5EF4-FFF2-40B4-BE49-F238E27FC236}">
                <a16:creationId xmlns:a16="http://schemas.microsoft.com/office/drawing/2014/main" id="{C7430F69-0BE0-F34C-9B91-51A734F61656}"/>
              </a:ext>
            </a:extLst>
          </p:cNvPr>
          <p:cNvSpPr/>
          <p:nvPr userDrawn="1"/>
        </p:nvSpPr>
        <p:spPr>
          <a:xfrm>
            <a:off x="453678" y="1717684"/>
            <a:ext cx="3289703" cy="3855456"/>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5" name="Text Placeholder 14">
            <a:extLst>
              <a:ext uri="{FF2B5EF4-FFF2-40B4-BE49-F238E27FC236}">
                <a16:creationId xmlns:a16="http://schemas.microsoft.com/office/drawing/2014/main" id="{AB5A2172-466A-3849-8E72-235230FE78AA}"/>
              </a:ext>
            </a:extLst>
          </p:cNvPr>
          <p:cNvSpPr>
            <a:spLocks noGrp="1"/>
          </p:cNvSpPr>
          <p:nvPr>
            <p:ph type="body" sz="quarter" idx="13"/>
          </p:nvPr>
        </p:nvSpPr>
        <p:spPr>
          <a:xfrm>
            <a:off x="700427"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6" name="Text Placeholder 14">
            <a:extLst>
              <a:ext uri="{FF2B5EF4-FFF2-40B4-BE49-F238E27FC236}">
                <a16:creationId xmlns:a16="http://schemas.microsoft.com/office/drawing/2014/main" id="{E8B58A57-632A-AB42-8B25-99A2335C7406}"/>
              </a:ext>
            </a:extLst>
          </p:cNvPr>
          <p:cNvSpPr>
            <a:spLocks noGrp="1"/>
          </p:cNvSpPr>
          <p:nvPr>
            <p:ph type="body" sz="quarter" idx="14"/>
          </p:nvPr>
        </p:nvSpPr>
        <p:spPr>
          <a:xfrm>
            <a:off x="700427"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7" name="Rectangle 16">
            <a:extLst>
              <a:ext uri="{FF2B5EF4-FFF2-40B4-BE49-F238E27FC236}">
                <a16:creationId xmlns:a16="http://schemas.microsoft.com/office/drawing/2014/main" id="{E14397A7-7DAA-1E4A-863B-AA7A55C334C1}"/>
              </a:ext>
            </a:extLst>
          </p:cNvPr>
          <p:cNvSpPr/>
          <p:nvPr userDrawn="1"/>
        </p:nvSpPr>
        <p:spPr>
          <a:xfrm>
            <a:off x="4287322" y="1717684"/>
            <a:ext cx="3289703" cy="3855456"/>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8" name="Text Placeholder 14">
            <a:extLst>
              <a:ext uri="{FF2B5EF4-FFF2-40B4-BE49-F238E27FC236}">
                <a16:creationId xmlns:a16="http://schemas.microsoft.com/office/drawing/2014/main" id="{3E985FFC-B49C-EE43-89FB-F10DE2C76308}"/>
              </a:ext>
            </a:extLst>
          </p:cNvPr>
          <p:cNvSpPr>
            <a:spLocks noGrp="1"/>
          </p:cNvSpPr>
          <p:nvPr>
            <p:ph type="body" sz="quarter" idx="15"/>
          </p:nvPr>
        </p:nvSpPr>
        <p:spPr>
          <a:xfrm>
            <a:off x="4534071"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9" name="Text Placeholder 14">
            <a:extLst>
              <a:ext uri="{FF2B5EF4-FFF2-40B4-BE49-F238E27FC236}">
                <a16:creationId xmlns:a16="http://schemas.microsoft.com/office/drawing/2014/main" id="{31C2A009-8A10-5042-8EF8-CD3DA58E9524}"/>
              </a:ext>
            </a:extLst>
          </p:cNvPr>
          <p:cNvSpPr>
            <a:spLocks noGrp="1"/>
          </p:cNvSpPr>
          <p:nvPr>
            <p:ph type="body" sz="quarter" idx="16"/>
          </p:nvPr>
        </p:nvSpPr>
        <p:spPr>
          <a:xfrm>
            <a:off x="4534071"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26" name="Text Placeholder 9">
            <a:extLst>
              <a:ext uri="{FF2B5EF4-FFF2-40B4-BE49-F238E27FC236}">
                <a16:creationId xmlns:a16="http://schemas.microsoft.com/office/drawing/2014/main" id="{94570960-2093-D44F-A93D-660D15BB5B04}"/>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1"/>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5" name="Slide title">
            <a:extLst>
              <a:ext uri="{FF2B5EF4-FFF2-40B4-BE49-F238E27FC236}">
                <a16:creationId xmlns:a16="http://schemas.microsoft.com/office/drawing/2014/main" id="{F005F9A8-780C-7A49-EDF6-A4766D28889E}"/>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3639390965"/>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3 column text with icon">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B21CD64-959C-294B-BAD6-BA4A6E4E198A}"/>
              </a:ext>
            </a:extLst>
          </p:cNvPr>
          <p:cNvSpPr/>
          <p:nvPr userDrawn="1"/>
        </p:nvSpPr>
        <p:spPr>
          <a:xfrm>
            <a:off x="8194067" y="3183318"/>
            <a:ext cx="3289703" cy="2389821"/>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21" name="Text Placeholder 14">
            <a:extLst>
              <a:ext uri="{FF2B5EF4-FFF2-40B4-BE49-F238E27FC236}">
                <a16:creationId xmlns:a16="http://schemas.microsoft.com/office/drawing/2014/main" id="{A4480BC6-F5FE-314D-B566-02F2E895B2B8}"/>
              </a:ext>
            </a:extLst>
          </p:cNvPr>
          <p:cNvSpPr>
            <a:spLocks noGrp="1"/>
          </p:cNvSpPr>
          <p:nvPr>
            <p:ph type="body" sz="quarter" idx="17"/>
          </p:nvPr>
        </p:nvSpPr>
        <p:spPr>
          <a:xfrm>
            <a:off x="8440816" y="343575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2" name="Text Placeholder 14">
            <a:extLst>
              <a:ext uri="{FF2B5EF4-FFF2-40B4-BE49-F238E27FC236}">
                <a16:creationId xmlns:a16="http://schemas.microsoft.com/office/drawing/2014/main" id="{7D6A5A9F-BB55-A34F-BEA5-DAC69840FF91}"/>
              </a:ext>
            </a:extLst>
          </p:cNvPr>
          <p:cNvSpPr>
            <a:spLocks noGrp="1"/>
          </p:cNvSpPr>
          <p:nvPr>
            <p:ph type="body" sz="quarter" idx="18"/>
          </p:nvPr>
        </p:nvSpPr>
        <p:spPr>
          <a:xfrm>
            <a:off x="8440816" y="429250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4" name="Rectangle 3">
            <a:extLst>
              <a:ext uri="{FF2B5EF4-FFF2-40B4-BE49-F238E27FC236}">
                <a16:creationId xmlns:a16="http://schemas.microsoft.com/office/drawing/2014/main" id="{C7430F69-0BE0-F34C-9B91-51A734F61656}"/>
              </a:ext>
            </a:extLst>
          </p:cNvPr>
          <p:cNvSpPr/>
          <p:nvPr userDrawn="1"/>
        </p:nvSpPr>
        <p:spPr>
          <a:xfrm>
            <a:off x="453678" y="3183318"/>
            <a:ext cx="3289703" cy="2389821"/>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7" name="SlideNumber">
            <a:extLst>
              <a:ext uri="{FF2B5EF4-FFF2-40B4-BE49-F238E27FC236}">
                <a16:creationId xmlns:a16="http://schemas.microsoft.com/office/drawing/2014/main" id="{02553608-7F46-6846-8443-185DA37E6448}"/>
              </a:ext>
            </a:extLst>
          </p:cNvPr>
          <p:cNvSpPr/>
          <p:nvPr userDrawn="1"/>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chemeClr val="tx2"/>
                </a:solidFill>
                <a:latin typeface="+mj-lt"/>
              </a:rPr>
              <a:pPr algn="r"/>
              <a:t>‹#›</a:t>
            </a:fld>
            <a:endParaRPr lang="fr-FR" sz="1139" b="0" dirty="0">
              <a:solidFill>
                <a:schemeClr val="tx2"/>
              </a:solidFill>
              <a:latin typeface="+mj-lt"/>
            </a:endParaRPr>
          </a:p>
        </p:txBody>
      </p:sp>
      <p:sp>
        <p:nvSpPr>
          <p:cNvPr id="9" name="Rectangle 8">
            <a:extLst>
              <a:ext uri="{FF2B5EF4-FFF2-40B4-BE49-F238E27FC236}">
                <a16:creationId xmlns:a16="http://schemas.microsoft.com/office/drawing/2014/main" id="{CFB0DFF3-B1B1-664F-9652-F957B37CA61B}"/>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0" name="Picture 9">
            <a:extLst>
              <a:ext uri="{FF2B5EF4-FFF2-40B4-BE49-F238E27FC236}">
                <a16:creationId xmlns:a16="http://schemas.microsoft.com/office/drawing/2014/main" id="{FE40FC9A-F6DE-9F45-96F3-6AC9D4F04209}"/>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15" name="Text Placeholder 14">
            <a:extLst>
              <a:ext uri="{FF2B5EF4-FFF2-40B4-BE49-F238E27FC236}">
                <a16:creationId xmlns:a16="http://schemas.microsoft.com/office/drawing/2014/main" id="{AB5A2172-466A-3849-8E72-235230FE78AA}"/>
              </a:ext>
            </a:extLst>
          </p:cNvPr>
          <p:cNvSpPr>
            <a:spLocks noGrp="1"/>
          </p:cNvSpPr>
          <p:nvPr>
            <p:ph type="body" sz="quarter" idx="13"/>
          </p:nvPr>
        </p:nvSpPr>
        <p:spPr>
          <a:xfrm>
            <a:off x="700427" y="343575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6" name="Text Placeholder 14">
            <a:extLst>
              <a:ext uri="{FF2B5EF4-FFF2-40B4-BE49-F238E27FC236}">
                <a16:creationId xmlns:a16="http://schemas.microsoft.com/office/drawing/2014/main" id="{E8B58A57-632A-AB42-8B25-99A2335C7406}"/>
              </a:ext>
            </a:extLst>
          </p:cNvPr>
          <p:cNvSpPr>
            <a:spLocks noGrp="1"/>
          </p:cNvSpPr>
          <p:nvPr>
            <p:ph type="body" sz="quarter" idx="14"/>
          </p:nvPr>
        </p:nvSpPr>
        <p:spPr>
          <a:xfrm>
            <a:off x="700427" y="429250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7" name="Rectangle 16">
            <a:extLst>
              <a:ext uri="{FF2B5EF4-FFF2-40B4-BE49-F238E27FC236}">
                <a16:creationId xmlns:a16="http://schemas.microsoft.com/office/drawing/2014/main" id="{E14397A7-7DAA-1E4A-863B-AA7A55C334C1}"/>
              </a:ext>
            </a:extLst>
          </p:cNvPr>
          <p:cNvSpPr/>
          <p:nvPr userDrawn="1"/>
        </p:nvSpPr>
        <p:spPr>
          <a:xfrm>
            <a:off x="4287322" y="3183318"/>
            <a:ext cx="3289703" cy="2389821"/>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8" name="Text Placeholder 14">
            <a:extLst>
              <a:ext uri="{FF2B5EF4-FFF2-40B4-BE49-F238E27FC236}">
                <a16:creationId xmlns:a16="http://schemas.microsoft.com/office/drawing/2014/main" id="{3E985FFC-B49C-EE43-89FB-F10DE2C76308}"/>
              </a:ext>
            </a:extLst>
          </p:cNvPr>
          <p:cNvSpPr>
            <a:spLocks noGrp="1"/>
          </p:cNvSpPr>
          <p:nvPr>
            <p:ph type="body" sz="quarter" idx="15"/>
          </p:nvPr>
        </p:nvSpPr>
        <p:spPr>
          <a:xfrm>
            <a:off x="4534071" y="343575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9" name="Text Placeholder 14">
            <a:extLst>
              <a:ext uri="{FF2B5EF4-FFF2-40B4-BE49-F238E27FC236}">
                <a16:creationId xmlns:a16="http://schemas.microsoft.com/office/drawing/2014/main" id="{31C2A009-8A10-5042-8EF8-CD3DA58E9524}"/>
              </a:ext>
            </a:extLst>
          </p:cNvPr>
          <p:cNvSpPr>
            <a:spLocks noGrp="1"/>
          </p:cNvSpPr>
          <p:nvPr>
            <p:ph type="body" sz="quarter" idx="16"/>
          </p:nvPr>
        </p:nvSpPr>
        <p:spPr>
          <a:xfrm>
            <a:off x="4534071" y="429250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3" name="Picture Placeholder 7">
            <a:extLst>
              <a:ext uri="{FF2B5EF4-FFF2-40B4-BE49-F238E27FC236}">
                <a16:creationId xmlns:a16="http://schemas.microsoft.com/office/drawing/2014/main" id="{3B834D68-FFAF-6143-B592-FAF90258A77F}"/>
              </a:ext>
            </a:extLst>
          </p:cNvPr>
          <p:cNvSpPr>
            <a:spLocks noGrp="1"/>
          </p:cNvSpPr>
          <p:nvPr>
            <p:ph type="pic" sz="quarter" idx="10"/>
          </p:nvPr>
        </p:nvSpPr>
        <p:spPr>
          <a:xfrm>
            <a:off x="1447404" y="1592292"/>
            <a:ext cx="1302248" cy="1302266"/>
          </a:xfrm>
        </p:spPr>
        <p:txBody>
          <a:bodyPr/>
          <a:lstStyle/>
          <a:p>
            <a:endParaRPr lang="en-US" dirty="0"/>
          </a:p>
        </p:txBody>
      </p:sp>
      <p:sp>
        <p:nvSpPr>
          <p:cNvPr id="24" name="Picture Placeholder 7">
            <a:extLst>
              <a:ext uri="{FF2B5EF4-FFF2-40B4-BE49-F238E27FC236}">
                <a16:creationId xmlns:a16="http://schemas.microsoft.com/office/drawing/2014/main" id="{7849D335-81F1-B34D-9E52-1FCD80E90759}"/>
              </a:ext>
            </a:extLst>
          </p:cNvPr>
          <p:cNvSpPr>
            <a:spLocks noGrp="1"/>
          </p:cNvSpPr>
          <p:nvPr>
            <p:ph type="pic" sz="quarter" idx="11"/>
          </p:nvPr>
        </p:nvSpPr>
        <p:spPr>
          <a:xfrm>
            <a:off x="5281049" y="1592292"/>
            <a:ext cx="1302248" cy="1302266"/>
          </a:xfrm>
        </p:spPr>
        <p:txBody>
          <a:bodyPr/>
          <a:lstStyle/>
          <a:p>
            <a:endParaRPr lang="en-US" dirty="0"/>
          </a:p>
        </p:txBody>
      </p:sp>
      <p:sp>
        <p:nvSpPr>
          <p:cNvPr id="25" name="Picture Placeholder 7">
            <a:extLst>
              <a:ext uri="{FF2B5EF4-FFF2-40B4-BE49-F238E27FC236}">
                <a16:creationId xmlns:a16="http://schemas.microsoft.com/office/drawing/2014/main" id="{42877F6E-3990-4642-983C-7AA2A64F8213}"/>
              </a:ext>
            </a:extLst>
          </p:cNvPr>
          <p:cNvSpPr>
            <a:spLocks noGrp="1"/>
          </p:cNvSpPr>
          <p:nvPr>
            <p:ph type="pic" sz="quarter" idx="12"/>
          </p:nvPr>
        </p:nvSpPr>
        <p:spPr>
          <a:xfrm>
            <a:off x="9187794" y="1592292"/>
            <a:ext cx="1302248" cy="1302266"/>
          </a:xfrm>
        </p:spPr>
        <p:txBody>
          <a:bodyPr/>
          <a:lstStyle/>
          <a:p>
            <a:endParaRPr lang="en-US" dirty="0"/>
          </a:p>
        </p:txBody>
      </p:sp>
      <p:sp>
        <p:nvSpPr>
          <p:cNvPr id="26" name="SlideNumber">
            <a:extLst>
              <a:ext uri="{FF2B5EF4-FFF2-40B4-BE49-F238E27FC236}">
                <a16:creationId xmlns:a16="http://schemas.microsoft.com/office/drawing/2014/main" id="{CE275198-59B1-4B4C-B211-AA62A19D30A6}"/>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28" name="Text Placeholder 9">
            <a:extLst>
              <a:ext uri="{FF2B5EF4-FFF2-40B4-BE49-F238E27FC236}">
                <a16:creationId xmlns:a16="http://schemas.microsoft.com/office/drawing/2014/main" id="{FA98B802-E4C7-B943-BA2B-01EE0FEDB34E}"/>
              </a:ext>
            </a:extLst>
          </p:cNvPr>
          <p:cNvSpPr>
            <a:spLocks noGrp="1"/>
          </p:cNvSpPr>
          <p:nvPr>
            <p:ph type="body" sz="quarter" idx="19"/>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 name="Slide title">
            <a:extLst>
              <a:ext uri="{FF2B5EF4-FFF2-40B4-BE49-F238E27FC236}">
                <a16:creationId xmlns:a16="http://schemas.microsoft.com/office/drawing/2014/main" id="{4732BF7B-AF5D-3122-602D-3A15E91FC059}"/>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solidFill>
                  <a:srgbClr val="324DC7"/>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225464553"/>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reak Slide White">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19EA5E8-E560-784D-A947-2F9CB4173AC3}"/>
              </a:ext>
            </a:extLst>
          </p:cNvPr>
          <p:cNvSpPr>
            <a:spLocks noGrp="1"/>
          </p:cNvSpPr>
          <p:nvPr>
            <p:ph type="body" sz="quarter" idx="14"/>
          </p:nvPr>
        </p:nvSpPr>
        <p:spPr>
          <a:xfrm>
            <a:off x="4886447" y="1988067"/>
            <a:ext cx="5380818" cy="2999433"/>
          </a:xfrm>
        </p:spPr>
        <p:txBody>
          <a:bodyPr anchor="ctr" anchorCtr="0">
            <a:normAutofit/>
          </a:bodyPr>
          <a:lstStyle>
            <a:lvl1pPr marL="0" indent="0">
              <a:buNone/>
              <a:defRPr sz="3418"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4"/>
            <a:ext cx="10909029" cy="564448"/>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1" name="Picture Placeholder 10">
            <a:extLst>
              <a:ext uri="{FF2B5EF4-FFF2-40B4-BE49-F238E27FC236}">
                <a16:creationId xmlns:a16="http://schemas.microsoft.com/office/drawing/2014/main" id="{C1E8B5DF-71E6-1649-A229-6CD0289DA7D9}"/>
              </a:ext>
            </a:extLst>
          </p:cNvPr>
          <p:cNvSpPr>
            <a:spLocks noGrp="1"/>
          </p:cNvSpPr>
          <p:nvPr>
            <p:ph type="pic" sz="quarter" idx="11"/>
          </p:nvPr>
        </p:nvSpPr>
        <p:spPr>
          <a:xfrm>
            <a:off x="1537693" y="2039207"/>
            <a:ext cx="2954559" cy="2917482"/>
          </a:xfrm>
        </p:spPr>
        <p:txBody>
          <a:bodyPr/>
          <a:lstStyle/>
          <a:p>
            <a:endParaRPr lang="en-US"/>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Tree>
    <p:extLst>
      <p:ext uri="{BB962C8B-B14F-4D97-AF65-F5344CB8AC3E}">
        <p14:creationId xmlns:p14="http://schemas.microsoft.com/office/powerpoint/2010/main" val="2372437722"/>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reak Slide Half Photo Oran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6279057" cy="6858000"/>
          </a:xfrm>
          <a:prstGeom prst="rect">
            <a:avLst/>
          </a:prstGeom>
          <a:solidFill>
            <a:srgbClr val="FE5B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9346"/>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3987"/>
              </a:lnSpc>
              <a:defRPr sz="4177">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552497" y="4415470"/>
            <a:ext cx="4963903" cy="441870"/>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10" name="Picture Placeholder 7">
            <a:extLst>
              <a:ext uri="{FF2B5EF4-FFF2-40B4-BE49-F238E27FC236}">
                <a16:creationId xmlns:a16="http://schemas.microsoft.com/office/drawing/2014/main" id="{91010BF5-4DB7-C146-94AF-2740897CEC8A}"/>
              </a:ext>
            </a:extLst>
          </p:cNvPr>
          <p:cNvSpPr>
            <a:spLocks noGrp="1"/>
          </p:cNvSpPr>
          <p:nvPr>
            <p:ph type="pic" sz="quarter" idx="10"/>
          </p:nvPr>
        </p:nvSpPr>
        <p:spPr>
          <a:xfrm>
            <a:off x="6289680" y="0"/>
            <a:ext cx="5902320" cy="6858000"/>
          </a:xfrm>
        </p:spPr>
        <p:txBody>
          <a:bodyPr/>
          <a:lstStyle/>
          <a:p>
            <a:endParaRPr lang="en-US"/>
          </a:p>
        </p:txBody>
      </p:sp>
    </p:spTree>
    <p:extLst>
      <p:ext uri="{BB962C8B-B14F-4D97-AF65-F5344CB8AC3E}">
        <p14:creationId xmlns:p14="http://schemas.microsoft.com/office/powerpoint/2010/main" val="148299190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reak Slide Half Photo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6279057"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9346"/>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3987"/>
              </a:lnSpc>
              <a:defRPr sz="4177">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552497" y="4415470"/>
            <a:ext cx="4963903" cy="441870"/>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8" name="Picture Placeholder 7">
            <a:extLst>
              <a:ext uri="{FF2B5EF4-FFF2-40B4-BE49-F238E27FC236}">
                <a16:creationId xmlns:a16="http://schemas.microsoft.com/office/drawing/2014/main" id="{45685CF7-C926-824B-A92E-1D830104BAF4}"/>
              </a:ext>
            </a:extLst>
          </p:cNvPr>
          <p:cNvSpPr>
            <a:spLocks noGrp="1"/>
          </p:cNvSpPr>
          <p:nvPr>
            <p:ph type="pic" sz="quarter" idx="10"/>
          </p:nvPr>
        </p:nvSpPr>
        <p:spPr>
          <a:xfrm>
            <a:off x="6289680" y="0"/>
            <a:ext cx="5902320" cy="6858000"/>
          </a:xfrm>
        </p:spPr>
        <p:txBody>
          <a:bodyPr/>
          <a:lstStyle/>
          <a:p>
            <a:endParaRPr lang="en-US"/>
          </a:p>
        </p:txBody>
      </p:sp>
    </p:spTree>
    <p:extLst>
      <p:ext uri="{BB962C8B-B14F-4D97-AF65-F5344CB8AC3E}">
        <p14:creationId xmlns:p14="http://schemas.microsoft.com/office/powerpoint/2010/main" val="8215913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reak Slide Half Photo - Chartreuse ">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6299248" cy="6858000"/>
          </a:xfrm>
          <a:prstGeom prst="rect">
            <a:avLst/>
          </a:prstGeom>
          <a:solidFill>
            <a:srgbClr val="E1F4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pic>
        <p:nvPicPr>
          <p:cNvPr id="11" name="Picture 10">
            <a:extLst>
              <a:ext uri="{FF2B5EF4-FFF2-40B4-BE49-F238E27FC236}">
                <a16:creationId xmlns:a16="http://schemas.microsoft.com/office/drawing/2014/main" id="{C69E9716-19DB-F04A-9225-56B9F3A26162}"/>
              </a:ext>
            </a:extLst>
          </p:cNvPr>
          <p:cNvPicPr>
            <a:picLocks noChangeAspect="1"/>
          </p:cNvPicPr>
          <p:nvPr userDrawn="1"/>
        </p:nvPicPr>
        <p:blipFill>
          <a:blip r:embed="rId2"/>
          <a:stretch>
            <a:fillRect/>
          </a:stretch>
        </p:blipFill>
        <p:spPr>
          <a:xfrm>
            <a:off x="0" y="0"/>
            <a:ext cx="6199027" cy="6858000"/>
          </a:xfrm>
          <a:prstGeom prst="rect">
            <a:avLst/>
          </a:prstGeom>
        </p:spPr>
      </p:pic>
      <p:sp>
        <p:nvSpPr>
          <p:cNvPr id="3" name="Slide title"/>
          <p:cNvSpPr>
            <a:spLocks noGrp="1" noChangeArrowheads="1"/>
          </p:cNvSpPr>
          <p:nvPr>
            <p:ph type="title"/>
          </p:nvPr>
        </p:nvSpPr>
        <p:spPr bwMode="gray">
          <a:xfrm>
            <a:off x="552497" y="1929346"/>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3987"/>
              </a:lnSpc>
              <a:defRPr sz="4177">
                <a:solidFill>
                  <a:sysClr val="windowText" lastClr="000000"/>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552497" y="4415470"/>
            <a:ext cx="4963903" cy="441870"/>
          </a:xfrm>
          <a:prstGeom prst="rect">
            <a:avLst/>
          </a:prstGeom>
        </p:spPr>
        <p:txBody>
          <a:bodyPr lIns="0" rIns="0">
            <a:noAutofit/>
          </a:bodyPr>
          <a:lstStyle>
            <a:lvl1pPr marL="0" indent="0" algn="l">
              <a:buNone/>
              <a:defRPr sz="1709" b="0">
                <a:solidFill>
                  <a:sysClr val="windowText" lastClr="000000"/>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8" name="Picture Placeholder 7">
            <a:extLst>
              <a:ext uri="{FF2B5EF4-FFF2-40B4-BE49-F238E27FC236}">
                <a16:creationId xmlns:a16="http://schemas.microsoft.com/office/drawing/2014/main" id="{A6CB823F-A57F-E346-B92A-C66E320B6138}"/>
              </a:ext>
            </a:extLst>
          </p:cNvPr>
          <p:cNvSpPr>
            <a:spLocks noGrp="1"/>
          </p:cNvSpPr>
          <p:nvPr>
            <p:ph type="pic" sz="quarter" idx="10"/>
          </p:nvPr>
        </p:nvSpPr>
        <p:spPr>
          <a:xfrm>
            <a:off x="6289680" y="0"/>
            <a:ext cx="5902320" cy="6858000"/>
          </a:xfrm>
        </p:spPr>
        <p:txBody>
          <a:bodyPr/>
          <a:lstStyle/>
          <a:p>
            <a:endParaRPr lang="en-US"/>
          </a:p>
        </p:txBody>
      </p:sp>
    </p:spTree>
    <p:extLst>
      <p:ext uri="{BB962C8B-B14F-4D97-AF65-F5344CB8AC3E}">
        <p14:creationId xmlns:p14="http://schemas.microsoft.com/office/powerpoint/2010/main" val="34106121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reak Slide – Full Phot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91A1069-EC13-0540-84F7-B5FCD3FBD741}"/>
              </a:ext>
            </a:extLst>
          </p:cNvPr>
          <p:cNvSpPr>
            <a:spLocks noGrp="1"/>
          </p:cNvSpPr>
          <p:nvPr>
            <p:ph type="pic" sz="quarter" idx="10"/>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4EAA2A46-D762-614D-B468-274DF1E14019}"/>
              </a:ext>
            </a:extLst>
          </p:cNvPr>
          <p:cNvSpPr>
            <a:spLocks noGrp="1"/>
          </p:cNvSpPr>
          <p:nvPr>
            <p:ph type="title"/>
          </p:nvPr>
        </p:nvSpPr>
        <p:spPr>
          <a:xfrm>
            <a:off x="356461" y="-1"/>
            <a:ext cx="6074022" cy="6858603"/>
          </a:xfrm>
        </p:spPr>
        <p:txBody>
          <a:bodyPr anchor="ctr" anchorCtr="0"/>
          <a:lstStyle>
            <a:lvl1pPr>
              <a:lnSpc>
                <a:spcPts val="6456"/>
              </a:lnSpc>
              <a:defRPr sz="6836">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Tree>
    <p:extLst>
      <p:ext uri="{BB962C8B-B14F-4D97-AF65-F5344CB8AC3E}">
        <p14:creationId xmlns:p14="http://schemas.microsoft.com/office/powerpoint/2010/main" val="9553490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91A1069-EC13-0540-84F7-B5FCD3FBD741}"/>
              </a:ext>
            </a:extLst>
          </p:cNvPr>
          <p:cNvSpPr>
            <a:spLocks noGrp="1"/>
          </p:cNvSpPr>
          <p:nvPr>
            <p:ph type="pic" sz="quarter" idx="10"/>
          </p:nvPr>
        </p:nvSpPr>
        <p:spPr>
          <a:xfrm>
            <a:off x="0" y="1"/>
            <a:ext cx="12192000" cy="6077243"/>
          </a:xfrm>
        </p:spPr>
        <p:txBody>
          <a:bodyPr/>
          <a:lstStyle>
            <a:lvl1pPr>
              <a:defRPr>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5" name="Rectangle 4">
            <a:extLst>
              <a:ext uri="{FF2B5EF4-FFF2-40B4-BE49-F238E27FC236}">
                <a16:creationId xmlns:a16="http://schemas.microsoft.com/office/drawing/2014/main" id="{5D439C42-7D36-114F-948C-DA04095E9C56}"/>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6" name="Picture 5">
            <a:extLst>
              <a:ext uri="{FF2B5EF4-FFF2-40B4-BE49-F238E27FC236}">
                <a16:creationId xmlns:a16="http://schemas.microsoft.com/office/drawing/2014/main" id="{4A297EC6-6BDD-0040-B1A5-807B22A5D063}"/>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7" name="Text Placeholder 9">
            <a:extLst>
              <a:ext uri="{FF2B5EF4-FFF2-40B4-BE49-F238E27FC236}">
                <a16:creationId xmlns:a16="http://schemas.microsoft.com/office/drawing/2014/main" id="{6F862EE9-EE9E-2A43-A536-A483E172717D}"/>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2" name="Text Placeholder 11">
            <a:extLst>
              <a:ext uri="{FF2B5EF4-FFF2-40B4-BE49-F238E27FC236}">
                <a16:creationId xmlns:a16="http://schemas.microsoft.com/office/drawing/2014/main" id="{C526DA45-8153-D448-B630-BC1E4590B16F}"/>
              </a:ext>
            </a:extLst>
          </p:cNvPr>
          <p:cNvSpPr>
            <a:spLocks noGrp="1"/>
          </p:cNvSpPr>
          <p:nvPr>
            <p:ph type="body" sz="quarter" idx="14"/>
          </p:nvPr>
        </p:nvSpPr>
        <p:spPr>
          <a:xfrm>
            <a:off x="595357" y="827482"/>
            <a:ext cx="6057565" cy="2645228"/>
          </a:xfrm>
        </p:spPr>
        <p:txBody>
          <a:bodyPr lIns="0" tIns="0" rIns="0" bIns="0">
            <a:normAutofit/>
          </a:bodyPr>
          <a:lstStyle>
            <a:lvl1pPr marL="0" indent="0">
              <a:lnSpc>
                <a:spcPts val="2336"/>
              </a:lnSpc>
              <a:buNone/>
              <a:defRPr sz="2658" b="1" i="0">
                <a:latin typeface="Roboto" panose="02000000000000000000" pitchFamily="2" charset="0"/>
                <a:ea typeface="Roboto" panose="02000000000000000000" pitchFamily="2" charset="0"/>
                <a:cs typeface="Roboto" panose="02000000000000000000" pitchFamily="2" charset="0"/>
              </a:defRPr>
            </a:lvl1pPr>
          </a:lstStyle>
          <a:p>
            <a:pPr lvl="0"/>
            <a:r>
              <a:rPr lang="en-US" dirty="0"/>
              <a:t>Edit Master text style</a:t>
            </a:r>
          </a:p>
        </p:txBody>
      </p:sp>
      <p:sp>
        <p:nvSpPr>
          <p:cNvPr id="14" name="Text Placeholder 13">
            <a:extLst>
              <a:ext uri="{FF2B5EF4-FFF2-40B4-BE49-F238E27FC236}">
                <a16:creationId xmlns:a16="http://schemas.microsoft.com/office/drawing/2014/main" id="{5CE8A67B-BF53-2640-8047-1D8BEFCE5911}"/>
              </a:ext>
            </a:extLst>
          </p:cNvPr>
          <p:cNvSpPr>
            <a:spLocks noGrp="1"/>
          </p:cNvSpPr>
          <p:nvPr>
            <p:ph type="body" sz="quarter" idx="15"/>
          </p:nvPr>
        </p:nvSpPr>
        <p:spPr>
          <a:xfrm>
            <a:off x="584807" y="3704827"/>
            <a:ext cx="6117855" cy="838033"/>
          </a:xfrm>
        </p:spPr>
        <p:txBody>
          <a:bodyPr lIns="0" tIns="0" rIns="0" bIns="0">
            <a:normAutofit/>
          </a:bodyPr>
          <a:lstStyle>
            <a:lvl1pPr marL="0" indent="0">
              <a:buNone/>
              <a:defRPr sz="2279"/>
            </a:lvl1pPr>
          </a:lstStyle>
          <a:p>
            <a:pPr lvl="0"/>
            <a:r>
              <a:rPr lang="en-US" dirty="0"/>
              <a:t>Edit Master text styles</a:t>
            </a:r>
          </a:p>
        </p:txBody>
      </p:sp>
    </p:spTree>
    <p:extLst>
      <p:ext uri="{BB962C8B-B14F-4D97-AF65-F5344CB8AC3E}">
        <p14:creationId xmlns:p14="http://schemas.microsoft.com/office/powerpoint/2010/main" val="37857253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End P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FE5B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9346"/>
            <a:ext cx="690625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pic>
        <p:nvPicPr>
          <p:cNvPr id="8" name="Picture 7">
            <a:extLst>
              <a:ext uri="{FF2B5EF4-FFF2-40B4-BE49-F238E27FC236}">
                <a16:creationId xmlns:a16="http://schemas.microsoft.com/office/drawing/2014/main" id="{EBFE8CAF-D1E6-D242-8BF3-89E4DB16BA3E}"/>
              </a:ext>
            </a:extLst>
          </p:cNvPr>
          <p:cNvPicPr>
            <a:picLocks noChangeAspect="1"/>
          </p:cNvPicPr>
          <p:nvPr userDrawn="1"/>
        </p:nvPicPr>
        <p:blipFill>
          <a:blip r:embed="rId2"/>
          <a:stretch>
            <a:fillRect/>
          </a:stretch>
        </p:blipFill>
        <p:spPr>
          <a:xfrm>
            <a:off x="485402" y="5894851"/>
            <a:ext cx="2613856" cy="569076"/>
          </a:xfrm>
          <a:prstGeom prst="rect">
            <a:avLst/>
          </a:prstGeom>
        </p:spPr>
      </p:pic>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608509" y="4187362"/>
            <a:ext cx="6511242" cy="534662"/>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pic>
        <p:nvPicPr>
          <p:cNvPr id="10" name="Picture 9">
            <a:extLst>
              <a:ext uri="{FF2B5EF4-FFF2-40B4-BE49-F238E27FC236}">
                <a16:creationId xmlns:a16="http://schemas.microsoft.com/office/drawing/2014/main" id="{ECD88312-FEB7-6F46-92C5-FFAFF7083F47}"/>
              </a:ext>
            </a:extLst>
          </p:cNvPr>
          <p:cNvPicPr>
            <a:picLocks noChangeAspect="1"/>
          </p:cNvPicPr>
          <p:nvPr userDrawn="1"/>
        </p:nvPicPr>
        <p:blipFill>
          <a:blip r:embed="rId3"/>
          <a:stretch>
            <a:fillRect/>
          </a:stretch>
        </p:blipFill>
        <p:spPr>
          <a:xfrm>
            <a:off x="6824186" y="-1140744"/>
            <a:ext cx="6428012" cy="7280807"/>
          </a:xfrm>
          <a:prstGeom prst="rect">
            <a:avLst/>
          </a:prstGeom>
        </p:spPr>
      </p:pic>
    </p:spTree>
    <p:extLst>
      <p:ext uri="{BB962C8B-B14F-4D97-AF65-F5344CB8AC3E}">
        <p14:creationId xmlns:p14="http://schemas.microsoft.com/office/powerpoint/2010/main" val="375212799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End P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FC427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0010"/>
            <a:ext cx="690625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pic>
        <p:nvPicPr>
          <p:cNvPr id="8" name="Picture 7">
            <a:extLst>
              <a:ext uri="{FF2B5EF4-FFF2-40B4-BE49-F238E27FC236}">
                <a16:creationId xmlns:a16="http://schemas.microsoft.com/office/drawing/2014/main" id="{EBFE8CAF-D1E6-D242-8BF3-89E4DB16BA3E}"/>
              </a:ext>
            </a:extLst>
          </p:cNvPr>
          <p:cNvPicPr>
            <a:picLocks noChangeAspect="1"/>
          </p:cNvPicPr>
          <p:nvPr userDrawn="1"/>
        </p:nvPicPr>
        <p:blipFill>
          <a:blip r:embed="rId2"/>
          <a:stretch>
            <a:fillRect/>
          </a:stretch>
        </p:blipFill>
        <p:spPr>
          <a:xfrm>
            <a:off x="485402" y="5894851"/>
            <a:ext cx="2613856" cy="569076"/>
          </a:xfrm>
          <a:prstGeom prst="rect">
            <a:avLst/>
          </a:prstGeom>
        </p:spPr>
      </p:pic>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608509" y="4187362"/>
            <a:ext cx="6511242" cy="534662"/>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pic>
        <p:nvPicPr>
          <p:cNvPr id="10" name="Picture 9">
            <a:extLst>
              <a:ext uri="{FF2B5EF4-FFF2-40B4-BE49-F238E27FC236}">
                <a16:creationId xmlns:a16="http://schemas.microsoft.com/office/drawing/2014/main" id="{9AF596F4-276C-7E45-AB4B-AE974FC02728}"/>
              </a:ext>
            </a:extLst>
          </p:cNvPr>
          <p:cNvPicPr>
            <a:picLocks noChangeAspect="1"/>
          </p:cNvPicPr>
          <p:nvPr userDrawn="1"/>
        </p:nvPicPr>
        <p:blipFill>
          <a:blip r:embed="rId3"/>
          <a:stretch>
            <a:fillRect/>
          </a:stretch>
        </p:blipFill>
        <p:spPr>
          <a:xfrm>
            <a:off x="7584935" y="-115161"/>
            <a:ext cx="5407264" cy="8002861"/>
          </a:xfrm>
          <a:prstGeom prst="rect">
            <a:avLst/>
          </a:prstGeom>
        </p:spPr>
      </p:pic>
    </p:spTree>
    <p:extLst>
      <p:ext uri="{BB962C8B-B14F-4D97-AF65-F5344CB8AC3E}">
        <p14:creationId xmlns:p14="http://schemas.microsoft.com/office/powerpoint/2010/main" val="2586215702"/>
      </p:ext>
    </p:extLst>
  </p:cSld>
  <p:clrMapOvr>
    <a:masterClrMapping/>
  </p:clrMapOvr>
  <p:extLst>
    <p:ext uri="{DCECCB84-F9BA-43D5-87BE-67443E8EF086}">
      <p15:sldGuideLst xmlns:p15="http://schemas.microsoft.com/office/powerpoint/2012/main">
        <p15:guide id="1" orient="horz" pos="2275">
          <p15:clr>
            <a:srgbClr val="FBAE40"/>
          </p15:clr>
        </p15:guide>
        <p15:guide id="2" pos="4044">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End Page_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0010"/>
            <a:ext cx="690625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pic>
        <p:nvPicPr>
          <p:cNvPr id="8" name="Picture 7">
            <a:extLst>
              <a:ext uri="{FF2B5EF4-FFF2-40B4-BE49-F238E27FC236}">
                <a16:creationId xmlns:a16="http://schemas.microsoft.com/office/drawing/2014/main" id="{EBFE8CAF-D1E6-D242-8BF3-89E4DB16BA3E}"/>
              </a:ext>
            </a:extLst>
          </p:cNvPr>
          <p:cNvPicPr>
            <a:picLocks noChangeAspect="1"/>
          </p:cNvPicPr>
          <p:nvPr userDrawn="1"/>
        </p:nvPicPr>
        <p:blipFill>
          <a:blip r:embed="rId2"/>
          <a:stretch>
            <a:fillRect/>
          </a:stretch>
        </p:blipFill>
        <p:spPr>
          <a:xfrm>
            <a:off x="485402" y="5894851"/>
            <a:ext cx="2613856" cy="569076"/>
          </a:xfrm>
          <a:prstGeom prst="rect">
            <a:avLst/>
          </a:prstGeom>
        </p:spPr>
      </p:pic>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608509" y="4187362"/>
            <a:ext cx="6511242" cy="534662"/>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pic>
        <p:nvPicPr>
          <p:cNvPr id="10" name="Picture 9">
            <a:extLst>
              <a:ext uri="{FF2B5EF4-FFF2-40B4-BE49-F238E27FC236}">
                <a16:creationId xmlns:a16="http://schemas.microsoft.com/office/drawing/2014/main" id="{9AF596F4-276C-7E45-AB4B-AE974FC02728}"/>
              </a:ext>
            </a:extLst>
          </p:cNvPr>
          <p:cNvPicPr>
            <a:picLocks noChangeAspect="1"/>
          </p:cNvPicPr>
          <p:nvPr userDrawn="1"/>
        </p:nvPicPr>
        <p:blipFill>
          <a:blip r:embed="rId3"/>
          <a:stretch>
            <a:fillRect/>
          </a:stretch>
        </p:blipFill>
        <p:spPr>
          <a:xfrm>
            <a:off x="7584935" y="-115161"/>
            <a:ext cx="5407264" cy="8002861"/>
          </a:xfrm>
          <a:prstGeom prst="rect">
            <a:avLst/>
          </a:prstGeom>
        </p:spPr>
      </p:pic>
    </p:spTree>
    <p:extLst>
      <p:ext uri="{BB962C8B-B14F-4D97-AF65-F5344CB8AC3E}">
        <p14:creationId xmlns:p14="http://schemas.microsoft.com/office/powerpoint/2010/main" val="2325690305"/>
      </p:ext>
    </p:extLst>
  </p:cSld>
  <p:clrMapOvr>
    <a:masterClrMapping/>
  </p:clrMapOvr>
  <p:extLst>
    <p:ext uri="{DCECCB84-F9BA-43D5-87BE-67443E8EF086}">
      <p15:sldGuideLst xmlns:p15="http://schemas.microsoft.com/office/powerpoint/2012/main">
        <p15:guide id="1" orient="horz" pos="2275">
          <p15:clr>
            <a:srgbClr val="FBAE40"/>
          </p15:clr>
        </p15:guide>
        <p15:guide id="2" pos="4044">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9026940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cSld name="Full Page Photo">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452924" y="408561"/>
            <a:ext cx="11286153" cy="6100454"/>
          </a:xfrm>
        </p:spPr>
        <p:txBody>
          <a:bodyPr anchor="ctr">
            <a:normAutofit/>
          </a:bodyPr>
          <a:lstStyle>
            <a:lvl1pPr marL="0" indent="0" algn="ctr">
              <a:buNone/>
              <a:defRPr sz="1899" b="1" baseline="0">
                <a:solidFill>
                  <a:schemeClr val="bg2"/>
                </a:solidFill>
              </a:defRPr>
            </a:lvl1pPr>
          </a:lstStyle>
          <a:p>
            <a:r>
              <a:rPr lang="en-US"/>
              <a:t>Insert Full Background Photo Photo To Highlight a Key Message</a:t>
            </a:r>
          </a:p>
        </p:txBody>
      </p:sp>
      <p:cxnSp>
        <p:nvCxnSpPr>
          <p:cNvPr id="6" name="Straight Connector 5"/>
          <p:cNvCxnSpPr/>
          <p:nvPr/>
        </p:nvCxnSpPr>
        <p:spPr>
          <a:xfrm>
            <a:off x="452924" y="432879"/>
            <a:ext cx="11286153"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8947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userDrawn="1">
  <p:cSld name="Title Slide w/ Color Shape">
    <p:bg>
      <p:bgRef idx="1001">
        <a:schemeClr val="bg2"/>
      </p:bgRef>
    </p:bg>
    <p:spTree>
      <p:nvGrpSpPr>
        <p:cNvPr id="1" name=""/>
        <p:cNvGrpSpPr/>
        <p:nvPr/>
      </p:nvGrpSpPr>
      <p:grpSpPr>
        <a:xfrm>
          <a:off x="0" y="0"/>
          <a:ext cx="0" cy="0"/>
          <a:chOff x="0" y="0"/>
          <a:chExt cx="0" cy="0"/>
        </a:xfrm>
      </p:grpSpPr>
      <p:sp>
        <p:nvSpPr>
          <p:cNvPr id="33" name="Freeform: Shape 32">
            <a:extLst>
              <a:ext uri="{FF2B5EF4-FFF2-40B4-BE49-F238E27FC236}">
                <a16:creationId xmlns:a16="http://schemas.microsoft.com/office/drawing/2014/main" id="{16C245FA-D3EE-BA45-12BB-0529EF3C1CC2}"/>
              </a:ext>
              <a:ext uri="{C183D7F6-B498-43B3-948B-1728B52AA6E4}">
                <adec:decorative xmlns:adec="http://schemas.microsoft.com/office/drawing/2017/decorative" val="1"/>
              </a:ext>
            </a:extLst>
          </p:cNvPr>
          <p:cNvSpPr/>
          <p:nvPr userDrawn="1"/>
        </p:nvSpPr>
        <p:spPr>
          <a:xfrm rot="10800000">
            <a:off x="1260294" y="-2"/>
            <a:ext cx="10931708" cy="6899588"/>
          </a:xfrm>
          <a:custGeom>
            <a:avLst/>
            <a:gdLst>
              <a:gd name="connsiteX0" fmla="*/ 10931708 w 10931708"/>
              <a:gd name="connsiteY0" fmla="*/ 6899588 h 6899588"/>
              <a:gd name="connsiteX1" fmla="*/ 0 w 10931708"/>
              <a:gd name="connsiteY1" fmla="*/ 6899588 h 6899588"/>
              <a:gd name="connsiteX2" fmla="*/ 0 w 10931708"/>
              <a:gd name="connsiteY2" fmla="*/ 0 h 6899588"/>
              <a:gd name="connsiteX3" fmla="*/ 3291589 w 10931708"/>
              <a:gd name="connsiteY3" fmla="*/ 0 h 6899588"/>
              <a:gd name="connsiteX4" fmla="*/ 3254819 w 10931708"/>
              <a:gd name="connsiteY4" fmla="*/ 398089 h 6899588"/>
              <a:gd name="connsiteX5" fmla="*/ 2104915 w 10931708"/>
              <a:gd name="connsiteY5" fmla="*/ 3773837 h 6899588"/>
              <a:gd name="connsiteX6" fmla="*/ 1050303 w 10931708"/>
              <a:gd name="connsiteY6" fmla="*/ 5021652 h 6899588"/>
              <a:gd name="connsiteX7" fmla="*/ 1120512 w 10931708"/>
              <a:gd name="connsiteY7" fmla="*/ 5197417 h 6899588"/>
              <a:gd name="connsiteX8" fmla="*/ 7148455 w 10931708"/>
              <a:gd name="connsiteY8" fmla="*/ 5953274 h 6899588"/>
              <a:gd name="connsiteX9" fmla="*/ 10568612 w 10931708"/>
              <a:gd name="connsiteY9" fmla="*/ 6783913 h 689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31708" h="6899588">
                <a:moveTo>
                  <a:pt x="10931708" y="6899588"/>
                </a:moveTo>
                <a:lnTo>
                  <a:pt x="0" y="6899588"/>
                </a:lnTo>
                <a:lnTo>
                  <a:pt x="0" y="0"/>
                </a:lnTo>
                <a:lnTo>
                  <a:pt x="3291589" y="0"/>
                </a:lnTo>
                <a:lnTo>
                  <a:pt x="3254819" y="398089"/>
                </a:lnTo>
                <a:cubicBezTo>
                  <a:pt x="3127594" y="1501871"/>
                  <a:pt x="2804628" y="2705094"/>
                  <a:pt x="2104915" y="3773837"/>
                </a:cubicBezTo>
                <a:cubicBezTo>
                  <a:pt x="1806153" y="4265795"/>
                  <a:pt x="1436705" y="4670115"/>
                  <a:pt x="1050303" y="5021652"/>
                </a:cubicBezTo>
                <a:cubicBezTo>
                  <a:pt x="984931" y="5086536"/>
                  <a:pt x="1046431" y="5195480"/>
                  <a:pt x="1120512" y="5197417"/>
                </a:cubicBezTo>
                <a:cubicBezTo>
                  <a:pt x="3053969" y="5302975"/>
                  <a:pt x="5074577" y="5548954"/>
                  <a:pt x="7148455" y="5953274"/>
                </a:cubicBezTo>
                <a:cubicBezTo>
                  <a:pt x="8316977" y="6168505"/>
                  <a:pt x="9445461" y="6437488"/>
                  <a:pt x="10568612" y="6783913"/>
                </a:cubicBezTo>
                <a:close/>
              </a:path>
            </a:pathLst>
          </a:custGeom>
          <a:solidFill>
            <a:schemeClr val="accent1"/>
          </a:solidFill>
          <a:ln w="6350" cap="flat">
            <a:noFill/>
            <a:prstDash val="solid"/>
            <a:miter/>
          </a:ln>
        </p:spPr>
        <p:txBody>
          <a:bodyPr rtlCol="0" anchor="ctr"/>
          <a:lstStyle/>
          <a:p>
            <a:endParaRPr lang="en-US"/>
          </a:p>
        </p:txBody>
      </p:sp>
      <p:sp>
        <p:nvSpPr>
          <p:cNvPr id="9" name="Title 1"/>
          <p:cNvSpPr>
            <a:spLocks noGrp="1"/>
          </p:cNvSpPr>
          <p:nvPr>
            <p:ph type="title" hasCustomPrompt="1"/>
          </p:nvPr>
        </p:nvSpPr>
        <p:spPr>
          <a:xfrm>
            <a:off x="584201" y="317061"/>
            <a:ext cx="9159874" cy="3492205"/>
          </a:xfrm>
        </p:spPr>
        <p:txBody>
          <a:bodyPr vert="horz" wrap="square" lIns="0" tIns="0" rIns="0" bIns="0" rtlCol="0" anchor="b" anchorCtr="0">
            <a:normAutofit/>
          </a:bodyPr>
          <a:lstStyle>
            <a:lvl1pPr algn="l">
              <a:lnSpc>
                <a:spcPct val="90000"/>
              </a:lnSpc>
              <a:defRPr lang="en-US" sz="5400" dirty="0"/>
            </a:lvl1pPr>
          </a:lstStyle>
          <a:p>
            <a:pPr lvl="0"/>
            <a:r>
              <a:rPr lang="en-US"/>
              <a:t>Event name or presentation title </a:t>
            </a:r>
          </a:p>
        </p:txBody>
      </p:sp>
      <p:sp>
        <p:nvSpPr>
          <p:cNvPr id="5" name="Text Placeholder 4"/>
          <p:cNvSpPr>
            <a:spLocks noGrp="1"/>
          </p:cNvSpPr>
          <p:nvPr>
            <p:ph type="body" sz="quarter" idx="12" hasCustomPrompt="1"/>
          </p:nvPr>
        </p:nvSpPr>
        <p:spPr>
          <a:xfrm>
            <a:off x="584200" y="3965969"/>
            <a:ext cx="915034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6C03B569-AA4D-08CC-7107-9C94A6BCEC8A}"/>
              </a:ext>
            </a:extLst>
          </p:cNvPr>
          <p:cNvSpPr>
            <a:spLocks noGrp="1"/>
          </p:cNvSpPr>
          <p:nvPr>
            <p:ph type="body" sz="quarter" idx="14" hasCustomPrompt="1"/>
          </p:nvPr>
        </p:nvSpPr>
        <p:spPr>
          <a:xfrm>
            <a:off x="584200" y="4892660"/>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CCD4FD45-C2C7-0AAA-7F9D-1F5296307128}"/>
              </a:ext>
            </a:extLst>
          </p:cNvPr>
          <p:cNvSpPr>
            <a:spLocks noGrp="1"/>
          </p:cNvSpPr>
          <p:nvPr>
            <p:ph type="body" sz="quarter" idx="13" hasCustomPrompt="1"/>
          </p:nvPr>
        </p:nvSpPr>
        <p:spPr>
          <a:xfrm>
            <a:off x="584200" y="5268277"/>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6" name="Graphic 5" descr="College Board logo">
            <a:extLst>
              <a:ext uri="{FF2B5EF4-FFF2-40B4-BE49-F238E27FC236}">
                <a16:creationId xmlns:a16="http://schemas.microsoft.com/office/drawing/2014/main" id="{88AFAE53-5600-4E67-6A44-EB522BBDBE0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Tree>
    <p:extLst>
      <p:ext uri="{BB962C8B-B14F-4D97-AF65-F5344CB8AC3E}">
        <p14:creationId xmlns:p14="http://schemas.microsoft.com/office/powerpoint/2010/main" val="106451996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orient="horz" pos="3179">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userDrawn="1">
  <p:cSld name="1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C9321479-E620-CC20-75CD-7478519CFEEF}"/>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431116CB-A4CD-B8B9-EE7B-600D315073E3}"/>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4" name="Picture Placeholder 3">
            <a:extLst>
              <a:ext uri="{FF2B5EF4-FFF2-40B4-BE49-F238E27FC236}">
                <a16:creationId xmlns:a16="http://schemas.microsoft.com/office/drawing/2014/main" id="{4D616739-F3E8-D304-99C4-843F4983B8A2}"/>
              </a:ext>
              <a:ext uri="{C183D7F6-B498-43B3-948B-1728B52AA6E4}">
                <adec:decorative xmlns:adec="http://schemas.microsoft.com/office/drawing/2017/decorative" val="1"/>
              </a:ext>
            </a:extLst>
          </p:cNvPr>
          <p:cNvSpPr>
            <a:spLocks noGrp="1"/>
          </p:cNvSpPr>
          <p:nvPr>
            <p:ph type="pic" sz="quarter" idx="16"/>
          </p:nvPr>
        </p:nvSpPr>
        <p:spPr>
          <a:xfrm>
            <a:off x="6815840"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2"/>
            <a:stretch>
              <a:fillRect r="-1111" b="-1110"/>
            </a:stretch>
          </a:blipFill>
        </p:spPr>
        <p:txBody>
          <a:bodyPr wrap="square" tIns="3017520">
            <a:noAutofit/>
          </a:bodyPr>
          <a:lstStyle>
            <a:lvl1pPr algn="ctr">
              <a:defRPr/>
            </a:lvl1pPr>
          </a:lstStyle>
          <a:p>
            <a:r>
              <a:rPr lang="en-US"/>
              <a:t>Click icon to add picture</a:t>
            </a:r>
          </a:p>
        </p:txBody>
      </p:sp>
      <p:pic>
        <p:nvPicPr>
          <p:cNvPr id="10" name="Graphic 9" descr="College Board logo">
            <a:extLst>
              <a:ext uri="{FF2B5EF4-FFF2-40B4-BE49-F238E27FC236}">
                <a16:creationId xmlns:a16="http://schemas.microsoft.com/office/drawing/2014/main" id="{6A4207C9-B0CA-75EB-8132-80F224DC5FC4}"/>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5" y="6172200"/>
            <a:ext cx="2156396" cy="396138"/>
          </a:xfrm>
          <a:prstGeom prst="rect">
            <a:avLst/>
          </a:prstGeom>
        </p:spPr>
      </p:pic>
    </p:spTree>
    <p:extLst>
      <p:ext uri="{BB962C8B-B14F-4D97-AF65-F5344CB8AC3E}">
        <p14:creationId xmlns:p14="http://schemas.microsoft.com/office/powerpoint/2010/main" val="6963842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2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FC17717F-52D8-DFA3-4DD7-DC897E2A866A}"/>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96FC2455-1B05-EFAA-008D-3A912FB94762}"/>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l="-2" r="-1025" b="-1028"/>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19652124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userDrawn="1">
  <p:cSld name="3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 uri="{C183D7F6-B498-43B3-948B-1728B52AA6E4}">
                <adec:decorative xmlns:adec="http://schemas.microsoft.com/office/drawing/2017/decorative" val="0"/>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 uri="{C183D7F6-B498-43B3-948B-1728B52AA6E4}">
                <adec:decorative xmlns:adec="http://schemas.microsoft.com/office/drawing/2017/decorative" val="0"/>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ED972B0C-DD42-5559-F22E-8B0362BAC604}"/>
              </a:ext>
              <a:ext uri="{C183D7F6-B498-43B3-948B-1728B52AA6E4}">
                <adec:decorative xmlns:adec="http://schemas.microsoft.com/office/drawing/2017/decorative" val="0"/>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65F06EB7-6364-E31B-0229-5BCD5BF11962}"/>
              </a:ext>
              <a:ext uri="{C183D7F6-B498-43B3-948B-1728B52AA6E4}">
                <adec:decorative xmlns:adec="http://schemas.microsoft.com/office/drawing/2017/decorative" val="0"/>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24" name="Picture Placeholder 23">
            <a:extLst>
              <a:ext uri="{FF2B5EF4-FFF2-40B4-BE49-F238E27FC236}">
                <a16:creationId xmlns:a16="http://schemas.microsoft.com/office/drawing/2014/main" id="{C0C3F9F6-CB2B-7544-7316-6C6A4EC03062}"/>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r="-972" b="-972"/>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39172754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1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1E56A26E-91D2-18A0-A3DB-AE202294DCA6}"/>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5FEFF42F-E172-6BFE-2D5D-38ADB2EBD025}"/>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46" name="Freeform: Shape 45">
            <a:extLst>
              <a:ext uri="{FF2B5EF4-FFF2-40B4-BE49-F238E27FC236}">
                <a16:creationId xmlns:a16="http://schemas.microsoft.com/office/drawing/2014/main" id="{A328E091-EDD5-950D-4A41-6B8B5A56BA8E}"/>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2"/>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53" name="Picture Placeholder 52">
            <a:extLst>
              <a:ext uri="{FF2B5EF4-FFF2-40B4-BE49-F238E27FC236}">
                <a16:creationId xmlns:a16="http://schemas.microsoft.com/office/drawing/2014/main" id="{1B028C25-02E7-0F7B-4956-6FB2EB060D13}"/>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r="-972" b="-972"/>
            </a:stretch>
          </a:blipFill>
        </p:spPr>
        <p:txBody>
          <a:bodyPr wrap="square" tIns="2834640">
            <a:noAutofit/>
          </a:bodyPr>
          <a:lstStyle>
            <a:lvl1pPr algn="ctr">
              <a:defRPr>
                <a:solidFill>
                  <a:schemeClr val="tx1"/>
                </a:solidFill>
              </a:defRPr>
            </a:lvl1pPr>
          </a:lstStyle>
          <a:p>
            <a:r>
              <a:rPr lang="en-US"/>
              <a:t>Click icon to add picture</a:t>
            </a:r>
          </a:p>
        </p:txBody>
      </p:sp>
    </p:spTree>
    <p:extLst>
      <p:ext uri="{BB962C8B-B14F-4D97-AF65-F5344CB8AC3E}">
        <p14:creationId xmlns:p14="http://schemas.microsoft.com/office/powerpoint/2010/main" val="17812435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userDrawn="1">
  <p:cSld name="2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3DF681D4-C2F1-2897-51C2-0D2519020CA2}"/>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AD740F2C-4658-0E28-3C66-DDA3F0B51A85}"/>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4" name="Freeform: Shape 3">
            <a:extLst>
              <a:ext uri="{FF2B5EF4-FFF2-40B4-BE49-F238E27FC236}">
                <a16:creationId xmlns:a16="http://schemas.microsoft.com/office/drawing/2014/main" id="{0F6D1BCE-4343-083B-7466-C9C0C5480A25}"/>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2"/>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6"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r="-1528" b="-1528"/>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83575598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userDrawn="1">
  <p:cSld name="3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71CBEC1D-1E14-8CEC-B9D9-3D97591912B7}"/>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5BA4B563-2ED4-B23E-DC49-B694AFB6D435}"/>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12" name="Freeform: Shape 11">
            <a:extLst>
              <a:ext uri="{FF2B5EF4-FFF2-40B4-BE49-F238E27FC236}">
                <a16:creationId xmlns:a16="http://schemas.microsoft.com/office/drawing/2014/main" id="{098CCE48-2595-B9A3-F673-EF6EC29714A6}"/>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2"/>
          </a:solidFill>
          <a:ln w="6350" cap="flat">
            <a:noFill/>
            <a:prstDash val="solid"/>
            <a:miter/>
          </a:ln>
        </p:spPr>
        <p:txBody>
          <a:bodyPr rtlCol="0" anchor="ctr"/>
          <a:lstStyle/>
          <a:p>
            <a:endParaRPr lang="en-US"/>
          </a:p>
          <a:p>
            <a:endParaRPr lang="en-US"/>
          </a:p>
          <a:p>
            <a:endParaRPr lang="en-US"/>
          </a:p>
        </p:txBody>
      </p:sp>
      <p:sp>
        <p:nvSpPr>
          <p:cNvPr id="4" name="Picture Placeholder 3">
            <a:extLst>
              <a:ext uri="{FF2B5EF4-FFF2-40B4-BE49-F238E27FC236}">
                <a16:creationId xmlns:a16="http://schemas.microsoft.com/office/drawing/2014/main" id="{4D8DEA4A-B01D-9852-E3FC-43DBA4CD7F62}"/>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l="1" r="-1698" b="-1697"/>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269756817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userDrawn="1">
  <p:cSld name="1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D1B9B5FC-0DB0-7B20-046A-072571343250}"/>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EF255223-A5F9-3D15-7FB0-1DB35485A336}"/>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8" name="Graphic 7" descr="SAT®Suite logo">
            <a:extLst>
              <a:ext uri="{FF2B5EF4-FFF2-40B4-BE49-F238E27FC236}">
                <a16:creationId xmlns:a16="http://schemas.microsoft.com/office/drawing/2014/main" id="{D3A81BDB-961F-2D5C-9DF1-DF1EB890492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3" name="Freeform: Shape 2">
            <a:extLst>
              <a:ext uri="{FF2B5EF4-FFF2-40B4-BE49-F238E27FC236}">
                <a16:creationId xmlns:a16="http://schemas.microsoft.com/office/drawing/2014/main" id="{3874A590-F764-CA5F-4651-E729C5467967}"/>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3"/>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687C7AD4-23F8-229C-AA4E-2CE7356378C1}"/>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l="1" r="-1228" b="-1228"/>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18091559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userDrawn="1">
  <p:cSld name="2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749510B1-1E21-1B53-D428-F8A68AF69535}"/>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4" name="Text Placeholder 3">
            <a:extLst>
              <a:ext uri="{FF2B5EF4-FFF2-40B4-BE49-F238E27FC236}">
                <a16:creationId xmlns:a16="http://schemas.microsoft.com/office/drawing/2014/main" id="{822DC974-4736-41BF-93CC-B847D5C89A3B}"/>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SAT®Suite logo">
            <a:extLst>
              <a:ext uri="{FF2B5EF4-FFF2-40B4-BE49-F238E27FC236}">
                <a16:creationId xmlns:a16="http://schemas.microsoft.com/office/drawing/2014/main" id="{FA0D21C5-C315-C340-0A0D-5E729FD16D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3" name="Freeform: Shape 2">
            <a:extLst>
              <a:ext uri="{FF2B5EF4-FFF2-40B4-BE49-F238E27FC236}">
                <a16:creationId xmlns:a16="http://schemas.microsoft.com/office/drawing/2014/main" id="{3DE16ABD-DF73-7949-9D23-D5FA9D06FC7A}"/>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3"/>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t="-1" r="-900" b="-897"/>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104547217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userDrawn="1">
  <p:cSld name="3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8E05532D-73CA-E77D-1ED5-AE4C88013D48}"/>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D46DE4BE-83AA-C1F0-7487-35FE826276FD}"/>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8" name="Graphic 7" descr="SAT®Suite logo">
            <a:extLst>
              <a:ext uri="{FF2B5EF4-FFF2-40B4-BE49-F238E27FC236}">
                <a16:creationId xmlns:a16="http://schemas.microsoft.com/office/drawing/2014/main" id="{62A06725-A073-927C-F621-D8520C2D58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4" name="Freeform: Shape 3">
            <a:extLst>
              <a:ext uri="{FF2B5EF4-FFF2-40B4-BE49-F238E27FC236}">
                <a16:creationId xmlns:a16="http://schemas.microsoft.com/office/drawing/2014/main" id="{FD8F0DD2-2BB2-B853-81DD-5F3F1F0D28A3}"/>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3"/>
          </a:solidFill>
          <a:ln w="6350" cap="flat">
            <a:noFill/>
            <a:prstDash val="solid"/>
            <a:miter/>
          </a:ln>
        </p:spPr>
        <p:txBody>
          <a:bodyPr rtlCol="0" anchor="ctr"/>
          <a:lstStyle/>
          <a:p>
            <a:endParaRPr lang="en-US"/>
          </a:p>
          <a:p>
            <a:endParaRPr lang="en-US"/>
          </a:p>
          <a:p>
            <a:endParaRPr lang="en-US"/>
          </a:p>
        </p:txBody>
      </p:sp>
      <p:sp>
        <p:nvSpPr>
          <p:cNvPr id="5" name="Picture Placeholder 4">
            <a:extLst>
              <a:ext uri="{FF2B5EF4-FFF2-40B4-BE49-F238E27FC236}">
                <a16:creationId xmlns:a16="http://schemas.microsoft.com/office/drawing/2014/main" id="{34770F9B-8877-1BEB-E0DB-5D76F6D4EDA5}"/>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r="-1188" b="-1188"/>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229797727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userDrawn="1">
  <p:cSld name="1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3F85F994-C283-69D9-602F-85B73AA0538F}"/>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495B7EFC-ABE3-2E5B-AC0C-54CCC8C38D29}"/>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C57A1864-5152-75FC-B6C4-64445597EA2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3" name="Freeform: Shape 2">
            <a:extLst>
              <a:ext uri="{FF2B5EF4-FFF2-40B4-BE49-F238E27FC236}">
                <a16:creationId xmlns:a16="http://schemas.microsoft.com/office/drawing/2014/main" id="{8963EF87-A36E-AD01-A98E-3ED2415B8D07}"/>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4"/>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C421FA71-F753-F872-93D1-DC7545CD4794}"/>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15901562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userDrawn="1">
  <p:cSld name="2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0389B7E9-4517-A6B6-DBA6-3690EA6C89E9}"/>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9C10AFC8-19B4-CA46-D07A-0004824C7989}"/>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D20E3192-EA72-2503-592F-1F12BCEB01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11" name="Freeform: Shape 10">
            <a:extLst>
              <a:ext uri="{FF2B5EF4-FFF2-40B4-BE49-F238E27FC236}">
                <a16:creationId xmlns:a16="http://schemas.microsoft.com/office/drawing/2014/main" id="{2B2F4086-261E-0E78-B973-E4D671264735}"/>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4"/>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8404898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3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14E1A34E-258C-A714-5C18-776B9971A85C}"/>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CD07C74D-AB0E-A51C-9B29-F8A9C78EEDB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C6FD521F-14F4-8F11-463F-C0E2026DE9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4" name="Freeform: Shape 3">
            <a:extLst>
              <a:ext uri="{FF2B5EF4-FFF2-40B4-BE49-F238E27FC236}">
                <a16:creationId xmlns:a16="http://schemas.microsoft.com/office/drawing/2014/main" id="{C213B4E5-01B2-C2FD-8E68-1C17989BB7F2}"/>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4"/>
          </a:solidFill>
          <a:ln w="6350" cap="flat">
            <a:noFill/>
            <a:prstDash val="solid"/>
            <a:miter/>
          </a:ln>
        </p:spPr>
        <p:txBody>
          <a:bodyPr rtlCol="0" anchor="ctr"/>
          <a:lstStyle/>
          <a:p>
            <a:endParaRPr lang="en-US"/>
          </a:p>
          <a:p>
            <a:endParaRPr lang="en-US"/>
          </a:p>
          <a:p>
            <a:endParaRPr lang="en-US"/>
          </a:p>
        </p:txBody>
      </p:sp>
      <p:sp>
        <p:nvSpPr>
          <p:cNvPr id="5" name="Picture Placeholder 4">
            <a:extLst>
              <a:ext uri="{FF2B5EF4-FFF2-40B4-BE49-F238E27FC236}">
                <a16:creationId xmlns:a16="http://schemas.microsoft.com/office/drawing/2014/main" id="{6FDEACAD-96A2-13F8-C6E3-3BCF7E7BB5AE}"/>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287390276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userDrawn="1">
  <p:cSld name="1_Higher Education, Magent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5F937722-2169-7269-4771-8CA791E63E7D}"/>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9DE17801-8447-9596-85EF-70310AE4DBB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CLEP® logo">
            <a:extLst>
              <a:ext uri="{FF2B5EF4-FFF2-40B4-BE49-F238E27FC236}">
                <a16:creationId xmlns:a16="http://schemas.microsoft.com/office/drawing/2014/main" id="{D868C770-F186-6D5C-32AA-4C950382EF2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1156469" cy="396138"/>
          </a:xfrm>
          <a:prstGeom prst="rect">
            <a:avLst/>
          </a:prstGeom>
        </p:spPr>
      </p:pic>
      <p:sp>
        <p:nvSpPr>
          <p:cNvPr id="3" name="Freeform: Shape 2">
            <a:extLst>
              <a:ext uri="{FF2B5EF4-FFF2-40B4-BE49-F238E27FC236}">
                <a16:creationId xmlns:a16="http://schemas.microsoft.com/office/drawing/2014/main" id="{3D7ED353-F918-6E6D-BCC9-3634532B2BCE}"/>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5"/>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AC9D45BC-C2BA-EB1A-D681-7E5E154633A2}"/>
              </a:ext>
              <a:ext uri="{C183D7F6-B498-43B3-948B-1728B52AA6E4}">
                <adec:decorative xmlns:adec="http://schemas.microsoft.com/office/drawing/2017/decorative" val="1"/>
              </a:ext>
            </a:extLst>
          </p:cNvPr>
          <p:cNvSpPr>
            <a:spLocks noGrp="1"/>
          </p:cNvSpPr>
          <p:nvPr>
            <p:ph type="pic" sz="quarter" idx="16"/>
          </p:nvPr>
        </p:nvSpPr>
        <p:spPr>
          <a:xfrm>
            <a:off x="6815840"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dpi="0" rotWithShape="1">
            <a:blip r:embed="rId3"/>
            <a:srcRect/>
            <a:tile tx="-3492500" ty="0" sx="70000" sy="70000" flip="none" algn="tl"/>
          </a:blipFill>
        </p:spPr>
        <p:txBody>
          <a:bodyPr wrap="square">
            <a:noAutofit/>
          </a:bodyPr>
          <a:lstStyle/>
          <a:p>
            <a:r>
              <a:rPr lang="en-US"/>
              <a:t>Click icon to add picture</a:t>
            </a:r>
          </a:p>
        </p:txBody>
      </p:sp>
    </p:spTree>
    <p:extLst>
      <p:ext uri="{BB962C8B-B14F-4D97-AF65-F5344CB8AC3E}">
        <p14:creationId xmlns:p14="http://schemas.microsoft.com/office/powerpoint/2010/main" val="200438513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userDrawn="1">
  <p:cSld name="2_Higher Education, Magent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7C2F38F8-465B-4A56-54D4-9AF9A31800B0}"/>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76146EE9-B8E9-1323-B9CA-5C24DBEB261A}"/>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5" name="Graphic 4" descr="CLEP® logo">
            <a:extLst>
              <a:ext uri="{FF2B5EF4-FFF2-40B4-BE49-F238E27FC236}">
                <a16:creationId xmlns:a16="http://schemas.microsoft.com/office/drawing/2014/main" id="{2535E274-D7D8-27D8-508A-968BE91CD6C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1156469" cy="396138"/>
          </a:xfrm>
          <a:prstGeom prst="rect">
            <a:avLst/>
          </a:prstGeom>
        </p:spPr>
      </p:pic>
      <p:sp>
        <p:nvSpPr>
          <p:cNvPr id="11" name="Freeform: Shape 10">
            <a:extLst>
              <a:ext uri="{FF2B5EF4-FFF2-40B4-BE49-F238E27FC236}">
                <a16:creationId xmlns:a16="http://schemas.microsoft.com/office/drawing/2014/main" id="{D6A85C4C-3E53-FBC1-B8F5-3356BEAADA49}"/>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5"/>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r="-1111" b="-1110"/>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1018433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Text, Cyan Callout">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917F4BC-06D3-5DB0-9B00-A20A7588D34F}"/>
              </a:ext>
              <a:ext uri="{C183D7F6-B498-43B3-948B-1728B52AA6E4}">
                <adec:decorative xmlns:adec="http://schemas.microsoft.com/office/drawing/2017/decorative" val="1"/>
              </a:ext>
            </a:extLst>
          </p:cNvPr>
          <p:cNvSpPr/>
          <p:nvPr userDrawn="1"/>
        </p:nvSpPr>
        <p:spPr>
          <a:xfrm rot="1647691" flipH="1">
            <a:off x="3959486" y="-1237980"/>
            <a:ext cx="9500203" cy="9006769"/>
          </a:xfrm>
          <a:custGeom>
            <a:avLst/>
            <a:gdLst>
              <a:gd name="connsiteX0" fmla="*/ 9500203 w 9500203"/>
              <a:gd name="connsiteY0" fmla="*/ 3292005 h 9006769"/>
              <a:gd name="connsiteX1" fmla="*/ 3165935 w 9500203"/>
              <a:gd name="connsiteY1" fmla="*/ 0 h 9006769"/>
              <a:gd name="connsiteX2" fmla="*/ 0 w 9500203"/>
              <a:gd name="connsiteY2" fmla="*/ 6091691 h 9006769"/>
              <a:gd name="connsiteX3" fmla="*/ 5609007 w 9500203"/>
              <a:gd name="connsiteY3" fmla="*/ 9006769 h 9006769"/>
              <a:gd name="connsiteX4" fmla="*/ 5934063 w 9500203"/>
              <a:gd name="connsiteY4" fmla="*/ 8634486 h 9006769"/>
              <a:gd name="connsiteX5" fmla="*/ 5932592 w 9500203"/>
              <a:gd name="connsiteY5" fmla="*/ 8633503 h 9006769"/>
              <a:gd name="connsiteX6" fmla="*/ 9206358 w 9500203"/>
              <a:gd name="connsiteY6" fmla="*/ 3854791 h 9006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00203" h="9006769">
                <a:moveTo>
                  <a:pt x="9500203" y="3292005"/>
                </a:moveTo>
                <a:lnTo>
                  <a:pt x="3165935" y="0"/>
                </a:lnTo>
                <a:lnTo>
                  <a:pt x="0" y="6091691"/>
                </a:lnTo>
                <a:lnTo>
                  <a:pt x="5609007" y="9006769"/>
                </a:lnTo>
                <a:lnTo>
                  <a:pt x="5934063" y="8634486"/>
                </a:lnTo>
                <a:lnTo>
                  <a:pt x="5932592" y="8633503"/>
                </a:lnTo>
                <a:cubicBezTo>
                  <a:pt x="7157060" y="7169386"/>
                  <a:pt x="8274195" y="5563074"/>
                  <a:pt x="9206358" y="3854791"/>
                </a:cubicBezTo>
                <a:close/>
              </a:path>
            </a:pathLst>
          </a:custGeom>
          <a:solidFill>
            <a:schemeClr val="accent3"/>
          </a:solidFill>
          <a:ln w="635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1676400"/>
            <a:ext cx="4136136" cy="1930024"/>
          </a:xfrm>
        </p:spPr>
        <p:txBody>
          <a:bodyPr wrap="square" anchor="b" anchorCtr="0">
            <a:noAutofit/>
          </a:bodyPr>
          <a:lstStyle>
            <a:lvl1pPr>
              <a:defRPr sz="5400"/>
            </a:lvl1pPr>
          </a:lstStyle>
          <a:p>
            <a:r>
              <a:rPr lang="en-US"/>
              <a:t>Click to edit Master title style</a:t>
            </a:r>
          </a:p>
        </p:txBody>
      </p:sp>
      <p:sp>
        <p:nvSpPr>
          <p:cNvPr id="8" name="Text Placeholder 7">
            <a:extLst>
              <a:ext uri="{FF2B5EF4-FFF2-40B4-BE49-F238E27FC236}">
                <a16:creationId xmlns:a16="http://schemas.microsoft.com/office/drawing/2014/main" id="{29870771-1EA4-9185-B75E-CF4981BED2DF}"/>
              </a:ext>
            </a:extLst>
          </p:cNvPr>
          <p:cNvSpPr>
            <a:spLocks noGrp="1"/>
          </p:cNvSpPr>
          <p:nvPr>
            <p:ph type="body" sz="quarter" idx="11"/>
          </p:nvPr>
        </p:nvSpPr>
        <p:spPr>
          <a:xfrm>
            <a:off x="584200" y="3883025"/>
            <a:ext cx="4136136" cy="784509"/>
          </a:xfrm>
        </p:spPr>
        <p:txBody>
          <a:bodyPr>
            <a:noAutofit/>
          </a:bodyP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1644912648"/>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le Slide w/ Color Shape">
    <p:bg>
      <p:bgRef idx="1001">
        <a:schemeClr val="bg2"/>
      </p:bgRef>
    </p:bg>
    <p:spTree>
      <p:nvGrpSpPr>
        <p:cNvPr id="1" name=""/>
        <p:cNvGrpSpPr/>
        <p:nvPr/>
      </p:nvGrpSpPr>
      <p:grpSpPr>
        <a:xfrm>
          <a:off x="0" y="0"/>
          <a:ext cx="0" cy="0"/>
          <a:chOff x="0" y="0"/>
          <a:chExt cx="0" cy="0"/>
        </a:xfrm>
      </p:grpSpPr>
      <p:sp>
        <p:nvSpPr>
          <p:cNvPr id="33" name="Freeform: Shape 32">
            <a:extLst>
              <a:ext uri="{FF2B5EF4-FFF2-40B4-BE49-F238E27FC236}">
                <a16:creationId xmlns:a16="http://schemas.microsoft.com/office/drawing/2014/main" id="{16C245FA-D3EE-BA45-12BB-0529EF3C1CC2}"/>
              </a:ext>
              <a:ext uri="{C183D7F6-B498-43B3-948B-1728B52AA6E4}">
                <adec:decorative xmlns:adec="http://schemas.microsoft.com/office/drawing/2017/decorative" val="1"/>
              </a:ext>
            </a:extLst>
          </p:cNvPr>
          <p:cNvSpPr/>
          <p:nvPr userDrawn="1"/>
        </p:nvSpPr>
        <p:spPr>
          <a:xfrm rot="10800000">
            <a:off x="1260294" y="-2"/>
            <a:ext cx="10931708" cy="6899588"/>
          </a:xfrm>
          <a:custGeom>
            <a:avLst/>
            <a:gdLst>
              <a:gd name="connsiteX0" fmla="*/ 10931708 w 10931708"/>
              <a:gd name="connsiteY0" fmla="*/ 6899588 h 6899588"/>
              <a:gd name="connsiteX1" fmla="*/ 0 w 10931708"/>
              <a:gd name="connsiteY1" fmla="*/ 6899588 h 6899588"/>
              <a:gd name="connsiteX2" fmla="*/ 0 w 10931708"/>
              <a:gd name="connsiteY2" fmla="*/ 0 h 6899588"/>
              <a:gd name="connsiteX3" fmla="*/ 3291589 w 10931708"/>
              <a:gd name="connsiteY3" fmla="*/ 0 h 6899588"/>
              <a:gd name="connsiteX4" fmla="*/ 3254819 w 10931708"/>
              <a:gd name="connsiteY4" fmla="*/ 398089 h 6899588"/>
              <a:gd name="connsiteX5" fmla="*/ 2104915 w 10931708"/>
              <a:gd name="connsiteY5" fmla="*/ 3773837 h 6899588"/>
              <a:gd name="connsiteX6" fmla="*/ 1050303 w 10931708"/>
              <a:gd name="connsiteY6" fmla="*/ 5021652 h 6899588"/>
              <a:gd name="connsiteX7" fmla="*/ 1120512 w 10931708"/>
              <a:gd name="connsiteY7" fmla="*/ 5197417 h 6899588"/>
              <a:gd name="connsiteX8" fmla="*/ 7148455 w 10931708"/>
              <a:gd name="connsiteY8" fmla="*/ 5953274 h 6899588"/>
              <a:gd name="connsiteX9" fmla="*/ 10568612 w 10931708"/>
              <a:gd name="connsiteY9" fmla="*/ 6783913 h 689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31708" h="6899588">
                <a:moveTo>
                  <a:pt x="10931708" y="6899588"/>
                </a:moveTo>
                <a:lnTo>
                  <a:pt x="0" y="6899588"/>
                </a:lnTo>
                <a:lnTo>
                  <a:pt x="0" y="0"/>
                </a:lnTo>
                <a:lnTo>
                  <a:pt x="3291589" y="0"/>
                </a:lnTo>
                <a:lnTo>
                  <a:pt x="3254819" y="398089"/>
                </a:lnTo>
                <a:cubicBezTo>
                  <a:pt x="3127594" y="1501871"/>
                  <a:pt x="2804628" y="2705094"/>
                  <a:pt x="2104915" y="3773837"/>
                </a:cubicBezTo>
                <a:cubicBezTo>
                  <a:pt x="1806153" y="4265795"/>
                  <a:pt x="1436705" y="4670115"/>
                  <a:pt x="1050303" y="5021652"/>
                </a:cubicBezTo>
                <a:cubicBezTo>
                  <a:pt x="984931" y="5086536"/>
                  <a:pt x="1046431" y="5195480"/>
                  <a:pt x="1120512" y="5197417"/>
                </a:cubicBezTo>
                <a:cubicBezTo>
                  <a:pt x="3053969" y="5302975"/>
                  <a:pt x="5074577" y="5548954"/>
                  <a:pt x="7148455" y="5953274"/>
                </a:cubicBezTo>
                <a:cubicBezTo>
                  <a:pt x="8316977" y="6168505"/>
                  <a:pt x="9445461" y="6437488"/>
                  <a:pt x="10568612" y="6783913"/>
                </a:cubicBezTo>
                <a:close/>
              </a:path>
            </a:pathLst>
          </a:custGeom>
          <a:solidFill>
            <a:schemeClr val="accent1"/>
          </a:solidFill>
          <a:ln w="6350" cap="flat">
            <a:noFill/>
            <a:prstDash val="solid"/>
            <a:miter/>
          </a:ln>
        </p:spPr>
        <p:txBody>
          <a:bodyPr rtlCol="0" anchor="ctr"/>
          <a:lstStyle/>
          <a:p>
            <a:endParaRPr lang="en-US"/>
          </a:p>
        </p:txBody>
      </p:sp>
      <p:sp>
        <p:nvSpPr>
          <p:cNvPr id="9" name="Title 1"/>
          <p:cNvSpPr>
            <a:spLocks noGrp="1"/>
          </p:cNvSpPr>
          <p:nvPr>
            <p:ph type="title" hasCustomPrompt="1"/>
          </p:nvPr>
        </p:nvSpPr>
        <p:spPr>
          <a:xfrm>
            <a:off x="584201" y="317061"/>
            <a:ext cx="9159874" cy="3492205"/>
          </a:xfrm>
        </p:spPr>
        <p:txBody>
          <a:bodyPr vert="horz" wrap="square" lIns="0" tIns="0" rIns="0" bIns="0" rtlCol="0" anchor="b" anchorCtr="0">
            <a:normAutofit/>
          </a:bodyPr>
          <a:lstStyle>
            <a:lvl1pPr algn="l">
              <a:lnSpc>
                <a:spcPct val="90000"/>
              </a:lnSpc>
              <a:defRPr lang="en-US" sz="5400" dirty="0"/>
            </a:lvl1pPr>
          </a:lstStyle>
          <a:p>
            <a:pPr lvl="0"/>
            <a:r>
              <a:rPr lang="en-US"/>
              <a:t>Event name or presentation title </a:t>
            </a:r>
          </a:p>
        </p:txBody>
      </p:sp>
      <p:sp>
        <p:nvSpPr>
          <p:cNvPr id="5" name="Text Placeholder 4"/>
          <p:cNvSpPr>
            <a:spLocks noGrp="1"/>
          </p:cNvSpPr>
          <p:nvPr>
            <p:ph type="body" sz="quarter" idx="12" hasCustomPrompt="1"/>
          </p:nvPr>
        </p:nvSpPr>
        <p:spPr>
          <a:xfrm>
            <a:off x="584200" y="3965969"/>
            <a:ext cx="915034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6C03B569-AA4D-08CC-7107-9C94A6BCEC8A}"/>
              </a:ext>
            </a:extLst>
          </p:cNvPr>
          <p:cNvSpPr>
            <a:spLocks noGrp="1"/>
          </p:cNvSpPr>
          <p:nvPr>
            <p:ph type="body" sz="quarter" idx="14" hasCustomPrompt="1"/>
          </p:nvPr>
        </p:nvSpPr>
        <p:spPr>
          <a:xfrm>
            <a:off x="584200" y="4892660"/>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CCD4FD45-C2C7-0AAA-7F9D-1F5296307128}"/>
              </a:ext>
            </a:extLst>
          </p:cNvPr>
          <p:cNvSpPr>
            <a:spLocks noGrp="1"/>
          </p:cNvSpPr>
          <p:nvPr>
            <p:ph type="body" sz="quarter" idx="13" hasCustomPrompt="1"/>
          </p:nvPr>
        </p:nvSpPr>
        <p:spPr>
          <a:xfrm>
            <a:off x="584200" y="5268277"/>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6" name="Graphic 5" descr="College Board logo">
            <a:extLst>
              <a:ext uri="{FF2B5EF4-FFF2-40B4-BE49-F238E27FC236}">
                <a16:creationId xmlns:a16="http://schemas.microsoft.com/office/drawing/2014/main" id="{88AFAE53-5600-4E67-6A44-EB522BBDBE0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Tree>
    <p:extLst>
      <p:ext uri="{BB962C8B-B14F-4D97-AF65-F5344CB8AC3E}">
        <p14:creationId xmlns:p14="http://schemas.microsoft.com/office/powerpoint/2010/main" val="18446543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orient="horz" pos="3179">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C9321479-E620-CC20-75CD-7478519CFEEF}"/>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431116CB-A4CD-B8B9-EE7B-600D315073E3}"/>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4" name="Picture Placeholder 3">
            <a:extLst>
              <a:ext uri="{FF2B5EF4-FFF2-40B4-BE49-F238E27FC236}">
                <a16:creationId xmlns:a16="http://schemas.microsoft.com/office/drawing/2014/main" id="{4D616739-F3E8-D304-99C4-843F4983B8A2}"/>
              </a:ext>
              <a:ext uri="{C183D7F6-B498-43B3-948B-1728B52AA6E4}">
                <adec:decorative xmlns:adec="http://schemas.microsoft.com/office/drawing/2017/decorative" val="1"/>
              </a:ext>
            </a:extLst>
          </p:cNvPr>
          <p:cNvSpPr>
            <a:spLocks noGrp="1"/>
          </p:cNvSpPr>
          <p:nvPr>
            <p:ph type="pic" sz="quarter" idx="16"/>
          </p:nvPr>
        </p:nvSpPr>
        <p:spPr>
          <a:xfrm>
            <a:off x="6815840"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2"/>
            <a:stretch>
              <a:fillRect r="-1111" b="-1110"/>
            </a:stretch>
          </a:blipFill>
        </p:spPr>
        <p:txBody>
          <a:bodyPr wrap="square" tIns="3017520">
            <a:noAutofit/>
          </a:bodyPr>
          <a:lstStyle>
            <a:lvl1pPr algn="ctr">
              <a:defRPr/>
            </a:lvl1pPr>
          </a:lstStyle>
          <a:p>
            <a:r>
              <a:rPr lang="en-US"/>
              <a:t>Click icon to add picture</a:t>
            </a:r>
          </a:p>
        </p:txBody>
      </p:sp>
      <p:pic>
        <p:nvPicPr>
          <p:cNvPr id="10" name="Graphic 9" descr="College Board logo">
            <a:extLst>
              <a:ext uri="{FF2B5EF4-FFF2-40B4-BE49-F238E27FC236}">
                <a16:creationId xmlns:a16="http://schemas.microsoft.com/office/drawing/2014/main" id="{6A4207C9-B0CA-75EB-8132-80F224DC5FC4}"/>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5" y="6172200"/>
            <a:ext cx="2156396" cy="396138"/>
          </a:xfrm>
          <a:prstGeom prst="rect">
            <a:avLst/>
          </a:prstGeom>
        </p:spPr>
      </p:pic>
    </p:spTree>
    <p:extLst>
      <p:ext uri="{BB962C8B-B14F-4D97-AF65-F5344CB8AC3E}">
        <p14:creationId xmlns:p14="http://schemas.microsoft.com/office/powerpoint/2010/main" val="267103853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2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FC17717F-52D8-DFA3-4DD7-DC897E2A866A}"/>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96FC2455-1B05-EFAA-008D-3A912FB94762}"/>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l="-2" r="-1025" b="-1028"/>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396003629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3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 uri="{C183D7F6-B498-43B3-948B-1728B52AA6E4}">
                <adec:decorative xmlns:adec="http://schemas.microsoft.com/office/drawing/2017/decorative" val="0"/>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 uri="{C183D7F6-B498-43B3-948B-1728B52AA6E4}">
                <adec:decorative xmlns:adec="http://schemas.microsoft.com/office/drawing/2017/decorative" val="0"/>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ED972B0C-DD42-5559-F22E-8B0362BAC604}"/>
              </a:ext>
              <a:ext uri="{C183D7F6-B498-43B3-948B-1728B52AA6E4}">
                <adec:decorative xmlns:adec="http://schemas.microsoft.com/office/drawing/2017/decorative" val="0"/>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65F06EB7-6364-E31B-0229-5BCD5BF11962}"/>
              </a:ext>
              <a:ext uri="{C183D7F6-B498-43B3-948B-1728B52AA6E4}">
                <adec:decorative xmlns:adec="http://schemas.microsoft.com/office/drawing/2017/decorative" val="0"/>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24" name="Picture Placeholder 23">
            <a:extLst>
              <a:ext uri="{FF2B5EF4-FFF2-40B4-BE49-F238E27FC236}">
                <a16:creationId xmlns:a16="http://schemas.microsoft.com/office/drawing/2014/main" id="{C0C3F9F6-CB2B-7544-7316-6C6A4EC03062}"/>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r="-972" b="-972"/>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252143685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1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1E56A26E-91D2-18A0-A3DB-AE202294DCA6}"/>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5FEFF42F-E172-6BFE-2D5D-38ADB2EBD025}"/>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46" name="Freeform: Shape 45">
            <a:extLst>
              <a:ext uri="{FF2B5EF4-FFF2-40B4-BE49-F238E27FC236}">
                <a16:creationId xmlns:a16="http://schemas.microsoft.com/office/drawing/2014/main" id="{A328E091-EDD5-950D-4A41-6B8B5A56BA8E}"/>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2"/>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53" name="Picture Placeholder 52">
            <a:extLst>
              <a:ext uri="{FF2B5EF4-FFF2-40B4-BE49-F238E27FC236}">
                <a16:creationId xmlns:a16="http://schemas.microsoft.com/office/drawing/2014/main" id="{1B028C25-02E7-0F7B-4956-6FB2EB060D13}"/>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r="-972" b="-972"/>
            </a:stretch>
          </a:blipFill>
        </p:spPr>
        <p:txBody>
          <a:bodyPr wrap="square" tIns="2834640">
            <a:noAutofit/>
          </a:bodyPr>
          <a:lstStyle>
            <a:lvl1pPr algn="ctr">
              <a:defRPr>
                <a:solidFill>
                  <a:schemeClr val="tx1"/>
                </a:solidFill>
              </a:defRPr>
            </a:lvl1pPr>
          </a:lstStyle>
          <a:p>
            <a:r>
              <a:rPr lang="en-US"/>
              <a:t>Click icon to add picture</a:t>
            </a:r>
          </a:p>
        </p:txBody>
      </p:sp>
    </p:spTree>
    <p:extLst>
      <p:ext uri="{BB962C8B-B14F-4D97-AF65-F5344CB8AC3E}">
        <p14:creationId xmlns:p14="http://schemas.microsoft.com/office/powerpoint/2010/main" val="4208664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2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3DF681D4-C2F1-2897-51C2-0D2519020CA2}"/>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AD740F2C-4658-0E28-3C66-DDA3F0B51A85}"/>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4" name="Freeform: Shape 3">
            <a:extLst>
              <a:ext uri="{FF2B5EF4-FFF2-40B4-BE49-F238E27FC236}">
                <a16:creationId xmlns:a16="http://schemas.microsoft.com/office/drawing/2014/main" id="{0F6D1BCE-4343-083B-7466-C9C0C5480A25}"/>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2"/>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6"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r="-1528" b="-1528"/>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11228291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3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71CBEC1D-1E14-8CEC-B9D9-3D97591912B7}"/>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5BA4B563-2ED4-B23E-DC49-B694AFB6D435}"/>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12" name="Freeform: Shape 11">
            <a:extLst>
              <a:ext uri="{FF2B5EF4-FFF2-40B4-BE49-F238E27FC236}">
                <a16:creationId xmlns:a16="http://schemas.microsoft.com/office/drawing/2014/main" id="{098CCE48-2595-B9A3-F673-EF6EC29714A6}"/>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2"/>
          </a:solidFill>
          <a:ln w="6350" cap="flat">
            <a:noFill/>
            <a:prstDash val="solid"/>
            <a:miter/>
          </a:ln>
        </p:spPr>
        <p:txBody>
          <a:bodyPr rtlCol="0" anchor="ctr"/>
          <a:lstStyle/>
          <a:p>
            <a:endParaRPr lang="en-US"/>
          </a:p>
          <a:p>
            <a:endParaRPr lang="en-US"/>
          </a:p>
          <a:p>
            <a:endParaRPr lang="en-US"/>
          </a:p>
        </p:txBody>
      </p:sp>
      <p:sp>
        <p:nvSpPr>
          <p:cNvPr id="4" name="Picture Placeholder 3">
            <a:extLst>
              <a:ext uri="{FF2B5EF4-FFF2-40B4-BE49-F238E27FC236}">
                <a16:creationId xmlns:a16="http://schemas.microsoft.com/office/drawing/2014/main" id="{4D8DEA4A-B01D-9852-E3FC-43DBA4CD7F62}"/>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l="1" r="-1698" b="-1697"/>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21543377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1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D1B9B5FC-0DB0-7B20-046A-072571343250}"/>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EF255223-A5F9-3D15-7FB0-1DB35485A336}"/>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8" name="Graphic 7" descr="SAT®Suite logo">
            <a:extLst>
              <a:ext uri="{FF2B5EF4-FFF2-40B4-BE49-F238E27FC236}">
                <a16:creationId xmlns:a16="http://schemas.microsoft.com/office/drawing/2014/main" id="{D3A81BDB-961F-2D5C-9DF1-DF1EB890492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3" name="Freeform: Shape 2">
            <a:extLst>
              <a:ext uri="{FF2B5EF4-FFF2-40B4-BE49-F238E27FC236}">
                <a16:creationId xmlns:a16="http://schemas.microsoft.com/office/drawing/2014/main" id="{3874A590-F764-CA5F-4651-E729C5467967}"/>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3"/>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687C7AD4-23F8-229C-AA4E-2CE7356378C1}"/>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l="1" r="-1228" b="-1228"/>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37111860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2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749510B1-1E21-1B53-D428-F8A68AF69535}"/>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4" name="Text Placeholder 3">
            <a:extLst>
              <a:ext uri="{FF2B5EF4-FFF2-40B4-BE49-F238E27FC236}">
                <a16:creationId xmlns:a16="http://schemas.microsoft.com/office/drawing/2014/main" id="{822DC974-4736-41BF-93CC-B847D5C89A3B}"/>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SAT®Suite logo">
            <a:extLst>
              <a:ext uri="{FF2B5EF4-FFF2-40B4-BE49-F238E27FC236}">
                <a16:creationId xmlns:a16="http://schemas.microsoft.com/office/drawing/2014/main" id="{FA0D21C5-C315-C340-0A0D-5E729FD16D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3" name="Freeform: Shape 2">
            <a:extLst>
              <a:ext uri="{FF2B5EF4-FFF2-40B4-BE49-F238E27FC236}">
                <a16:creationId xmlns:a16="http://schemas.microsoft.com/office/drawing/2014/main" id="{3DE16ABD-DF73-7949-9D23-D5FA9D06FC7A}"/>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3"/>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t="-1" r="-900" b="-897"/>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20764349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3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8E05532D-73CA-E77D-1ED5-AE4C88013D48}"/>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D46DE4BE-83AA-C1F0-7487-35FE826276FD}"/>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8" name="Graphic 7" descr="SAT®Suite logo">
            <a:extLst>
              <a:ext uri="{FF2B5EF4-FFF2-40B4-BE49-F238E27FC236}">
                <a16:creationId xmlns:a16="http://schemas.microsoft.com/office/drawing/2014/main" id="{62A06725-A073-927C-F621-D8520C2D58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4" name="Freeform: Shape 3">
            <a:extLst>
              <a:ext uri="{FF2B5EF4-FFF2-40B4-BE49-F238E27FC236}">
                <a16:creationId xmlns:a16="http://schemas.microsoft.com/office/drawing/2014/main" id="{FD8F0DD2-2BB2-B853-81DD-5F3F1F0D28A3}"/>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3"/>
          </a:solidFill>
          <a:ln w="6350" cap="flat">
            <a:noFill/>
            <a:prstDash val="solid"/>
            <a:miter/>
          </a:ln>
        </p:spPr>
        <p:txBody>
          <a:bodyPr rtlCol="0" anchor="ctr"/>
          <a:lstStyle/>
          <a:p>
            <a:endParaRPr lang="en-US"/>
          </a:p>
          <a:p>
            <a:endParaRPr lang="en-US"/>
          </a:p>
          <a:p>
            <a:endParaRPr lang="en-US"/>
          </a:p>
        </p:txBody>
      </p:sp>
      <p:sp>
        <p:nvSpPr>
          <p:cNvPr id="5" name="Picture Placeholder 4">
            <a:extLst>
              <a:ext uri="{FF2B5EF4-FFF2-40B4-BE49-F238E27FC236}">
                <a16:creationId xmlns:a16="http://schemas.microsoft.com/office/drawing/2014/main" id="{34770F9B-8877-1BEB-E0DB-5D76F6D4EDA5}"/>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r="-1188" b="-1188"/>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35319981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1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3F85F994-C283-69D9-602F-85B73AA0538F}"/>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495B7EFC-ABE3-2E5B-AC0C-54CCC8C38D29}"/>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C57A1864-5152-75FC-B6C4-64445597EA2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3" name="Freeform: Shape 2">
            <a:extLst>
              <a:ext uri="{FF2B5EF4-FFF2-40B4-BE49-F238E27FC236}">
                <a16:creationId xmlns:a16="http://schemas.microsoft.com/office/drawing/2014/main" id="{8963EF87-A36E-AD01-A98E-3ED2415B8D07}"/>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4"/>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C421FA71-F753-F872-93D1-DC7545CD4794}"/>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362633700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2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0389B7E9-4517-A6B6-DBA6-3690EA6C89E9}"/>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9C10AFC8-19B4-CA46-D07A-0004824C7989}"/>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D20E3192-EA72-2503-592F-1F12BCEB01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11" name="Freeform: Shape 10">
            <a:extLst>
              <a:ext uri="{FF2B5EF4-FFF2-40B4-BE49-F238E27FC236}">
                <a16:creationId xmlns:a16="http://schemas.microsoft.com/office/drawing/2014/main" id="{2B2F4086-261E-0E78-B973-E4D671264735}"/>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4"/>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29712430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3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14E1A34E-258C-A714-5C18-776B9971A85C}"/>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CD07C74D-AB0E-A51C-9B29-F8A9C78EEDB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C6FD521F-14F4-8F11-463F-C0E2026DE9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4" name="Freeform: Shape 3">
            <a:extLst>
              <a:ext uri="{FF2B5EF4-FFF2-40B4-BE49-F238E27FC236}">
                <a16:creationId xmlns:a16="http://schemas.microsoft.com/office/drawing/2014/main" id="{C213B4E5-01B2-C2FD-8E68-1C17989BB7F2}"/>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4"/>
          </a:solidFill>
          <a:ln w="6350" cap="flat">
            <a:noFill/>
            <a:prstDash val="solid"/>
            <a:miter/>
          </a:ln>
        </p:spPr>
        <p:txBody>
          <a:bodyPr rtlCol="0" anchor="ctr"/>
          <a:lstStyle/>
          <a:p>
            <a:endParaRPr lang="en-US"/>
          </a:p>
          <a:p>
            <a:endParaRPr lang="en-US"/>
          </a:p>
          <a:p>
            <a:endParaRPr lang="en-US"/>
          </a:p>
        </p:txBody>
      </p:sp>
      <p:sp>
        <p:nvSpPr>
          <p:cNvPr id="5" name="Picture Placeholder 4">
            <a:extLst>
              <a:ext uri="{FF2B5EF4-FFF2-40B4-BE49-F238E27FC236}">
                <a16:creationId xmlns:a16="http://schemas.microsoft.com/office/drawing/2014/main" id="{6FDEACAD-96A2-13F8-C6E3-3BCF7E7BB5AE}"/>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378627176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1_Higher Education, Magent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5F937722-2169-7269-4771-8CA791E63E7D}"/>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9DE17801-8447-9596-85EF-70310AE4DBB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CLEP® logo">
            <a:extLst>
              <a:ext uri="{FF2B5EF4-FFF2-40B4-BE49-F238E27FC236}">
                <a16:creationId xmlns:a16="http://schemas.microsoft.com/office/drawing/2014/main" id="{D868C770-F186-6D5C-32AA-4C950382EF2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1156469" cy="396138"/>
          </a:xfrm>
          <a:prstGeom prst="rect">
            <a:avLst/>
          </a:prstGeom>
        </p:spPr>
      </p:pic>
      <p:sp>
        <p:nvSpPr>
          <p:cNvPr id="3" name="Freeform: Shape 2">
            <a:extLst>
              <a:ext uri="{FF2B5EF4-FFF2-40B4-BE49-F238E27FC236}">
                <a16:creationId xmlns:a16="http://schemas.microsoft.com/office/drawing/2014/main" id="{3D7ED353-F918-6E6D-BCC9-3634532B2BCE}"/>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5"/>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AC9D45BC-C2BA-EB1A-D681-7E5E154633A2}"/>
              </a:ext>
              <a:ext uri="{C183D7F6-B498-43B3-948B-1728B52AA6E4}">
                <adec:decorative xmlns:adec="http://schemas.microsoft.com/office/drawing/2017/decorative" val="1"/>
              </a:ext>
            </a:extLst>
          </p:cNvPr>
          <p:cNvSpPr>
            <a:spLocks noGrp="1"/>
          </p:cNvSpPr>
          <p:nvPr>
            <p:ph type="pic" sz="quarter" idx="16"/>
          </p:nvPr>
        </p:nvSpPr>
        <p:spPr>
          <a:xfrm>
            <a:off x="6815840"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dpi="0" rotWithShape="1">
            <a:blip r:embed="rId3"/>
            <a:srcRect/>
            <a:tile tx="-3492500" ty="0" sx="70000" sy="70000" flip="none" algn="tl"/>
          </a:blipFill>
        </p:spPr>
        <p:txBody>
          <a:bodyPr wrap="square">
            <a:noAutofit/>
          </a:bodyPr>
          <a:lstStyle/>
          <a:p>
            <a:r>
              <a:rPr lang="en-US"/>
              <a:t>Click icon to add picture</a:t>
            </a:r>
          </a:p>
        </p:txBody>
      </p:sp>
    </p:spTree>
    <p:extLst>
      <p:ext uri="{BB962C8B-B14F-4D97-AF65-F5344CB8AC3E}">
        <p14:creationId xmlns:p14="http://schemas.microsoft.com/office/powerpoint/2010/main" val="22086422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2_Higher Education, Magent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7C2F38F8-465B-4A56-54D4-9AF9A31800B0}"/>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76146EE9-B8E9-1323-B9CA-5C24DBEB261A}"/>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5" name="Graphic 4" descr="CLEP® logo">
            <a:extLst>
              <a:ext uri="{FF2B5EF4-FFF2-40B4-BE49-F238E27FC236}">
                <a16:creationId xmlns:a16="http://schemas.microsoft.com/office/drawing/2014/main" id="{2535E274-D7D8-27D8-508A-968BE91CD6C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1156469" cy="396138"/>
          </a:xfrm>
          <a:prstGeom prst="rect">
            <a:avLst/>
          </a:prstGeom>
        </p:spPr>
      </p:pic>
      <p:sp>
        <p:nvSpPr>
          <p:cNvPr id="11" name="Freeform: Shape 10">
            <a:extLst>
              <a:ext uri="{FF2B5EF4-FFF2-40B4-BE49-F238E27FC236}">
                <a16:creationId xmlns:a16="http://schemas.microsoft.com/office/drawing/2014/main" id="{D6A85C4C-3E53-FBC1-B8F5-3356BEAADA49}"/>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5"/>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r="-1111" b="-1110"/>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15987844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Subtitle">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0BEAE72F-E75E-6490-ACBD-B624E3EACF20}"/>
              </a:ext>
            </a:extLst>
          </p:cNvPr>
          <p:cNvSpPr>
            <a:spLocks noGrp="1"/>
          </p:cNvSpPr>
          <p:nvPr>
            <p:ph type="body" sz="quarter" idx="10"/>
          </p:nvPr>
        </p:nvSpPr>
        <p:spPr>
          <a:xfrm>
            <a:off x="588963" y="1143000"/>
            <a:ext cx="7348537" cy="221599"/>
          </a:xfrm>
        </p:spPr>
        <p:txBody>
          <a:bodyPr vert="horz" wrap="square" lIns="0" tIns="0" rIns="0" bIns="0" rtlCol="0" anchor="b" anchorCtr="0">
            <a:noAutofit/>
          </a:bodyPr>
          <a:lstStyle>
            <a:lvl1pPr marL="0" indent="0">
              <a:buNone/>
              <a:defRPr lang="en-US" sz="1800" b="0" cap="none" smtClean="0"/>
            </a:lvl1pPr>
          </a:lstStyle>
          <a:p>
            <a:pPr lvl="0"/>
            <a:r>
              <a:rPr lang="en-US"/>
              <a:t>Click to edit Master text styles</a:t>
            </a:r>
          </a:p>
        </p:txBody>
      </p:sp>
    </p:spTree>
    <p:extLst>
      <p:ext uri="{BB962C8B-B14F-4D97-AF65-F5344CB8AC3E}">
        <p14:creationId xmlns:p14="http://schemas.microsoft.com/office/powerpoint/2010/main" val="22481029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5016">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Text, Cyan Callout">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917F4BC-06D3-5DB0-9B00-A20A7588D34F}"/>
              </a:ext>
              <a:ext uri="{C183D7F6-B498-43B3-948B-1728B52AA6E4}">
                <adec:decorative xmlns:adec="http://schemas.microsoft.com/office/drawing/2017/decorative" val="1"/>
              </a:ext>
            </a:extLst>
          </p:cNvPr>
          <p:cNvSpPr/>
          <p:nvPr userDrawn="1"/>
        </p:nvSpPr>
        <p:spPr>
          <a:xfrm rot="1647691" flipH="1">
            <a:off x="3959486" y="-1237980"/>
            <a:ext cx="9500203" cy="9006769"/>
          </a:xfrm>
          <a:custGeom>
            <a:avLst/>
            <a:gdLst>
              <a:gd name="connsiteX0" fmla="*/ 9500203 w 9500203"/>
              <a:gd name="connsiteY0" fmla="*/ 3292005 h 9006769"/>
              <a:gd name="connsiteX1" fmla="*/ 3165935 w 9500203"/>
              <a:gd name="connsiteY1" fmla="*/ 0 h 9006769"/>
              <a:gd name="connsiteX2" fmla="*/ 0 w 9500203"/>
              <a:gd name="connsiteY2" fmla="*/ 6091691 h 9006769"/>
              <a:gd name="connsiteX3" fmla="*/ 5609007 w 9500203"/>
              <a:gd name="connsiteY3" fmla="*/ 9006769 h 9006769"/>
              <a:gd name="connsiteX4" fmla="*/ 5934063 w 9500203"/>
              <a:gd name="connsiteY4" fmla="*/ 8634486 h 9006769"/>
              <a:gd name="connsiteX5" fmla="*/ 5932592 w 9500203"/>
              <a:gd name="connsiteY5" fmla="*/ 8633503 h 9006769"/>
              <a:gd name="connsiteX6" fmla="*/ 9206358 w 9500203"/>
              <a:gd name="connsiteY6" fmla="*/ 3854791 h 9006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00203" h="9006769">
                <a:moveTo>
                  <a:pt x="9500203" y="3292005"/>
                </a:moveTo>
                <a:lnTo>
                  <a:pt x="3165935" y="0"/>
                </a:lnTo>
                <a:lnTo>
                  <a:pt x="0" y="6091691"/>
                </a:lnTo>
                <a:lnTo>
                  <a:pt x="5609007" y="9006769"/>
                </a:lnTo>
                <a:lnTo>
                  <a:pt x="5934063" y="8634486"/>
                </a:lnTo>
                <a:lnTo>
                  <a:pt x="5932592" y="8633503"/>
                </a:lnTo>
                <a:cubicBezTo>
                  <a:pt x="7157060" y="7169386"/>
                  <a:pt x="8274195" y="5563074"/>
                  <a:pt x="9206358" y="3854791"/>
                </a:cubicBezTo>
                <a:close/>
              </a:path>
            </a:pathLst>
          </a:custGeom>
          <a:solidFill>
            <a:schemeClr val="accent3"/>
          </a:solidFill>
          <a:ln w="635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1676400"/>
            <a:ext cx="4136136" cy="1930024"/>
          </a:xfrm>
        </p:spPr>
        <p:txBody>
          <a:bodyPr wrap="square" anchor="b" anchorCtr="0">
            <a:noAutofit/>
          </a:bodyPr>
          <a:lstStyle>
            <a:lvl1pPr>
              <a:defRPr sz="5400"/>
            </a:lvl1pPr>
          </a:lstStyle>
          <a:p>
            <a:r>
              <a:rPr lang="en-US"/>
              <a:t>Click to edit Master title style</a:t>
            </a:r>
          </a:p>
        </p:txBody>
      </p:sp>
      <p:sp>
        <p:nvSpPr>
          <p:cNvPr id="8" name="Text Placeholder 7">
            <a:extLst>
              <a:ext uri="{FF2B5EF4-FFF2-40B4-BE49-F238E27FC236}">
                <a16:creationId xmlns:a16="http://schemas.microsoft.com/office/drawing/2014/main" id="{29870771-1EA4-9185-B75E-CF4981BED2DF}"/>
              </a:ext>
            </a:extLst>
          </p:cNvPr>
          <p:cNvSpPr>
            <a:spLocks noGrp="1"/>
          </p:cNvSpPr>
          <p:nvPr>
            <p:ph type="body" sz="quarter" idx="11"/>
          </p:nvPr>
        </p:nvSpPr>
        <p:spPr>
          <a:xfrm>
            <a:off x="584200" y="3883025"/>
            <a:ext cx="4136136" cy="784509"/>
          </a:xfrm>
        </p:spPr>
        <p:txBody>
          <a:bodyPr>
            <a:noAutofit/>
          </a:bodyP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1758234630"/>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Text, Navy Callout">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DF47BDD-5E73-353C-B597-7DFE86564C57}"/>
              </a:ext>
              <a:ext uri="{C183D7F6-B498-43B3-948B-1728B52AA6E4}">
                <adec:decorative xmlns:adec="http://schemas.microsoft.com/office/drawing/2017/decorative" val="1"/>
              </a:ext>
            </a:extLst>
          </p:cNvPr>
          <p:cNvSpPr/>
          <p:nvPr userDrawn="1"/>
        </p:nvSpPr>
        <p:spPr>
          <a:xfrm rot="19952309">
            <a:off x="-1325744" y="-1100165"/>
            <a:ext cx="8969852" cy="8731138"/>
          </a:xfrm>
          <a:custGeom>
            <a:avLst/>
            <a:gdLst>
              <a:gd name="connsiteX0" fmla="*/ 8969852 w 8969852"/>
              <a:gd name="connsiteY0" fmla="*/ 3016374 h 8731138"/>
              <a:gd name="connsiteX1" fmla="*/ 8676007 w 8969852"/>
              <a:gd name="connsiteY1" fmla="*/ 3579160 h 8731138"/>
              <a:gd name="connsiteX2" fmla="*/ 5402241 w 8969852"/>
              <a:gd name="connsiteY2" fmla="*/ 8357872 h 8731138"/>
              <a:gd name="connsiteX3" fmla="*/ 5403712 w 8969852"/>
              <a:gd name="connsiteY3" fmla="*/ 8358855 h 8731138"/>
              <a:gd name="connsiteX4" fmla="*/ 5078656 w 8969852"/>
              <a:gd name="connsiteY4" fmla="*/ 8731138 h 8731138"/>
              <a:gd name="connsiteX5" fmla="*/ 0 w 8969852"/>
              <a:gd name="connsiteY5" fmla="*/ 6091691 h 8731138"/>
              <a:gd name="connsiteX6" fmla="*/ 3165935 w 8969852"/>
              <a:gd name="connsiteY6" fmla="*/ 0 h 8731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9852" h="8731138">
                <a:moveTo>
                  <a:pt x="8969852" y="3016374"/>
                </a:moveTo>
                <a:lnTo>
                  <a:pt x="8676007" y="3579160"/>
                </a:lnTo>
                <a:cubicBezTo>
                  <a:pt x="7743844" y="5287443"/>
                  <a:pt x="6626709" y="6893755"/>
                  <a:pt x="5402241" y="8357872"/>
                </a:cubicBezTo>
                <a:lnTo>
                  <a:pt x="5403712" y="8358855"/>
                </a:lnTo>
                <a:lnTo>
                  <a:pt x="5078656" y="8731138"/>
                </a:lnTo>
                <a:lnTo>
                  <a:pt x="0" y="6091691"/>
                </a:lnTo>
                <a:lnTo>
                  <a:pt x="3165935" y="0"/>
                </a:lnTo>
                <a:close/>
              </a:path>
            </a:pathLst>
          </a:custGeom>
          <a:solidFill>
            <a:schemeClr val="tx2"/>
          </a:solidFill>
          <a:ln w="6350" cap="flat">
            <a:noFill/>
            <a:prstDash val="solid"/>
            <a:miter/>
          </a:ln>
        </p:spPr>
        <p:txBody>
          <a:bodyPr wrap="square" rtlCol="0" anchor="ctr">
            <a:noAutofit/>
          </a:bodyPr>
          <a:lstStyle/>
          <a:p>
            <a:endParaRPr lang="en-US"/>
          </a:p>
        </p:txBody>
      </p:sp>
      <p:sp>
        <p:nvSpPr>
          <p:cNvPr id="3" name="Picture Placeholder 4">
            <a:extLst>
              <a:ext uri="{FF2B5EF4-FFF2-40B4-BE49-F238E27FC236}">
                <a16:creationId xmlns:a16="http://schemas.microsoft.com/office/drawing/2014/main" id="{61D40992-2738-27CA-B825-70E038E17582}"/>
              </a:ext>
            </a:extLst>
          </p:cNvPr>
          <p:cNvSpPr>
            <a:spLocks noGrp="1"/>
          </p:cNvSpPr>
          <p:nvPr>
            <p:ph type="pic" sz="quarter" idx="10" hasCustomPrompt="1"/>
          </p:nvPr>
        </p:nvSpPr>
        <p:spPr>
          <a:xfrm>
            <a:off x="2349956" y="1734457"/>
            <a:ext cx="1618451" cy="1618451"/>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3" name="Text Placeholder 12">
            <a:extLst>
              <a:ext uri="{FF2B5EF4-FFF2-40B4-BE49-F238E27FC236}">
                <a16:creationId xmlns:a16="http://schemas.microsoft.com/office/drawing/2014/main" id="{F20DEF40-3394-7788-9F90-13FC593383EC}"/>
              </a:ext>
            </a:extLst>
          </p:cNvPr>
          <p:cNvSpPr>
            <a:spLocks noGrp="1"/>
          </p:cNvSpPr>
          <p:nvPr>
            <p:ph type="body" sz="quarter" idx="12"/>
          </p:nvPr>
        </p:nvSpPr>
        <p:spPr>
          <a:xfrm>
            <a:off x="584200" y="3672117"/>
            <a:ext cx="5090886" cy="459872"/>
          </a:xfrm>
        </p:spPr>
        <p:txBody>
          <a:bodyPr/>
          <a:lstStyle>
            <a:lvl1pPr algn="ctr">
              <a:defRPr sz="2400">
                <a:solidFill>
                  <a:schemeClr val="bg1"/>
                </a:solidFill>
              </a:defRPr>
            </a:lvl1pPr>
          </a:lstStyle>
          <a:p>
            <a:pPr lvl="0"/>
            <a:r>
              <a:rPr lang="en-US"/>
              <a:t>Click to edit Master text styles</a:t>
            </a:r>
          </a:p>
        </p:txBody>
      </p:sp>
      <p:sp>
        <p:nvSpPr>
          <p:cNvPr id="15" name="Text Placeholder 14">
            <a:extLst>
              <a:ext uri="{FF2B5EF4-FFF2-40B4-BE49-F238E27FC236}">
                <a16:creationId xmlns:a16="http://schemas.microsoft.com/office/drawing/2014/main" id="{CA700DE2-51C4-4ACA-DFCE-C10C77FFA170}"/>
              </a:ext>
            </a:extLst>
          </p:cNvPr>
          <p:cNvSpPr>
            <a:spLocks noGrp="1"/>
          </p:cNvSpPr>
          <p:nvPr>
            <p:ph type="body" sz="quarter" idx="13"/>
          </p:nvPr>
        </p:nvSpPr>
        <p:spPr>
          <a:xfrm>
            <a:off x="584200" y="4271558"/>
            <a:ext cx="5091113" cy="1900641"/>
          </a:xfrm>
        </p:spPr>
        <p:txBody>
          <a:bodyPr/>
          <a:lstStyle>
            <a:lvl1pPr algn="ctr">
              <a:defRPr>
                <a:solidFill>
                  <a:schemeClr val="bg1"/>
                </a:solidFill>
              </a:defRPr>
            </a:lvl1pPr>
            <a:lvl2pPr>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5" name="Title 4">
            <a:extLst>
              <a:ext uri="{FF2B5EF4-FFF2-40B4-BE49-F238E27FC236}">
                <a16:creationId xmlns:a16="http://schemas.microsoft.com/office/drawing/2014/main" id="{6A42EB3B-1768-6436-9E57-FCE81CCD0D1D}"/>
              </a:ext>
            </a:extLst>
          </p:cNvPr>
          <p:cNvSpPr>
            <a:spLocks noGrp="1"/>
          </p:cNvSpPr>
          <p:nvPr>
            <p:ph type="title"/>
          </p:nvPr>
        </p:nvSpPr>
        <p:spPr>
          <a:xfrm>
            <a:off x="6896063" y="457200"/>
            <a:ext cx="4710720" cy="121920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7AD7386-D227-253D-B3A3-B8B9D88BDB1B}"/>
              </a:ext>
            </a:extLst>
          </p:cNvPr>
          <p:cNvSpPr>
            <a:spLocks noGrp="1"/>
          </p:cNvSpPr>
          <p:nvPr>
            <p:ph type="body" sz="quarter" idx="11"/>
          </p:nvPr>
        </p:nvSpPr>
        <p:spPr>
          <a:xfrm>
            <a:off x="6896100" y="1871663"/>
            <a:ext cx="4710113" cy="4300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026184"/>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0">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Text, Action Blue Callout">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917F4BC-06D3-5DB0-9B00-A20A7588D34F}"/>
              </a:ext>
              <a:ext uri="{C183D7F6-B498-43B3-948B-1728B52AA6E4}">
                <adec:decorative xmlns:adec="http://schemas.microsoft.com/office/drawing/2017/decorative" val="1"/>
              </a:ext>
            </a:extLst>
          </p:cNvPr>
          <p:cNvSpPr/>
          <p:nvPr userDrawn="1"/>
        </p:nvSpPr>
        <p:spPr>
          <a:xfrm rot="1647691" flipH="1">
            <a:off x="3959486" y="-1237980"/>
            <a:ext cx="9500203" cy="9006769"/>
          </a:xfrm>
          <a:custGeom>
            <a:avLst/>
            <a:gdLst>
              <a:gd name="connsiteX0" fmla="*/ 9500203 w 9500203"/>
              <a:gd name="connsiteY0" fmla="*/ 3292005 h 9006769"/>
              <a:gd name="connsiteX1" fmla="*/ 3165935 w 9500203"/>
              <a:gd name="connsiteY1" fmla="*/ 0 h 9006769"/>
              <a:gd name="connsiteX2" fmla="*/ 0 w 9500203"/>
              <a:gd name="connsiteY2" fmla="*/ 6091691 h 9006769"/>
              <a:gd name="connsiteX3" fmla="*/ 5609007 w 9500203"/>
              <a:gd name="connsiteY3" fmla="*/ 9006769 h 9006769"/>
              <a:gd name="connsiteX4" fmla="*/ 5934063 w 9500203"/>
              <a:gd name="connsiteY4" fmla="*/ 8634486 h 9006769"/>
              <a:gd name="connsiteX5" fmla="*/ 5932592 w 9500203"/>
              <a:gd name="connsiteY5" fmla="*/ 8633503 h 9006769"/>
              <a:gd name="connsiteX6" fmla="*/ 9206358 w 9500203"/>
              <a:gd name="connsiteY6" fmla="*/ 3854791 h 9006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00203" h="9006769">
                <a:moveTo>
                  <a:pt x="9500203" y="3292005"/>
                </a:moveTo>
                <a:lnTo>
                  <a:pt x="3165935" y="0"/>
                </a:lnTo>
                <a:lnTo>
                  <a:pt x="0" y="6091691"/>
                </a:lnTo>
                <a:lnTo>
                  <a:pt x="5609007" y="9006769"/>
                </a:lnTo>
                <a:lnTo>
                  <a:pt x="5934063" y="8634486"/>
                </a:lnTo>
                <a:lnTo>
                  <a:pt x="5932592" y="8633503"/>
                </a:lnTo>
                <a:cubicBezTo>
                  <a:pt x="7157060" y="7169386"/>
                  <a:pt x="8274195" y="5563074"/>
                  <a:pt x="9206358" y="3854791"/>
                </a:cubicBezTo>
                <a:close/>
              </a:path>
            </a:pathLst>
          </a:custGeom>
          <a:solidFill>
            <a:schemeClr val="accent1"/>
          </a:solidFill>
          <a:ln w="635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1676400"/>
            <a:ext cx="4136136" cy="1930024"/>
          </a:xfrm>
        </p:spPr>
        <p:txBody>
          <a:bodyPr wrap="square" anchor="b" anchorCtr="0">
            <a:noAutofit/>
          </a:bodyPr>
          <a:lstStyle>
            <a:lvl1pPr>
              <a:defRPr sz="5400"/>
            </a:lvl1pPr>
          </a:lstStyle>
          <a:p>
            <a:r>
              <a:rPr lang="en-US"/>
              <a:t>Click to edit Master title style</a:t>
            </a:r>
          </a:p>
        </p:txBody>
      </p:sp>
      <p:sp>
        <p:nvSpPr>
          <p:cNvPr id="8" name="Text Placeholder 7">
            <a:extLst>
              <a:ext uri="{FF2B5EF4-FFF2-40B4-BE49-F238E27FC236}">
                <a16:creationId xmlns:a16="http://schemas.microsoft.com/office/drawing/2014/main" id="{29870771-1EA4-9185-B75E-CF4981BED2DF}"/>
              </a:ext>
            </a:extLst>
          </p:cNvPr>
          <p:cNvSpPr>
            <a:spLocks noGrp="1"/>
          </p:cNvSpPr>
          <p:nvPr>
            <p:ph type="body" sz="quarter" idx="11"/>
          </p:nvPr>
        </p:nvSpPr>
        <p:spPr>
          <a:xfrm>
            <a:off x="584200" y="3883025"/>
            <a:ext cx="4136136" cy="784509"/>
          </a:xfrm>
        </p:spPr>
        <p:txBody>
          <a:bodyPr>
            <a:noAutofit/>
          </a:bodyP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3535806265"/>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Section Title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3605" y="405415"/>
            <a:ext cx="7331195" cy="1515916"/>
          </a:xfrm>
        </p:spPr>
        <p:txBody>
          <a:bodyPr vert="horz" wrap="square" lIns="0" tIns="0" rIns="0" bIns="0" rtlCol="0" anchor="b" anchorCtr="0">
            <a:noAutofit/>
          </a:bodyPr>
          <a:lstStyle>
            <a:lvl1pPr algn="l" defTabSz="932742" rtl="0" eaLnBrk="1" latinLnBrk="0" hangingPunct="1">
              <a:lnSpc>
                <a:spcPct val="90000"/>
              </a:lnSpc>
              <a:spcBef>
                <a:spcPct val="0"/>
              </a:spcBef>
              <a:buNone/>
              <a:defRPr lang="en-US" sz="5400" dirty="0"/>
            </a:lvl1pPr>
          </a:lstStyle>
          <a:p>
            <a:pPr lvl="0"/>
            <a:r>
              <a:rPr lang="en-US"/>
              <a:t>Section divider</a:t>
            </a:r>
          </a:p>
        </p:txBody>
      </p:sp>
      <p:sp>
        <p:nvSpPr>
          <p:cNvPr id="4" name="Text Placeholder 3">
            <a:extLst>
              <a:ext uri="{FF2B5EF4-FFF2-40B4-BE49-F238E27FC236}">
                <a16:creationId xmlns:a16="http://schemas.microsoft.com/office/drawing/2014/main" id="{943DF91A-2BA6-9F63-90AB-F2E2B9638DAB}"/>
              </a:ext>
            </a:extLst>
          </p:cNvPr>
          <p:cNvSpPr>
            <a:spLocks noGrp="1"/>
          </p:cNvSpPr>
          <p:nvPr>
            <p:ph type="body" sz="quarter" idx="10" hasCustomPrompt="1"/>
          </p:nvPr>
        </p:nvSpPr>
        <p:spPr>
          <a:xfrm>
            <a:off x="593726" y="2197931"/>
            <a:ext cx="7331074" cy="2112811"/>
          </a:xfrm>
        </p:spPr>
        <p:txBody>
          <a:bodyPr>
            <a:normAutofit/>
          </a:bodyPr>
          <a:lstStyle>
            <a:lvl1pPr marL="0" indent="0">
              <a:buNone/>
              <a:defRPr sz="2400"/>
            </a:lvl1pPr>
          </a:lstStyle>
          <a:p>
            <a:pPr lvl="0"/>
            <a:r>
              <a:rPr lang="en-US"/>
              <a:t>This is where you can put your subhead information </a:t>
            </a:r>
          </a:p>
        </p:txBody>
      </p:sp>
      <p:sp>
        <p:nvSpPr>
          <p:cNvPr id="21" name="Freeform: Shape 20">
            <a:extLst>
              <a:ext uri="{FF2B5EF4-FFF2-40B4-BE49-F238E27FC236}">
                <a16:creationId xmlns:a16="http://schemas.microsoft.com/office/drawing/2014/main" id="{E1B7ACE4-C126-7A9A-63BC-8D99A6F88614}"/>
              </a:ext>
              <a:ext uri="{C183D7F6-B498-43B3-948B-1728B52AA6E4}">
                <adec:decorative xmlns:adec="http://schemas.microsoft.com/office/drawing/2017/decorative" val="1"/>
              </a:ext>
            </a:extLst>
          </p:cNvPr>
          <p:cNvSpPr/>
          <p:nvPr/>
        </p:nvSpPr>
        <p:spPr>
          <a:xfrm rot="3582169">
            <a:off x="5305628" y="-332367"/>
            <a:ext cx="5776544" cy="12377349"/>
          </a:xfrm>
          <a:custGeom>
            <a:avLst/>
            <a:gdLst>
              <a:gd name="connsiteX0" fmla="*/ 246713 w 5776544"/>
              <a:gd name="connsiteY0" fmla="*/ 0 h 12377349"/>
              <a:gd name="connsiteX1" fmla="*/ 5776544 w 5776544"/>
              <a:gd name="connsiteY1" fmla="*/ 3231008 h 12377349"/>
              <a:gd name="connsiteX2" fmla="*/ 432457 w 5776544"/>
              <a:gd name="connsiteY2" fmla="*/ 12377349 h 12377349"/>
              <a:gd name="connsiteX3" fmla="*/ 325500 w 5776544"/>
              <a:gd name="connsiteY3" fmla="*/ 12136850 h 12377349"/>
              <a:gd name="connsiteX4" fmla="*/ 766496 w 5776544"/>
              <a:gd name="connsiteY4" fmla="*/ 7760211 h 12377349"/>
              <a:gd name="connsiteX5" fmla="*/ 1682801 w 5776544"/>
              <a:gd name="connsiteY5" fmla="*/ 5710241 h 12377349"/>
              <a:gd name="connsiteX6" fmla="*/ 975475 w 5776544"/>
              <a:gd name="connsiteY6" fmla="*/ 3710434 h 12377349"/>
              <a:gd name="connsiteX7" fmla="*/ 212672 w 5776544"/>
              <a:gd name="connsiteY7" fmla="*/ 254484 h 1237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76544" h="12377349">
                <a:moveTo>
                  <a:pt x="246713" y="0"/>
                </a:moveTo>
                <a:lnTo>
                  <a:pt x="5776544" y="3231008"/>
                </a:lnTo>
                <a:lnTo>
                  <a:pt x="432457" y="12377349"/>
                </a:lnTo>
                <a:lnTo>
                  <a:pt x="325500" y="12136850"/>
                </a:lnTo>
                <a:cubicBezTo>
                  <a:pt x="-243741" y="10718115"/>
                  <a:pt x="-47439" y="9097711"/>
                  <a:pt x="766496" y="7760211"/>
                </a:cubicBezTo>
                <a:cubicBezTo>
                  <a:pt x="1251890" y="6962588"/>
                  <a:pt x="1682801" y="6270374"/>
                  <a:pt x="1682801" y="5710241"/>
                </a:cubicBezTo>
                <a:cubicBezTo>
                  <a:pt x="1682801" y="5190746"/>
                  <a:pt x="1364921" y="4468561"/>
                  <a:pt x="975475" y="3710434"/>
                </a:cubicBezTo>
                <a:cubicBezTo>
                  <a:pt x="414016" y="2617321"/>
                  <a:pt x="102067" y="1407776"/>
                  <a:pt x="212672" y="254484"/>
                </a:cubicBezTo>
                <a:close/>
              </a:path>
            </a:pathLst>
          </a:custGeom>
          <a:solidFill>
            <a:schemeClr val="accent1"/>
          </a:solidFill>
          <a:ln w="6350" cap="flat">
            <a:noFill/>
            <a:prstDash val="solid"/>
            <a:miter/>
          </a:ln>
        </p:spPr>
        <p:txBody>
          <a:bodyPr rtlCol="0" anchor="ctr"/>
          <a:lstStyle/>
          <a:p>
            <a:endParaRPr lang="en-US" baseline="0"/>
          </a:p>
        </p:txBody>
      </p:sp>
    </p:spTree>
    <p:extLst>
      <p:ext uri="{BB962C8B-B14F-4D97-AF65-F5344CB8AC3E}">
        <p14:creationId xmlns:p14="http://schemas.microsoft.com/office/powerpoint/2010/main" val="330217707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accent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5C101922-69AA-C2ED-8215-DD187FA5CEA5}"/>
              </a:ext>
              <a:ext uri="{C183D7F6-B498-43B3-948B-1728B52AA6E4}">
                <adec:decorative xmlns:adec="http://schemas.microsoft.com/office/drawing/2017/decorative" val="1"/>
              </a:ext>
            </a:extLst>
          </p:cNvPr>
          <p:cNvSpPr/>
          <p:nvPr/>
        </p:nvSpPr>
        <p:spPr>
          <a:xfrm rot="3508701">
            <a:off x="1083872" y="-3874928"/>
            <a:ext cx="10560110" cy="12331666"/>
          </a:xfrm>
          <a:custGeom>
            <a:avLst/>
            <a:gdLst>
              <a:gd name="connsiteX0" fmla="*/ 0 w 10560110"/>
              <a:gd name="connsiteY0" fmla="*/ 10392980 h 12331666"/>
              <a:gd name="connsiteX1" fmla="*/ 6374230 w 10560110"/>
              <a:gd name="connsiteY1" fmla="*/ 0 h 12331666"/>
              <a:gd name="connsiteX2" fmla="*/ 10540068 w 10560110"/>
              <a:gd name="connsiteY2" fmla="*/ 2554995 h 12331666"/>
              <a:gd name="connsiteX3" fmla="*/ 10551350 w 10560110"/>
              <a:gd name="connsiteY3" fmla="*/ 2692865 h 12331666"/>
              <a:gd name="connsiteX4" fmla="*/ 9547693 w 10560110"/>
              <a:gd name="connsiteY4" fmla="*/ 6708708 h 12331666"/>
              <a:gd name="connsiteX5" fmla="*/ 3399405 w 10560110"/>
              <a:gd name="connsiteY5" fmla="*/ 12218337 h 12331666"/>
              <a:gd name="connsiteX6" fmla="*/ 3160966 w 10560110"/>
              <a:gd name="connsiteY6" fmla="*/ 12331666 h 1233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60110" h="12331666">
                <a:moveTo>
                  <a:pt x="0" y="10392980"/>
                </a:moveTo>
                <a:lnTo>
                  <a:pt x="6374230" y="0"/>
                </a:lnTo>
                <a:lnTo>
                  <a:pt x="10540068" y="2554995"/>
                </a:lnTo>
                <a:lnTo>
                  <a:pt x="10551350" y="2692865"/>
                </a:lnTo>
                <a:cubicBezTo>
                  <a:pt x="10618032" y="4082611"/>
                  <a:pt x="10306011" y="5472104"/>
                  <a:pt x="9547693" y="6708708"/>
                </a:cubicBezTo>
                <a:cubicBezTo>
                  <a:pt x="8065684" y="9125656"/>
                  <a:pt x="5947612" y="10955865"/>
                  <a:pt x="3399405" y="12218337"/>
                </a:cubicBezTo>
                <a:lnTo>
                  <a:pt x="3160966" y="12331666"/>
                </a:lnTo>
                <a:close/>
              </a:path>
            </a:pathLst>
          </a:custGeom>
          <a:solidFill>
            <a:schemeClr val="bg2"/>
          </a:solidFill>
          <a:ln w="6350" cap="flat">
            <a:noFill/>
            <a:prstDash val="solid"/>
            <a:miter/>
          </a:ln>
        </p:spPr>
        <p:txBody>
          <a:bodyPr rtlCol="0" anchor="ctr"/>
          <a:lstStyle/>
          <a:p>
            <a:endParaRPr lang="en-US"/>
          </a:p>
        </p:txBody>
      </p:sp>
      <p:sp>
        <p:nvSpPr>
          <p:cNvPr id="27" name="Title 1">
            <a:extLst>
              <a:ext uri="{FF2B5EF4-FFF2-40B4-BE49-F238E27FC236}">
                <a16:creationId xmlns:a16="http://schemas.microsoft.com/office/drawing/2014/main" id="{B3AFCCF6-7D3C-381A-C386-460D0E57C030}"/>
              </a:ext>
            </a:extLst>
          </p:cNvPr>
          <p:cNvSpPr>
            <a:spLocks noGrp="1"/>
          </p:cNvSpPr>
          <p:nvPr>
            <p:ph type="title" hasCustomPrompt="1"/>
          </p:nvPr>
        </p:nvSpPr>
        <p:spPr bwMode="white">
          <a:xfrm>
            <a:off x="1524000" y="2629315"/>
            <a:ext cx="9144000" cy="1138773"/>
          </a:xfrm>
          <a:noFill/>
        </p:spPr>
        <p:txBody>
          <a:bodyPr lIns="0" tIns="0" rIns="0" bIns="0" anchor="b" anchorCtr="0">
            <a:noAutofit/>
          </a:bodyPr>
          <a:lstStyle>
            <a:lvl1pPr algn="ctr" defTabSz="932742" rtl="0" eaLnBrk="1" latinLnBrk="0" hangingPunct="1">
              <a:lnSpc>
                <a:spcPct val="90000"/>
              </a:lnSpc>
              <a:spcBef>
                <a:spcPct val="0"/>
              </a:spcBef>
              <a:buNone/>
              <a:defRPr lang="en-US" sz="8000" b="0" kern="1200" cap="none" spc="-50" baseline="0" dirty="0">
                <a:ln w="3175">
                  <a:noFill/>
                </a:ln>
                <a:solidFill>
                  <a:schemeClr val="tx1"/>
                </a:solidFill>
                <a:effectLst/>
                <a:latin typeface="+mj-lt"/>
                <a:ea typeface="+mn-ea"/>
                <a:cs typeface="Segoe UI" pitchFamily="34" charset="0"/>
              </a:defRPr>
            </a:lvl1pPr>
          </a:lstStyle>
          <a:p>
            <a:r>
              <a:rPr lang="en-US"/>
              <a:t>Thank you</a:t>
            </a:r>
          </a:p>
        </p:txBody>
      </p:sp>
      <p:pic>
        <p:nvPicPr>
          <p:cNvPr id="2" name="Graphic 1" descr="College Board logo">
            <a:extLst>
              <a:ext uri="{FF2B5EF4-FFF2-40B4-BE49-F238E27FC236}">
                <a16:creationId xmlns:a16="http://schemas.microsoft.com/office/drawing/2014/main" id="{D8DDEAA4-E390-D79D-7CC5-7CE05DC0D57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40976" y="4419185"/>
            <a:ext cx="1910048" cy="350883"/>
          </a:xfrm>
          <a:prstGeom prst="rect">
            <a:avLst/>
          </a:prstGeom>
        </p:spPr>
      </p:pic>
    </p:spTree>
    <p:extLst>
      <p:ext uri="{BB962C8B-B14F-4D97-AF65-F5344CB8AC3E}">
        <p14:creationId xmlns:p14="http://schemas.microsoft.com/office/powerpoint/2010/main" val="1949033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jpeg"/><Relationship Id="rId21" Type="http://schemas.openxmlformats.org/officeDocument/2006/relationships/slideLayout" Target="../slideLayouts/slideLayout21.xml"/><Relationship Id="rId34" Type="http://schemas.openxmlformats.org/officeDocument/2006/relationships/tags" Target="../tags/tag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38"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ags" Target="../tags/tag2.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image" Target="../media/image11.jpeg"/><Relationship Id="rId3" Type="http://schemas.openxmlformats.org/officeDocument/2006/relationships/slideLayout" Target="../slideLayouts/slideLayout35.xml"/><Relationship Id="rId21" Type="http://schemas.openxmlformats.org/officeDocument/2006/relationships/tags" Target="../tags/tag4.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image" Target="../media/image1.emf"/><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theme" Target="../theme/theme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oleObject" Target="../embeddings/oleObject2.bin"/><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tags" Target="../tags/tag6.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tags" Target="../tags/tag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29" Type="http://schemas.openxmlformats.org/officeDocument/2006/relationships/tags" Target="../tags/tag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theme" Target="../theme/theme3.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tags" Target="../tags/tag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image" Target="../media/image20.sv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theme" Target="../theme/theme4.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slideLayout" Target="../slideLayouts/slideLayout112.xml"/><Relationship Id="rId3" Type="http://schemas.openxmlformats.org/officeDocument/2006/relationships/slideLayout" Target="../slideLayouts/slideLayout97.xml"/><Relationship Id="rId21" Type="http://schemas.openxmlformats.org/officeDocument/2006/relationships/slideLayout" Target="../slideLayouts/slideLayout115.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20" Type="http://schemas.openxmlformats.org/officeDocument/2006/relationships/slideLayout" Target="../slideLayouts/slideLayout114.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23" Type="http://schemas.openxmlformats.org/officeDocument/2006/relationships/image" Target="../media/image20.svg"/><Relationship Id="rId10" Type="http://schemas.openxmlformats.org/officeDocument/2006/relationships/slideLayout" Target="../slideLayouts/slideLayout104.xml"/><Relationship Id="rId19" Type="http://schemas.openxmlformats.org/officeDocument/2006/relationships/slideLayout" Target="../slideLayouts/slideLayout113.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 Id="rId2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182C92D-5AAE-2D85-EE65-DE3C454F8AF0}"/>
              </a:ext>
            </a:extLst>
          </p:cNvPr>
          <p:cNvGraphicFramePr>
            <a:graphicFrameLocks noChangeAspect="1"/>
          </p:cNvGraphicFramePr>
          <p:nvPr userDrawn="1">
            <p:custDataLst>
              <p:tags r:id="rId35"/>
            </p:custDataLst>
            <p:extLst>
              <p:ext uri="{D42A27DB-BD31-4B8C-83A1-F6EECF244321}">
                <p14:modId xmlns:p14="http://schemas.microsoft.com/office/powerpoint/2010/main" val="16201033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7" imgW="592" imgH="591" progId="TCLayout.ActiveDocument.1">
                  <p:embed/>
                </p:oleObj>
              </mc:Choice>
              <mc:Fallback>
                <p:oleObj name="think-cell Slide" r:id="rId37" imgW="592" imgH="591" progId="TCLayout.ActiveDocument.1">
                  <p:embed/>
                  <p:pic>
                    <p:nvPicPr>
                      <p:cNvPr id="2" name="Object 1" hidden="1">
                        <a:extLst>
                          <a:ext uri="{FF2B5EF4-FFF2-40B4-BE49-F238E27FC236}">
                            <a16:creationId xmlns:a16="http://schemas.microsoft.com/office/drawing/2014/main" id="{B182C92D-5AAE-2D85-EE65-DE3C454F8AF0}"/>
                          </a:ext>
                        </a:extLst>
                      </p:cNvPr>
                      <p:cNvPicPr/>
                      <p:nvPr/>
                    </p:nvPicPr>
                    <p:blipFill>
                      <a:blip r:embed="rId38"/>
                      <a:stretch>
                        <a:fillRect/>
                      </a:stretch>
                    </p:blipFill>
                    <p:spPr>
                      <a:xfrm>
                        <a:off x="1588" y="1588"/>
                        <a:ext cx="1588" cy="1588"/>
                      </a:xfrm>
                      <a:prstGeom prst="rect">
                        <a:avLst/>
                      </a:prstGeom>
                    </p:spPr>
                  </p:pic>
                </p:oleObj>
              </mc:Fallback>
            </mc:AlternateContent>
          </a:graphicData>
        </a:graphic>
      </p:graphicFrame>
      <p:pic>
        <p:nvPicPr>
          <p:cNvPr id="8" name="Picture 7"/>
          <p:cNvPicPr>
            <a:picLocks noChangeAspect="1"/>
          </p:cNvPicPr>
          <p:nvPr/>
        </p:nvPicPr>
        <p:blipFill>
          <a:blip r:embed="rId39" cstate="print">
            <a:extLst>
              <a:ext uri="{28A0092B-C50C-407E-A947-70E740481C1C}">
                <a14:useLocalDpi xmlns:a14="http://schemas.microsoft.com/office/drawing/2010/main"/>
              </a:ext>
            </a:extLst>
          </a:blip>
          <a:stretch>
            <a:fillRect/>
          </a:stretch>
        </p:blipFill>
        <p:spPr>
          <a:xfrm>
            <a:off x="356460" y="6363469"/>
            <a:ext cx="1264628" cy="217044"/>
          </a:xfrm>
          <a:prstGeom prst="rect">
            <a:avLst/>
          </a:prstGeom>
        </p:spPr>
      </p:pic>
      <p:sp>
        <p:nvSpPr>
          <p:cNvPr id="22" name="Slide title"/>
          <p:cNvSpPr>
            <a:spLocks noGrp="1" noChangeArrowheads="1"/>
          </p:cNvSpPr>
          <p:nvPr>
            <p:ph type="title"/>
          </p:nvPr>
        </p:nvSpPr>
        <p:spPr bwMode="gray">
          <a:xfrm>
            <a:off x="356462" y="538395"/>
            <a:ext cx="1147907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endParaRPr lang="en-CA" noProof="1"/>
          </a:p>
        </p:txBody>
      </p:sp>
      <p:sp>
        <p:nvSpPr>
          <p:cNvPr id="11" name="Text Placeholder 10"/>
          <p:cNvSpPr>
            <a:spLocks noGrp="1"/>
          </p:cNvSpPr>
          <p:nvPr>
            <p:ph type="body" idx="1"/>
            <p:custDataLst>
              <p:tags r:id="rId36"/>
            </p:custDataLst>
          </p:nvPr>
        </p:nvSpPr>
        <p:spPr>
          <a:xfrm>
            <a:off x="356462" y="1213752"/>
            <a:ext cx="11479079" cy="4400141"/>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Number"/>
          <p:cNvSpPr/>
          <p:nvPr/>
        </p:nvSpPr>
        <p:spPr>
          <a:xfrm>
            <a:off x="11368226"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12" name="Straight Connector 11"/>
          <p:cNvCxnSpPr/>
          <p:nvPr/>
        </p:nvCxnSpPr>
        <p:spPr>
          <a:xfrm>
            <a:off x="356462" y="432879"/>
            <a:ext cx="11479079" cy="0"/>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cxnSp>
        <p:nvCxnSpPr>
          <p:cNvPr id="4" name="Straight Connector 3"/>
          <p:cNvCxnSpPr/>
          <p:nvPr/>
        </p:nvCxnSpPr>
        <p:spPr>
          <a:xfrm>
            <a:off x="372976" y="6252279"/>
            <a:ext cx="11462565"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spTree>
    <p:custDataLst>
      <p:tags r:id="rId34"/>
    </p:custDataLst>
    <p:extLst>
      <p:ext uri="{BB962C8B-B14F-4D97-AF65-F5344CB8AC3E}">
        <p14:creationId xmlns:p14="http://schemas.microsoft.com/office/powerpoint/2010/main" val="1372925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1" r:id="rId29"/>
    <p:sldLayoutId id="2147483766" r:id="rId30"/>
    <p:sldLayoutId id="2147483767" r:id="rId31"/>
    <p:sldLayoutId id="2147483775" r:id="rId32"/>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30638" rtl="0" eaLnBrk="1" latinLnBrk="0" hangingPunct="1">
        <a:spcBef>
          <a:spcPct val="0"/>
        </a:spcBef>
        <a:buNone/>
        <a:defRPr sz="3414" kern="1200">
          <a:solidFill>
            <a:srgbClr val="1E1E1E"/>
          </a:solidFill>
          <a:latin typeface="+mj-lt"/>
          <a:ea typeface="+mj-ea"/>
          <a:cs typeface="+mj-cs"/>
        </a:defRPr>
      </a:lvl1pPr>
    </p:titleStyle>
    <p:bodyStyle>
      <a:lvl1pPr marL="257439" marR="0" indent="-257439" algn="l" defTabSz="930393" rtl="0" eaLnBrk="1" fontAlgn="base" latinLnBrk="0" hangingPunct="1">
        <a:lnSpc>
          <a:spcPct val="100000"/>
        </a:lnSpc>
        <a:spcBef>
          <a:spcPct val="40000"/>
        </a:spcBef>
        <a:spcAft>
          <a:spcPct val="0"/>
        </a:spcAft>
        <a:buClr>
          <a:srgbClr val="324DC7"/>
        </a:buClr>
        <a:buSzPts val="2400"/>
        <a:buFont typeface="Verdana" pitchFamily="34" charset="0"/>
        <a:buChar char="•"/>
        <a:tabLst/>
        <a:defRPr kumimoji="0" lang="en-US" altLang="zh-CN" sz="1707" b="0" i="0" u="none" strike="noStrike" kern="1200" cap="none" spc="0" normalizeH="0" baseline="0" noProof="1">
          <a:ln>
            <a:noFill/>
          </a:ln>
          <a:solidFill>
            <a:srgbClr val="1E1E1E"/>
          </a:solidFill>
          <a:effectLst/>
          <a:uLnTx/>
          <a:uFillTx/>
          <a:latin typeface="+mn-lt"/>
          <a:ea typeface="+mn-ea"/>
          <a:cs typeface="+mn-cs"/>
        </a:defRPr>
      </a:lvl1pPr>
      <a:lvl2pPr marL="544987" marR="0" indent="-112912" algn="l" defTabSz="930393" rtl="0" eaLnBrk="1" fontAlgn="base" latinLnBrk="0" hangingPunct="1">
        <a:lnSpc>
          <a:spcPct val="100000"/>
        </a:lnSpc>
        <a:spcBef>
          <a:spcPct val="20000"/>
        </a:spcBef>
        <a:spcAft>
          <a:spcPct val="0"/>
        </a:spcAft>
        <a:buClr>
          <a:srgbClr val="324DC7"/>
        </a:buClr>
        <a:buSzPts val="2200"/>
        <a:buFont typeface="Verdana"/>
        <a:buChar char="-"/>
        <a:tabLst/>
        <a:defRPr lang="en-CA" altLang="zh-CN" sz="1517" kern="1200" baseline="0" noProof="1">
          <a:solidFill>
            <a:srgbClr val="1E1E1E"/>
          </a:solidFill>
          <a:latin typeface="+mn-lt"/>
          <a:ea typeface="+mn-ea"/>
          <a:cs typeface="+mn-cs"/>
        </a:defRPr>
      </a:lvl2pPr>
      <a:lvl3pPr marL="998141" marR="0" indent="-272494" algn="l" defTabSz="930393" rtl="0" eaLnBrk="1" fontAlgn="base" latinLnBrk="0" hangingPunct="1">
        <a:lnSpc>
          <a:spcPct val="100000"/>
        </a:lnSpc>
        <a:spcBef>
          <a:spcPct val="20000"/>
        </a:spcBef>
        <a:spcAft>
          <a:spcPct val="0"/>
        </a:spcAft>
        <a:buClr>
          <a:srgbClr val="324DC7"/>
        </a:buClr>
        <a:buSzPts val="2200"/>
        <a:buFont typeface="Marlett" pitchFamily="2" charset="2"/>
        <a:buChar char="8"/>
        <a:tabLst/>
        <a:defRPr lang="zh-CN" altLang="en-US" sz="1517" kern="1200" noProof="1">
          <a:solidFill>
            <a:srgbClr val="1E1E1E"/>
          </a:solidFill>
          <a:latin typeface="+mn-lt"/>
          <a:ea typeface="+mn-ea"/>
          <a:cs typeface="+mn-cs"/>
        </a:defRPr>
      </a:lvl3pPr>
      <a:lvl4pPr marL="1378789" marR="0" indent="-199447" algn="l" defTabSz="930638" rtl="0" eaLnBrk="1" fontAlgn="auto" latinLnBrk="0" hangingPunct="1">
        <a:lnSpc>
          <a:spcPct val="100000"/>
        </a:lnSpc>
        <a:spcBef>
          <a:spcPct val="20000"/>
        </a:spcBef>
        <a:spcAft>
          <a:spcPts val="0"/>
        </a:spcAft>
        <a:buClr>
          <a:srgbClr val="324DC7"/>
        </a:buClr>
        <a:buSzTx/>
        <a:buFont typeface="Verdana" pitchFamily="34" charset="0"/>
        <a:buChar char="-"/>
        <a:tabLst/>
        <a:defRPr lang="en-CA" altLang="zh-CN" sz="1517" kern="1200">
          <a:solidFill>
            <a:srgbClr val="1E1E1E"/>
          </a:solidFill>
          <a:latin typeface="+mn-lt"/>
          <a:ea typeface="+mn-ea"/>
          <a:cs typeface="+mn-cs"/>
        </a:defRPr>
      </a:lvl4pPr>
      <a:lvl5pPr marL="2093938" indent="-232661" algn="l" defTabSz="930638" rtl="0" eaLnBrk="1" latinLnBrk="0" hangingPunct="1">
        <a:spcBef>
          <a:spcPct val="20000"/>
        </a:spcBef>
        <a:buFont typeface="Arial" pitchFamily="34" charset="0"/>
        <a:buChar char="»"/>
        <a:defRPr sz="2276" kern="1200">
          <a:solidFill>
            <a:srgbClr val="1E1E1E"/>
          </a:solidFill>
          <a:latin typeface="Verdana" pitchFamily="34" charset="0"/>
          <a:ea typeface="+mn-ea"/>
          <a:cs typeface="+mn-cs"/>
        </a:defRPr>
      </a:lvl5pPr>
      <a:lvl6pPr marL="2559257" indent="-232661" algn="l" defTabSz="930638" rtl="0" eaLnBrk="1" latinLnBrk="0" hangingPunct="1">
        <a:spcBef>
          <a:spcPct val="20000"/>
        </a:spcBef>
        <a:buFont typeface="Arial" pitchFamily="34" charset="0"/>
        <a:buChar char="•"/>
        <a:defRPr sz="1991" kern="1200">
          <a:solidFill>
            <a:srgbClr val="1E1E1E"/>
          </a:solidFill>
          <a:latin typeface="+mn-lt"/>
          <a:ea typeface="+mn-ea"/>
          <a:cs typeface="+mn-cs"/>
        </a:defRPr>
      </a:lvl6pPr>
      <a:lvl7pPr marL="3024578" indent="-232661" algn="l" defTabSz="930638" rtl="0" eaLnBrk="1" latinLnBrk="0" hangingPunct="1">
        <a:spcBef>
          <a:spcPct val="20000"/>
        </a:spcBef>
        <a:buFont typeface="Arial" pitchFamily="34" charset="0"/>
        <a:buChar char="•"/>
        <a:defRPr sz="1991" kern="1200">
          <a:solidFill>
            <a:srgbClr val="1E1E1E"/>
          </a:solidFill>
          <a:latin typeface="+mn-lt"/>
          <a:ea typeface="+mn-ea"/>
          <a:cs typeface="+mn-cs"/>
        </a:defRPr>
      </a:lvl7pPr>
      <a:lvl8pPr marL="3489897" indent="-232661" algn="l" defTabSz="930638" rtl="0" eaLnBrk="1" latinLnBrk="0" hangingPunct="1">
        <a:spcBef>
          <a:spcPct val="20000"/>
        </a:spcBef>
        <a:buFont typeface="Arial" pitchFamily="34" charset="0"/>
        <a:buChar char="•"/>
        <a:defRPr sz="1991" kern="1200">
          <a:solidFill>
            <a:srgbClr val="1E1E1E"/>
          </a:solidFill>
          <a:latin typeface="+mn-lt"/>
          <a:ea typeface="+mn-ea"/>
          <a:cs typeface="+mn-cs"/>
        </a:defRPr>
      </a:lvl8pPr>
      <a:lvl9pPr marL="3955216" indent="-232661" algn="l" defTabSz="930638" rtl="0" eaLnBrk="1" latinLnBrk="0" hangingPunct="1">
        <a:spcBef>
          <a:spcPct val="20000"/>
        </a:spcBef>
        <a:buFont typeface="Arial" pitchFamily="34" charset="0"/>
        <a:buChar char="•"/>
        <a:defRPr sz="1991" kern="1200">
          <a:solidFill>
            <a:srgbClr val="1E1E1E"/>
          </a:solidFill>
          <a:latin typeface="+mn-lt"/>
          <a:ea typeface="+mn-ea"/>
          <a:cs typeface="+mn-cs"/>
        </a:defRPr>
      </a:lvl9pPr>
    </p:bodyStyle>
    <p:otherStyle>
      <a:defPPr>
        <a:defRPr lang="en-US"/>
      </a:defPPr>
      <a:lvl1pPr marL="0" algn="l" defTabSz="930638" rtl="0" eaLnBrk="1" latinLnBrk="0" hangingPunct="1">
        <a:defRPr sz="1707" kern="1200">
          <a:solidFill>
            <a:srgbClr val="1E1E1E"/>
          </a:solidFill>
          <a:latin typeface="+mn-lt"/>
          <a:ea typeface="+mn-ea"/>
          <a:cs typeface="+mn-cs"/>
        </a:defRPr>
      </a:lvl1pPr>
      <a:lvl2pPr marL="465319" algn="l" defTabSz="930638" rtl="0" eaLnBrk="1" latinLnBrk="0" hangingPunct="1">
        <a:defRPr sz="1802" kern="1200">
          <a:solidFill>
            <a:srgbClr val="1E1E1E"/>
          </a:solidFill>
          <a:latin typeface="+mn-lt"/>
          <a:ea typeface="+mn-ea"/>
          <a:cs typeface="+mn-cs"/>
        </a:defRPr>
      </a:lvl2pPr>
      <a:lvl3pPr marL="930638" algn="l" defTabSz="930638" rtl="0" eaLnBrk="1" latinLnBrk="0" hangingPunct="1">
        <a:defRPr sz="1802" kern="1200">
          <a:solidFill>
            <a:srgbClr val="1E1E1E"/>
          </a:solidFill>
          <a:latin typeface="+mn-lt"/>
          <a:ea typeface="+mn-ea"/>
          <a:cs typeface="+mn-cs"/>
        </a:defRPr>
      </a:lvl3pPr>
      <a:lvl4pPr marL="1395959" algn="l" defTabSz="930638" rtl="0" eaLnBrk="1" latinLnBrk="0" hangingPunct="1">
        <a:defRPr sz="1802" kern="1200">
          <a:solidFill>
            <a:srgbClr val="1E1E1E"/>
          </a:solidFill>
          <a:latin typeface="+mn-lt"/>
          <a:ea typeface="+mn-ea"/>
          <a:cs typeface="+mn-cs"/>
        </a:defRPr>
      </a:lvl4pPr>
      <a:lvl5pPr marL="1861278" algn="l" defTabSz="930638" rtl="0" eaLnBrk="1" latinLnBrk="0" hangingPunct="1">
        <a:defRPr sz="1802" kern="1200">
          <a:solidFill>
            <a:srgbClr val="1E1E1E"/>
          </a:solidFill>
          <a:latin typeface="+mn-lt"/>
          <a:ea typeface="+mn-ea"/>
          <a:cs typeface="+mn-cs"/>
        </a:defRPr>
      </a:lvl5pPr>
      <a:lvl6pPr marL="2326597" algn="l" defTabSz="930638" rtl="0" eaLnBrk="1" latinLnBrk="0" hangingPunct="1">
        <a:defRPr sz="1802" kern="1200">
          <a:solidFill>
            <a:srgbClr val="1E1E1E"/>
          </a:solidFill>
          <a:latin typeface="+mn-lt"/>
          <a:ea typeface="+mn-ea"/>
          <a:cs typeface="+mn-cs"/>
        </a:defRPr>
      </a:lvl6pPr>
      <a:lvl7pPr marL="2791916" algn="l" defTabSz="930638" rtl="0" eaLnBrk="1" latinLnBrk="0" hangingPunct="1">
        <a:defRPr sz="1802" kern="1200">
          <a:solidFill>
            <a:srgbClr val="1E1E1E"/>
          </a:solidFill>
          <a:latin typeface="+mn-lt"/>
          <a:ea typeface="+mn-ea"/>
          <a:cs typeface="+mn-cs"/>
        </a:defRPr>
      </a:lvl7pPr>
      <a:lvl8pPr marL="3257236" algn="l" defTabSz="930638" rtl="0" eaLnBrk="1" latinLnBrk="0" hangingPunct="1">
        <a:defRPr sz="1802" kern="1200">
          <a:solidFill>
            <a:srgbClr val="1E1E1E"/>
          </a:solidFill>
          <a:latin typeface="+mn-lt"/>
          <a:ea typeface="+mn-ea"/>
          <a:cs typeface="+mn-cs"/>
        </a:defRPr>
      </a:lvl8pPr>
      <a:lvl9pPr marL="3722555" algn="l" defTabSz="930638" rtl="0" eaLnBrk="1" latinLnBrk="0" hangingPunct="1">
        <a:defRPr sz="1802" kern="1200">
          <a:solidFill>
            <a:srgbClr val="1E1E1E"/>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6CD744E-1C8A-4270-B899-07DB6370D8F4}"/>
              </a:ext>
            </a:extLst>
          </p:cNvPr>
          <p:cNvGraphicFramePr>
            <a:graphicFrameLocks noChangeAspect="1"/>
          </p:cNvGraphicFramePr>
          <p:nvPr userDrawn="1">
            <p:custDataLst>
              <p:tags r:id="rId22"/>
            </p:custDataLst>
            <p:extLst>
              <p:ext uri="{D42A27DB-BD31-4B8C-83A1-F6EECF244321}">
                <p14:modId xmlns:p14="http://schemas.microsoft.com/office/powerpoint/2010/main" val="605036349"/>
              </p:ext>
            </p:extLst>
          </p:nvPr>
        </p:nvGraphicFramePr>
        <p:xfrm>
          <a:off x="1508" y="1508"/>
          <a:ext cx="1508" cy="1508"/>
        </p:xfrm>
        <a:graphic>
          <a:graphicData uri="http://schemas.openxmlformats.org/presentationml/2006/ole">
            <mc:AlternateContent xmlns:mc="http://schemas.openxmlformats.org/markup-compatibility/2006">
              <mc:Choice xmlns:v="urn:schemas-microsoft-com:vml" Requires="v">
                <p:oleObj name="think-cell Slide" r:id="rId24" imgW="592" imgH="591" progId="TCLayout.ActiveDocument.1">
                  <p:embed/>
                </p:oleObj>
              </mc:Choice>
              <mc:Fallback>
                <p:oleObj name="think-cell Slide" r:id="rId24" imgW="592" imgH="591" progId="TCLayout.ActiveDocument.1">
                  <p:embed/>
                  <p:pic>
                    <p:nvPicPr>
                      <p:cNvPr id="3" name="Object 2" hidden="1">
                        <a:extLst>
                          <a:ext uri="{FF2B5EF4-FFF2-40B4-BE49-F238E27FC236}">
                            <a16:creationId xmlns:a16="http://schemas.microsoft.com/office/drawing/2014/main" id="{16CD744E-1C8A-4270-B899-07DB6370D8F4}"/>
                          </a:ext>
                        </a:extLst>
                      </p:cNvPr>
                      <p:cNvPicPr/>
                      <p:nvPr/>
                    </p:nvPicPr>
                    <p:blipFill>
                      <a:blip r:embed="rId25"/>
                      <a:stretch>
                        <a:fillRect/>
                      </a:stretch>
                    </p:blipFill>
                    <p:spPr>
                      <a:xfrm>
                        <a:off x="1508" y="1508"/>
                        <a:ext cx="1508" cy="1508"/>
                      </a:xfrm>
                      <a:prstGeom prst="rect">
                        <a:avLst/>
                      </a:prstGeom>
                    </p:spPr>
                  </p:pic>
                </p:oleObj>
              </mc:Fallback>
            </mc:AlternateContent>
          </a:graphicData>
        </a:graphic>
      </p:graphicFrame>
      <p:pic>
        <p:nvPicPr>
          <p:cNvPr id="8" name="Picture 7"/>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356460" y="6363469"/>
            <a:ext cx="1264628" cy="217044"/>
          </a:xfrm>
          <a:prstGeom prst="rect">
            <a:avLst/>
          </a:prstGeom>
        </p:spPr>
      </p:pic>
      <p:sp>
        <p:nvSpPr>
          <p:cNvPr id="22" name="Slide title"/>
          <p:cNvSpPr>
            <a:spLocks noGrp="1" noChangeArrowheads="1"/>
          </p:cNvSpPr>
          <p:nvPr>
            <p:ph type="title"/>
          </p:nvPr>
        </p:nvSpPr>
        <p:spPr bwMode="gray">
          <a:xfrm>
            <a:off x="356462" y="538395"/>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endParaRPr lang="en-CA" noProof="1"/>
          </a:p>
        </p:txBody>
      </p:sp>
      <p:sp>
        <p:nvSpPr>
          <p:cNvPr id="11" name="Text Placeholder 10"/>
          <p:cNvSpPr>
            <a:spLocks noGrp="1"/>
          </p:cNvSpPr>
          <p:nvPr>
            <p:ph type="body" idx="1"/>
            <p:custDataLst>
              <p:tags r:id="rId23"/>
            </p:custDataLst>
          </p:nvPr>
        </p:nvSpPr>
        <p:spPr>
          <a:xfrm>
            <a:off x="356461" y="1213751"/>
            <a:ext cx="11302958" cy="4400141"/>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Number"/>
          <p:cNvSpPr/>
          <p:nvPr/>
        </p:nvSpPr>
        <p:spPr>
          <a:xfrm>
            <a:off x="11368227" y="6363471"/>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12" name="Straight Connector 11"/>
          <p:cNvCxnSpPr/>
          <p:nvPr/>
        </p:nvCxnSpPr>
        <p:spPr>
          <a:xfrm>
            <a:off x="356461" y="432879"/>
            <a:ext cx="11479079" cy="0"/>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cxnSp>
        <p:nvCxnSpPr>
          <p:cNvPr id="4" name="Straight Connector 3"/>
          <p:cNvCxnSpPr/>
          <p:nvPr/>
        </p:nvCxnSpPr>
        <p:spPr>
          <a:xfrm>
            <a:off x="372976" y="6252279"/>
            <a:ext cx="11462565"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spTree>
    <p:custDataLst>
      <p:tags r:id="rId21"/>
    </p:custDataLst>
    <p:extLst>
      <p:ext uri="{BB962C8B-B14F-4D97-AF65-F5344CB8AC3E}">
        <p14:creationId xmlns:p14="http://schemas.microsoft.com/office/powerpoint/2010/main" val="371130776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4" r:id="rId17"/>
    <p:sldLayoutId id="2147483735" r:id="rId18"/>
    <p:sldLayoutId id="2147483736" r:id="rId19"/>
  </p:sldLayoutIdLst>
  <p:txStyles>
    <p:titleStyle>
      <a:lvl1pPr algn="l" defTabSz="931592" rtl="0" eaLnBrk="1" latinLnBrk="0" hangingPunct="1">
        <a:spcBef>
          <a:spcPct val="0"/>
        </a:spcBef>
        <a:buNone/>
        <a:defRPr sz="3418" kern="1200">
          <a:solidFill>
            <a:srgbClr val="1E1E1E"/>
          </a:solidFill>
          <a:latin typeface="+mj-lt"/>
          <a:ea typeface="+mj-ea"/>
          <a:cs typeface="+mj-cs"/>
        </a:defRPr>
      </a:lvl1pPr>
    </p:titleStyle>
    <p:bodyStyle>
      <a:lvl1pPr marL="257703" marR="0" indent="-257703" algn="l" defTabSz="931347" rtl="0" eaLnBrk="1" fontAlgn="base" latinLnBrk="0" hangingPunct="1">
        <a:lnSpc>
          <a:spcPct val="100000"/>
        </a:lnSpc>
        <a:spcBef>
          <a:spcPct val="40000"/>
        </a:spcBef>
        <a:spcAft>
          <a:spcPct val="0"/>
        </a:spcAft>
        <a:buClr>
          <a:srgbClr val="1E1E1E"/>
        </a:buClr>
        <a:buSzPts val="2400"/>
        <a:buFont typeface="Verdana" pitchFamily="34" charset="0"/>
        <a:buChar char="•"/>
        <a:tabLst/>
        <a:defRPr kumimoji="0" lang="en-US" altLang="zh-CN" sz="1709" b="0" i="0" u="none" strike="noStrike" kern="1200" cap="none" spc="0" normalizeH="0" baseline="0" noProof="1">
          <a:ln>
            <a:noFill/>
          </a:ln>
          <a:solidFill>
            <a:srgbClr val="1E1E1E"/>
          </a:solidFill>
          <a:effectLst/>
          <a:uLnTx/>
          <a:uFillTx/>
          <a:latin typeface="+mn-lt"/>
          <a:ea typeface="+mn-ea"/>
          <a:cs typeface="+mn-cs"/>
        </a:defRPr>
      </a:lvl1pPr>
      <a:lvl2pPr marL="545546" marR="0" indent="-113028" algn="l" defTabSz="931347" rtl="0" eaLnBrk="1" fontAlgn="base" latinLnBrk="0" hangingPunct="1">
        <a:lnSpc>
          <a:spcPct val="100000"/>
        </a:lnSpc>
        <a:spcBef>
          <a:spcPct val="20000"/>
        </a:spcBef>
        <a:spcAft>
          <a:spcPct val="0"/>
        </a:spcAft>
        <a:buClr>
          <a:srgbClr val="1E1E1E"/>
        </a:buClr>
        <a:buSzPts val="2200"/>
        <a:buFont typeface="Verdana"/>
        <a:buChar char="-"/>
        <a:tabLst/>
        <a:defRPr lang="en-CA" altLang="zh-CN" sz="1519" kern="1200" baseline="0" noProof="1">
          <a:solidFill>
            <a:srgbClr val="1E1E1E"/>
          </a:solidFill>
          <a:latin typeface="+mn-lt"/>
          <a:ea typeface="+mn-ea"/>
          <a:cs typeface="+mn-cs"/>
        </a:defRPr>
      </a:lvl2pPr>
      <a:lvl3pPr marL="999164" marR="0" indent="-272774" algn="l" defTabSz="931347" rtl="0" eaLnBrk="1" fontAlgn="base" latinLnBrk="0" hangingPunct="1">
        <a:lnSpc>
          <a:spcPct val="100000"/>
        </a:lnSpc>
        <a:spcBef>
          <a:spcPct val="20000"/>
        </a:spcBef>
        <a:spcAft>
          <a:spcPct val="0"/>
        </a:spcAft>
        <a:buClr>
          <a:srgbClr val="1E1E1E"/>
        </a:buClr>
        <a:buSzPts val="2200"/>
        <a:buFont typeface="Marlett" pitchFamily="2" charset="2"/>
        <a:buChar char="8"/>
        <a:tabLst/>
        <a:defRPr lang="zh-CN" altLang="en-US" sz="1519" kern="1200" noProof="1">
          <a:solidFill>
            <a:srgbClr val="1E1E1E"/>
          </a:solidFill>
          <a:latin typeface="+mn-lt"/>
          <a:ea typeface="+mn-ea"/>
          <a:cs typeface="+mn-cs"/>
        </a:defRPr>
      </a:lvl3pPr>
      <a:lvl4pPr marL="1380203" marR="0" indent="-199651" algn="l" defTabSz="931592" rtl="0" eaLnBrk="1" fontAlgn="auto" latinLnBrk="0" hangingPunct="1">
        <a:lnSpc>
          <a:spcPct val="100000"/>
        </a:lnSpc>
        <a:spcBef>
          <a:spcPct val="20000"/>
        </a:spcBef>
        <a:spcAft>
          <a:spcPts val="0"/>
        </a:spcAft>
        <a:buClr>
          <a:srgbClr val="1E1E1E"/>
        </a:buClr>
        <a:buSzTx/>
        <a:buFont typeface="Verdana" pitchFamily="34" charset="0"/>
        <a:buChar char="-"/>
        <a:tabLst/>
        <a:defRPr lang="en-CA" altLang="zh-CN" sz="1519" kern="1200">
          <a:solidFill>
            <a:srgbClr val="1E1E1E"/>
          </a:solidFill>
          <a:latin typeface="+mn-lt"/>
          <a:ea typeface="+mn-ea"/>
          <a:cs typeface="+mn-cs"/>
        </a:defRPr>
      </a:lvl4pPr>
      <a:lvl5pPr marL="2096084" indent="-232898" algn="l" defTabSz="931592" rtl="0" eaLnBrk="1" latinLnBrk="0" hangingPunct="1">
        <a:spcBef>
          <a:spcPct val="20000"/>
        </a:spcBef>
        <a:buFont typeface="Arial" pitchFamily="34" charset="0"/>
        <a:buChar char="»"/>
        <a:defRPr sz="2279" kern="1200">
          <a:solidFill>
            <a:srgbClr val="1E1E1E"/>
          </a:solidFill>
          <a:latin typeface="Verdana" pitchFamily="34" charset="0"/>
          <a:ea typeface="+mn-ea"/>
          <a:cs typeface="+mn-cs"/>
        </a:defRPr>
      </a:lvl5pPr>
      <a:lvl6pPr marL="2561881" indent="-232898" algn="l" defTabSz="931592" rtl="0" eaLnBrk="1" latinLnBrk="0" hangingPunct="1">
        <a:spcBef>
          <a:spcPct val="20000"/>
        </a:spcBef>
        <a:buFont typeface="Arial" pitchFamily="34" charset="0"/>
        <a:buChar char="•"/>
        <a:defRPr sz="1994" kern="1200">
          <a:solidFill>
            <a:srgbClr val="1E1E1E"/>
          </a:solidFill>
          <a:latin typeface="+mn-lt"/>
          <a:ea typeface="+mn-ea"/>
          <a:cs typeface="+mn-cs"/>
        </a:defRPr>
      </a:lvl6pPr>
      <a:lvl7pPr marL="3027677" indent="-232898" algn="l" defTabSz="931592" rtl="0" eaLnBrk="1" latinLnBrk="0" hangingPunct="1">
        <a:spcBef>
          <a:spcPct val="20000"/>
        </a:spcBef>
        <a:buFont typeface="Arial" pitchFamily="34" charset="0"/>
        <a:buChar char="•"/>
        <a:defRPr sz="1994" kern="1200">
          <a:solidFill>
            <a:srgbClr val="1E1E1E"/>
          </a:solidFill>
          <a:latin typeface="+mn-lt"/>
          <a:ea typeface="+mn-ea"/>
          <a:cs typeface="+mn-cs"/>
        </a:defRPr>
      </a:lvl7pPr>
      <a:lvl8pPr marL="3493474" indent="-232898" algn="l" defTabSz="931592" rtl="0" eaLnBrk="1" latinLnBrk="0" hangingPunct="1">
        <a:spcBef>
          <a:spcPct val="20000"/>
        </a:spcBef>
        <a:buFont typeface="Arial" pitchFamily="34" charset="0"/>
        <a:buChar char="•"/>
        <a:defRPr sz="1994" kern="1200">
          <a:solidFill>
            <a:srgbClr val="1E1E1E"/>
          </a:solidFill>
          <a:latin typeface="+mn-lt"/>
          <a:ea typeface="+mn-ea"/>
          <a:cs typeface="+mn-cs"/>
        </a:defRPr>
      </a:lvl8pPr>
      <a:lvl9pPr marL="3959270" indent="-232898" algn="l" defTabSz="931592" rtl="0" eaLnBrk="1" latinLnBrk="0" hangingPunct="1">
        <a:spcBef>
          <a:spcPct val="20000"/>
        </a:spcBef>
        <a:buFont typeface="Arial" pitchFamily="34" charset="0"/>
        <a:buChar char="•"/>
        <a:defRPr sz="1994" kern="1200">
          <a:solidFill>
            <a:srgbClr val="1E1E1E"/>
          </a:solidFill>
          <a:latin typeface="+mn-lt"/>
          <a:ea typeface="+mn-ea"/>
          <a:cs typeface="+mn-cs"/>
        </a:defRPr>
      </a:lvl9pPr>
    </p:bodyStyle>
    <p:otherStyle>
      <a:defPPr>
        <a:defRPr lang="en-US"/>
      </a:defPPr>
      <a:lvl1pPr marL="0" algn="l" defTabSz="931592" rtl="0" eaLnBrk="1" latinLnBrk="0" hangingPunct="1">
        <a:defRPr sz="1709" kern="1200">
          <a:solidFill>
            <a:srgbClr val="1E1E1E"/>
          </a:solidFill>
          <a:latin typeface="+mn-lt"/>
          <a:ea typeface="+mn-ea"/>
          <a:cs typeface="+mn-cs"/>
        </a:defRPr>
      </a:lvl1pPr>
      <a:lvl2pPr marL="465797" algn="l" defTabSz="931592" rtl="0" eaLnBrk="1" latinLnBrk="0" hangingPunct="1">
        <a:defRPr sz="1804" kern="1200">
          <a:solidFill>
            <a:srgbClr val="1E1E1E"/>
          </a:solidFill>
          <a:latin typeface="+mn-lt"/>
          <a:ea typeface="+mn-ea"/>
          <a:cs typeface="+mn-cs"/>
        </a:defRPr>
      </a:lvl2pPr>
      <a:lvl3pPr marL="931592" algn="l" defTabSz="931592" rtl="0" eaLnBrk="1" latinLnBrk="0" hangingPunct="1">
        <a:defRPr sz="1804" kern="1200">
          <a:solidFill>
            <a:srgbClr val="1E1E1E"/>
          </a:solidFill>
          <a:latin typeface="+mn-lt"/>
          <a:ea typeface="+mn-ea"/>
          <a:cs typeface="+mn-cs"/>
        </a:defRPr>
      </a:lvl3pPr>
      <a:lvl4pPr marL="1397390" algn="l" defTabSz="931592" rtl="0" eaLnBrk="1" latinLnBrk="0" hangingPunct="1">
        <a:defRPr sz="1804" kern="1200">
          <a:solidFill>
            <a:srgbClr val="1E1E1E"/>
          </a:solidFill>
          <a:latin typeface="+mn-lt"/>
          <a:ea typeface="+mn-ea"/>
          <a:cs typeface="+mn-cs"/>
        </a:defRPr>
      </a:lvl4pPr>
      <a:lvl5pPr marL="1863186" algn="l" defTabSz="931592" rtl="0" eaLnBrk="1" latinLnBrk="0" hangingPunct="1">
        <a:defRPr sz="1804" kern="1200">
          <a:solidFill>
            <a:srgbClr val="1E1E1E"/>
          </a:solidFill>
          <a:latin typeface="+mn-lt"/>
          <a:ea typeface="+mn-ea"/>
          <a:cs typeface="+mn-cs"/>
        </a:defRPr>
      </a:lvl5pPr>
      <a:lvl6pPr marL="2328982" algn="l" defTabSz="931592" rtl="0" eaLnBrk="1" latinLnBrk="0" hangingPunct="1">
        <a:defRPr sz="1804" kern="1200">
          <a:solidFill>
            <a:srgbClr val="1E1E1E"/>
          </a:solidFill>
          <a:latin typeface="+mn-lt"/>
          <a:ea typeface="+mn-ea"/>
          <a:cs typeface="+mn-cs"/>
        </a:defRPr>
      </a:lvl6pPr>
      <a:lvl7pPr marL="2794778" algn="l" defTabSz="931592" rtl="0" eaLnBrk="1" latinLnBrk="0" hangingPunct="1">
        <a:defRPr sz="1804" kern="1200">
          <a:solidFill>
            <a:srgbClr val="1E1E1E"/>
          </a:solidFill>
          <a:latin typeface="+mn-lt"/>
          <a:ea typeface="+mn-ea"/>
          <a:cs typeface="+mn-cs"/>
        </a:defRPr>
      </a:lvl7pPr>
      <a:lvl8pPr marL="3260576" algn="l" defTabSz="931592" rtl="0" eaLnBrk="1" latinLnBrk="0" hangingPunct="1">
        <a:defRPr sz="1804" kern="1200">
          <a:solidFill>
            <a:srgbClr val="1E1E1E"/>
          </a:solidFill>
          <a:latin typeface="+mn-lt"/>
          <a:ea typeface="+mn-ea"/>
          <a:cs typeface="+mn-cs"/>
        </a:defRPr>
      </a:lvl8pPr>
      <a:lvl9pPr marL="3726371" algn="l" defTabSz="931592" rtl="0" eaLnBrk="1" latinLnBrk="0" hangingPunct="1">
        <a:defRPr sz="1804" kern="1200">
          <a:solidFill>
            <a:srgbClr val="1E1E1E"/>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2" name="Slide title"/>
          <p:cNvSpPr>
            <a:spLocks noGrp="1" noChangeArrowheads="1"/>
          </p:cNvSpPr>
          <p:nvPr>
            <p:ph type="title"/>
          </p:nvPr>
        </p:nvSpPr>
        <p:spPr bwMode="gray">
          <a:xfrm>
            <a:off x="356461" y="538393"/>
            <a:ext cx="11479079" cy="553830"/>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endParaRPr lang="en-CA" noProof="1"/>
          </a:p>
        </p:txBody>
      </p:sp>
      <p:sp>
        <p:nvSpPr>
          <p:cNvPr id="11" name="Text Placeholder 10"/>
          <p:cNvSpPr>
            <a:spLocks noGrp="1"/>
          </p:cNvSpPr>
          <p:nvPr>
            <p:ph type="body" idx="1"/>
            <p:custDataLst>
              <p:tags r:id="rId30"/>
            </p:custDataLst>
          </p:nvPr>
        </p:nvSpPr>
        <p:spPr>
          <a:xfrm>
            <a:off x="356461" y="1391120"/>
            <a:ext cx="11479079" cy="4400141"/>
          </a:xfrm>
          <a:prstGeom prst="rect">
            <a:avLst/>
          </a:prstGeom>
        </p:spPr>
        <p:txBody>
          <a:bodyPr vert="horz" lIns="91440" tIns="45720" rIns="91440" bIns="45720" rtlCol="0" anchor="t"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custDataLst>
      <p:tags r:id="rId29"/>
    </p:custDataLst>
    <p:extLst>
      <p:ext uri="{BB962C8B-B14F-4D97-AF65-F5344CB8AC3E}">
        <p14:creationId xmlns:p14="http://schemas.microsoft.com/office/powerpoint/2010/main" val="166247147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 id="2147483756" r:id="rId18"/>
    <p:sldLayoutId id="2147483757" r:id="rId19"/>
    <p:sldLayoutId id="2147483758" r:id="rId20"/>
    <p:sldLayoutId id="2147483759" r:id="rId21"/>
    <p:sldLayoutId id="2147483760" r:id="rId22"/>
    <p:sldLayoutId id="2147483761" r:id="rId23"/>
    <p:sldLayoutId id="2147483762" r:id="rId24"/>
    <p:sldLayoutId id="2147483763" r:id="rId25"/>
    <p:sldLayoutId id="2147483764" r:id="rId26"/>
    <p:sldLayoutId id="2147483765" r:id="rId27"/>
  </p:sldLayoutIdLst>
  <p:txStyles>
    <p:titleStyle>
      <a:lvl1pPr algn="l" defTabSz="931678" rtl="0" eaLnBrk="1" latinLnBrk="0" hangingPunct="1">
        <a:lnSpc>
          <a:spcPts val="4177"/>
        </a:lnSpc>
        <a:spcBef>
          <a:spcPct val="0"/>
        </a:spcBef>
        <a:buNone/>
        <a:defRPr sz="3987" b="1" i="0" kern="1200">
          <a:solidFill>
            <a:srgbClr val="324DC7"/>
          </a:solidFill>
          <a:latin typeface="Roboto" panose="02000000000000000000" pitchFamily="2" charset="0"/>
          <a:ea typeface="Roboto" panose="02000000000000000000" pitchFamily="2" charset="0"/>
          <a:cs typeface="Roboto" panose="02000000000000000000" pitchFamily="2" charset="0"/>
        </a:defRPr>
      </a:lvl1pPr>
    </p:titleStyle>
    <p:bodyStyle>
      <a:lvl1pPr marL="257727" marR="0" indent="-257727" algn="l" defTabSz="931433" rtl="0" eaLnBrk="1" fontAlgn="base" latinLnBrk="0" hangingPunct="1">
        <a:lnSpc>
          <a:spcPct val="100000"/>
        </a:lnSpc>
        <a:spcBef>
          <a:spcPct val="40000"/>
        </a:spcBef>
        <a:spcAft>
          <a:spcPct val="0"/>
        </a:spcAft>
        <a:buClr>
          <a:srgbClr val="324DC7"/>
        </a:buClr>
        <a:buSzPts val="2400"/>
        <a:buFont typeface="Verdana" pitchFamily="34" charset="0"/>
        <a:buChar char="•"/>
        <a:tabLst/>
        <a:defRPr kumimoji="0" lang="en-US" altLang="zh-CN" sz="1709" b="0" i="0" u="none" strike="noStrike" kern="1200" cap="none" spc="0" normalizeH="0" baseline="0" noProof="1">
          <a:ln>
            <a:noFill/>
          </a:ln>
          <a:solidFill>
            <a:schemeClr val="tx1"/>
          </a:solidFill>
          <a:effectLst/>
          <a:uLnTx/>
          <a:uFillTx/>
          <a:latin typeface="+mn-lt"/>
          <a:ea typeface="+mn-ea"/>
          <a:cs typeface="+mn-cs"/>
        </a:defRPr>
      </a:lvl1pPr>
      <a:lvl2pPr marL="545596" marR="0" indent="-113038" algn="l" defTabSz="931433" rtl="0" eaLnBrk="1" fontAlgn="base" latinLnBrk="0" hangingPunct="1">
        <a:lnSpc>
          <a:spcPct val="100000"/>
        </a:lnSpc>
        <a:spcBef>
          <a:spcPct val="20000"/>
        </a:spcBef>
        <a:spcAft>
          <a:spcPct val="0"/>
        </a:spcAft>
        <a:buClr>
          <a:srgbClr val="324DC7"/>
        </a:buClr>
        <a:buSzPts val="2200"/>
        <a:buFont typeface="Verdana"/>
        <a:buChar char="-"/>
        <a:tabLst/>
        <a:defRPr lang="en-CA" altLang="zh-CN" sz="1519" kern="1200" baseline="0" noProof="1">
          <a:solidFill>
            <a:schemeClr val="tx1"/>
          </a:solidFill>
          <a:latin typeface="+mn-lt"/>
          <a:ea typeface="+mn-ea"/>
          <a:cs typeface="+mn-cs"/>
        </a:defRPr>
      </a:lvl2pPr>
      <a:lvl3pPr marL="999256" marR="0" indent="-272799" algn="l" defTabSz="931433" rtl="0" eaLnBrk="1" fontAlgn="base" latinLnBrk="0" hangingPunct="1">
        <a:lnSpc>
          <a:spcPct val="100000"/>
        </a:lnSpc>
        <a:spcBef>
          <a:spcPct val="20000"/>
        </a:spcBef>
        <a:spcAft>
          <a:spcPct val="0"/>
        </a:spcAft>
        <a:buClr>
          <a:srgbClr val="324DC7"/>
        </a:buClr>
        <a:buSzPts val="2200"/>
        <a:buFont typeface="Marlett" pitchFamily="2" charset="2"/>
        <a:buChar char="8"/>
        <a:tabLst/>
        <a:defRPr lang="zh-CN" altLang="en-US" sz="1519" kern="1200" noProof="1">
          <a:solidFill>
            <a:schemeClr val="tx1"/>
          </a:solidFill>
          <a:latin typeface="+mn-lt"/>
          <a:ea typeface="+mn-ea"/>
          <a:cs typeface="+mn-cs"/>
        </a:defRPr>
      </a:lvl3pPr>
      <a:lvl4pPr marL="1380329" marR="0" indent="-199670" algn="l" defTabSz="931678" rtl="0" eaLnBrk="1" fontAlgn="auto" latinLnBrk="0" hangingPunct="1">
        <a:lnSpc>
          <a:spcPct val="100000"/>
        </a:lnSpc>
        <a:spcBef>
          <a:spcPct val="20000"/>
        </a:spcBef>
        <a:spcAft>
          <a:spcPts val="0"/>
        </a:spcAft>
        <a:buClr>
          <a:srgbClr val="324DC7"/>
        </a:buClr>
        <a:buSzTx/>
        <a:buFont typeface="Verdana" pitchFamily="34" charset="0"/>
        <a:buChar char="-"/>
        <a:tabLst/>
        <a:defRPr lang="en-CA" altLang="zh-CN" sz="1519" kern="1200">
          <a:solidFill>
            <a:schemeClr val="tx1"/>
          </a:solidFill>
          <a:latin typeface="+mn-lt"/>
          <a:ea typeface="+mn-ea"/>
          <a:cs typeface="+mn-cs"/>
        </a:defRPr>
      </a:lvl4pPr>
      <a:lvl5pPr marL="2096277" indent="-232920" algn="l" defTabSz="931678" rtl="0" eaLnBrk="1" latinLnBrk="0" hangingPunct="1">
        <a:spcBef>
          <a:spcPct val="20000"/>
        </a:spcBef>
        <a:buFont typeface="Arial" pitchFamily="34" charset="0"/>
        <a:buChar char="»"/>
        <a:defRPr sz="2279" kern="1200">
          <a:solidFill>
            <a:schemeClr val="tx1"/>
          </a:solidFill>
          <a:latin typeface="Verdana" pitchFamily="34" charset="0"/>
          <a:ea typeface="+mn-ea"/>
          <a:cs typeface="+mn-cs"/>
        </a:defRPr>
      </a:lvl5pPr>
      <a:lvl6pPr marL="2562116"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6pPr>
      <a:lvl7pPr marL="3027956"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7pPr>
      <a:lvl8pPr marL="3493795"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8pPr>
      <a:lvl9pPr marL="3959634"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9pPr>
    </p:bodyStyle>
    <p:otherStyle>
      <a:defPPr>
        <a:defRPr lang="en-US"/>
      </a:defPPr>
      <a:lvl1pPr marL="0" algn="l" defTabSz="931678" rtl="0" eaLnBrk="1" latinLnBrk="0" hangingPunct="1">
        <a:defRPr sz="1709" kern="1200">
          <a:solidFill>
            <a:schemeClr val="tx1"/>
          </a:solidFill>
          <a:latin typeface="+mn-lt"/>
          <a:ea typeface="+mn-ea"/>
          <a:cs typeface="+mn-cs"/>
        </a:defRPr>
      </a:lvl1pPr>
      <a:lvl2pPr marL="465839" algn="l" defTabSz="931678" rtl="0" eaLnBrk="1" latinLnBrk="0" hangingPunct="1">
        <a:defRPr sz="1804" kern="1200">
          <a:solidFill>
            <a:schemeClr val="tx1"/>
          </a:solidFill>
          <a:latin typeface="+mn-lt"/>
          <a:ea typeface="+mn-ea"/>
          <a:cs typeface="+mn-cs"/>
        </a:defRPr>
      </a:lvl2pPr>
      <a:lvl3pPr marL="931678" algn="l" defTabSz="931678" rtl="0" eaLnBrk="1" latinLnBrk="0" hangingPunct="1">
        <a:defRPr sz="1804" kern="1200">
          <a:solidFill>
            <a:schemeClr val="tx1"/>
          </a:solidFill>
          <a:latin typeface="+mn-lt"/>
          <a:ea typeface="+mn-ea"/>
          <a:cs typeface="+mn-cs"/>
        </a:defRPr>
      </a:lvl3pPr>
      <a:lvl4pPr marL="1397518" algn="l" defTabSz="931678" rtl="0" eaLnBrk="1" latinLnBrk="0" hangingPunct="1">
        <a:defRPr sz="1804" kern="1200">
          <a:solidFill>
            <a:schemeClr val="tx1"/>
          </a:solidFill>
          <a:latin typeface="+mn-lt"/>
          <a:ea typeface="+mn-ea"/>
          <a:cs typeface="+mn-cs"/>
        </a:defRPr>
      </a:lvl4pPr>
      <a:lvl5pPr marL="1863357" algn="l" defTabSz="931678" rtl="0" eaLnBrk="1" latinLnBrk="0" hangingPunct="1">
        <a:defRPr sz="1804" kern="1200">
          <a:solidFill>
            <a:schemeClr val="tx1"/>
          </a:solidFill>
          <a:latin typeface="+mn-lt"/>
          <a:ea typeface="+mn-ea"/>
          <a:cs typeface="+mn-cs"/>
        </a:defRPr>
      </a:lvl5pPr>
      <a:lvl6pPr marL="2329196" algn="l" defTabSz="931678" rtl="0" eaLnBrk="1" latinLnBrk="0" hangingPunct="1">
        <a:defRPr sz="1804" kern="1200">
          <a:solidFill>
            <a:schemeClr val="tx1"/>
          </a:solidFill>
          <a:latin typeface="+mn-lt"/>
          <a:ea typeface="+mn-ea"/>
          <a:cs typeface="+mn-cs"/>
        </a:defRPr>
      </a:lvl6pPr>
      <a:lvl7pPr marL="2795035" algn="l" defTabSz="931678" rtl="0" eaLnBrk="1" latinLnBrk="0" hangingPunct="1">
        <a:defRPr sz="1804" kern="1200">
          <a:solidFill>
            <a:schemeClr val="tx1"/>
          </a:solidFill>
          <a:latin typeface="+mn-lt"/>
          <a:ea typeface="+mn-ea"/>
          <a:cs typeface="+mn-cs"/>
        </a:defRPr>
      </a:lvl7pPr>
      <a:lvl8pPr marL="3260875" algn="l" defTabSz="931678" rtl="0" eaLnBrk="1" latinLnBrk="0" hangingPunct="1">
        <a:defRPr sz="1804" kern="1200">
          <a:solidFill>
            <a:schemeClr val="tx1"/>
          </a:solidFill>
          <a:latin typeface="+mn-lt"/>
          <a:ea typeface="+mn-ea"/>
          <a:cs typeface="+mn-cs"/>
        </a:defRPr>
      </a:lvl8pPr>
      <a:lvl9pPr marL="3726714" algn="l" defTabSz="931678" rtl="0" eaLnBrk="1" latinLnBrk="0" hangingPunct="1">
        <a:defRPr sz="180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noAutofit/>
          </a:bodyPr>
          <a:lstStyle/>
          <a:p>
            <a:pPr lvl="0"/>
            <a:r>
              <a:rPr lang="en-US"/>
              <a:t>Click to edit Master title style</a:t>
            </a:r>
          </a:p>
        </p:txBody>
      </p:sp>
      <p:sp>
        <p:nvSpPr>
          <p:cNvPr id="4" name="Text Placeholder 3"/>
          <p:cNvSpPr>
            <a:spLocks noGrp="1"/>
          </p:cNvSpPr>
          <p:nvPr userDrawn="1">
            <p:ph type="body" idx="1"/>
          </p:nvPr>
        </p:nvSpPr>
        <p:spPr>
          <a:xfrm>
            <a:off x="584200" y="1682247"/>
            <a:ext cx="11018520" cy="4469782"/>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Graphic 4">
            <a:extLst>
              <a:ext uri="{FF2B5EF4-FFF2-40B4-BE49-F238E27FC236}">
                <a16:creationId xmlns:a16="http://schemas.microsoft.com/office/drawing/2014/main" id="{10F79D90-464F-18B0-5F5F-114BCEE89521}"/>
              </a:ext>
            </a:extLst>
          </p:cNvPr>
          <p:cNvPicPr>
            <a:picLocks noChangeAspect="1"/>
          </p:cNvPicPr>
          <p:nvPr userDrawn="1"/>
        </p:nvPicPr>
        <p:blipFill>
          <a:blip>
            <a:extLst>
              <a:ext uri="{96DAC541-7B7A-43D3-8B79-37D633B846F1}">
                <asvg:svgBlip xmlns:asvg="http://schemas.microsoft.com/office/drawing/2016/SVG/main" r:embed="rId18"/>
              </a:ext>
            </a:extLst>
          </a:blip>
          <a:stretch>
            <a:fillRect/>
          </a:stretch>
        </p:blipFill>
        <p:spPr>
          <a:xfrm>
            <a:off x="586805" y="6278746"/>
            <a:ext cx="1432495" cy="263155"/>
          </a:xfrm>
          <a:prstGeom prst="rect">
            <a:avLst/>
          </a:prstGeom>
        </p:spPr>
      </p:pic>
      <p:sp>
        <p:nvSpPr>
          <p:cNvPr id="8" name="Slide Number Placeholder 5">
            <a:extLst>
              <a:ext uri="{FF2B5EF4-FFF2-40B4-BE49-F238E27FC236}">
                <a16:creationId xmlns:a16="http://schemas.microsoft.com/office/drawing/2014/main" id="{2A6FFBFA-7284-96F6-5550-EB9064B77252}"/>
              </a:ext>
            </a:extLst>
          </p:cNvPr>
          <p:cNvSpPr txBox="1">
            <a:spLocks/>
          </p:cNvSpPr>
          <p:nvPr userDrawn="1"/>
        </p:nvSpPr>
        <p:spPr>
          <a:xfrm>
            <a:off x="10834688" y="6250595"/>
            <a:ext cx="770064" cy="365125"/>
          </a:xfrm>
          <a:prstGeom prst="rect">
            <a:avLst/>
          </a:prstGeom>
          <a:noFill/>
        </p:spPr>
        <p:txBody>
          <a:bodyPr wrap="square" lIns="0" tIns="0" rIns="0" bIns="0" rtlCol="0" anchor="ctr" anchorCtr="0">
            <a:noAutofit/>
          </a:bodyPr>
          <a:lstStyle>
            <a:defPPr>
              <a:defRPr lang="en-US"/>
            </a:defPPr>
            <a:lvl1pPr marL="0" algn="r" defTabSz="914367" rtl="0" eaLnBrk="1" latinLnBrk="0" hangingPunct="1">
              <a:defRPr lang="en-US" sz="1000" kern="1200" smtClean="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a:spcAft>
                <a:spcPts val="600"/>
              </a:spcAft>
            </a:pPr>
            <a:fld id="{D43E57F2-4703-4F34-BF38-9CFFBE1154C8}" type="slidenum">
              <a:rPr lang="en-US" smtClean="0"/>
              <a:pPr>
                <a:spcAft>
                  <a:spcPts val="600"/>
                </a:spcAft>
              </a:pPr>
              <a:t>‹#›</a:t>
            </a:fld>
            <a:endParaRPr lang="en-US"/>
          </a:p>
        </p:txBody>
      </p:sp>
    </p:spTree>
    <p:extLst>
      <p:ext uri="{BB962C8B-B14F-4D97-AF65-F5344CB8AC3E}">
        <p14:creationId xmlns:p14="http://schemas.microsoft.com/office/powerpoint/2010/main" val="2325926013"/>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 id="2147483855" r:id="rId16"/>
  </p:sldLayoutIdLst>
  <p:hf sldNum="0" hdr="0" ftr="0" dt="0"/>
  <p:txStyles>
    <p:title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UI" pitchFamily="34" charset="0"/>
        </a:defRPr>
      </a:lvl1pPr>
    </p:titleStyle>
    <p:body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16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552">
          <p15:clr>
            <a:srgbClr val="C35EA4"/>
          </p15:clr>
        </p15:guide>
        <p15:guide id="27" orient="horz" pos="184">
          <p15:clr>
            <a:srgbClr val="A4A3A4"/>
          </p15:clr>
        </p15:guide>
        <p15:guide id="28" pos="185">
          <p15:clr>
            <a:srgbClr val="A4A3A4"/>
          </p15:clr>
        </p15:guide>
        <p15:guide id="29" orient="horz" pos="4080">
          <p15:clr>
            <a:srgbClr val="A4A3A4"/>
          </p15:clr>
        </p15:guide>
        <p15:guide id="30" pos="7495">
          <p15:clr>
            <a:srgbClr val="A4A3A4"/>
          </p15:clr>
        </p15:guide>
        <p15:guide id="31" pos="3840">
          <p15:clr>
            <a:srgbClr val="F26B43"/>
          </p15:clr>
        </p15:guide>
        <p15:guide id="32" orient="horz" pos="2160">
          <p15:clr>
            <a:srgbClr val="FBAE40"/>
          </p15:clr>
        </p15:guide>
        <p15:guide id="33" orient="horz" pos="1056">
          <p15:clr>
            <a:srgbClr val="F26B43"/>
          </p15:clr>
        </p15:guide>
        <p15:guide id="35" pos="4992">
          <p15:clr>
            <a:srgbClr val="547EBF"/>
          </p15:clr>
        </p15:guide>
        <p15:guide id="36" pos="6144">
          <p15:clr>
            <a:srgbClr val="547EBF"/>
          </p15:clr>
        </p15:guide>
        <p15:guide id="37" orient="horz" pos="3808">
          <p15:clr>
            <a:srgbClr val="FBAE4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noAutofit/>
          </a:bodyPr>
          <a:lstStyle/>
          <a:p>
            <a:pPr lvl="0"/>
            <a:r>
              <a:rPr lang="en-US"/>
              <a:t>Click to edit Master title style</a:t>
            </a:r>
          </a:p>
        </p:txBody>
      </p:sp>
      <p:sp>
        <p:nvSpPr>
          <p:cNvPr id="4" name="Text Placeholder 3"/>
          <p:cNvSpPr>
            <a:spLocks noGrp="1"/>
          </p:cNvSpPr>
          <p:nvPr userDrawn="1">
            <p:ph type="body" idx="1"/>
          </p:nvPr>
        </p:nvSpPr>
        <p:spPr>
          <a:xfrm>
            <a:off x="584200" y="1682247"/>
            <a:ext cx="11018520" cy="4469782"/>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Graphic 4">
            <a:extLst>
              <a:ext uri="{FF2B5EF4-FFF2-40B4-BE49-F238E27FC236}">
                <a16:creationId xmlns:a16="http://schemas.microsoft.com/office/drawing/2014/main" id="{10F79D90-464F-18B0-5F5F-114BCEE89521}"/>
              </a:ext>
            </a:extLst>
          </p:cNvPr>
          <p:cNvPicPr>
            <a:picLocks noChangeAspect="1"/>
          </p:cNvPicPr>
          <p:nvPr userDrawn="1"/>
        </p:nvPicPr>
        <p:blipFill>
          <a:blip>
            <a:extLst>
              <a:ext uri="{96DAC541-7B7A-43D3-8B79-37D633B846F1}">
                <asvg:svgBlip xmlns:asvg="http://schemas.microsoft.com/office/drawing/2016/SVG/main" r:embed="rId23"/>
              </a:ext>
            </a:extLst>
          </a:blip>
          <a:stretch>
            <a:fillRect/>
          </a:stretch>
        </p:blipFill>
        <p:spPr>
          <a:xfrm>
            <a:off x="586805" y="6278746"/>
            <a:ext cx="1432495" cy="263155"/>
          </a:xfrm>
          <a:prstGeom prst="rect">
            <a:avLst/>
          </a:prstGeom>
        </p:spPr>
      </p:pic>
      <p:sp>
        <p:nvSpPr>
          <p:cNvPr id="8" name="Slide Number Placeholder 5">
            <a:extLst>
              <a:ext uri="{FF2B5EF4-FFF2-40B4-BE49-F238E27FC236}">
                <a16:creationId xmlns:a16="http://schemas.microsoft.com/office/drawing/2014/main" id="{2A6FFBFA-7284-96F6-5550-EB9064B77252}"/>
              </a:ext>
            </a:extLst>
          </p:cNvPr>
          <p:cNvSpPr txBox="1">
            <a:spLocks/>
          </p:cNvSpPr>
          <p:nvPr userDrawn="1"/>
        </p:nvSpPr>
        <p:spPr>
          <a:xfrm>
            <a:off x="10834688" y="6250595"/>
            <a:ext cx="770064" cy="365125"/>
          </a:xfrm>
          <a:prstGeom prst="rect">
            <a:avLst/>
          </a:prstGeom>
          <a:noFill/>
        </p:spPr>
        <p:txBody>
          <a:bodyPr wrap="square" lIns="0" tIns="0" rIns="0" bIns="0" rtlCol="0" anchor="ctr" anchorCtr="0">
            <a:noAutofit/>
          </a:bodyPr>
          <a:lstStyle>
            <a:defPPr>
              <a:defRPr lang="en-US"/>
            </a:defPPr>
            <a:lvl1pPr marL="0" algn="r" defTabSz="914367" rtl="0" eaLnBrk="1" latinLnBrk="0" hangingPunct="1">
              <a:defRPr lang="en-US" sz="1000" kern="1200" smtClean="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a:spcAft>
                <a:spcPts val="600"/>
              </a:spcAft>
            </a:pPr>
            <a:fld id="{D43E57F2-4703-4F34-BF38-9CFFBE1154C8}" type="slidenum">
              <a:rPr lang="en-US" smtClean="0"/>
              <a:pPr>
                <a:spcAft>
                  <a:spcPts val="600"/>
                </a:spcAft>
              </a:pPr>
              <a:t>‹#›</a:t>
            </a:fld>
            <a:endParaRPr lang="en-US"/>
          </a:p>
        </p:txBody>
      </p:sp>
    </p:spTree>
    <p:extLst>
      <p:ext uri="{BB962C8B-B14F-4D97-AF65-F5344CB8AC3E}">
        <p14:creationId xmlns:p14="http://schemas.microsoft.com/office/powerpoint/2010/main" val="3155302492"/>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 id="2147483884" r:id="rId12"/>
    <p:sldLayoutId id="2147483885" r:id="rId13"/>
    <p:sldLayoutId id="2147483886" r:id="rId14"/>
    <p:sldLayoutId id="2147483887" r:id="rId15"/>
    <p:sldLayoutId id="2147483894" r:id="rId16"/>
    <p:sldLayoutId id="2147483948" r:id="rId17"/>
    <p:sldLayoutId id="2147483949" r:id="rId18"/>
    <p:sldLayoutId id="2147483950" r:id="rId19"/>
    <p:sldLayoutId id="2147483956" r:id="rId20"/>
    <p:sldLayoutId id="2147483960" r:id="rId21"/>
  </p:sldLayoutIdLst>
  <p:hf sldNum="0" hdr="0" ftr="0" dt="0"/>
  <p:txStyles>
    <p:title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UI" pitchFamily="34" charset="0"/>
        </a:defRPr>
      </a:lvl1pPr>
    </p:titleStyle>
    <p:body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16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552">
          <p15:clr>
            <a:srgbClr val="C35EA4"/>
          </p15:clr>
        </p15:guide>
        <p15:guide id="27" orient="horz" pos="184">
          <p15:clr>
            <a:srgbClr val="A4A3A4"/>
          </p15:clr>
        </p15:guide>
        <p15:guide id="28" pos="185">
          <p15:clr>
            <a:srgbClr val="A4A3A4"/>
          </p15:clr>
        </p15:guide>
        <p15:guide id="29" orient="horz" pos="4080">
          <p15:clr>
            <a:srgbClr val="A4A3A4"/>
          </p15:clr>
        </p15:guide>
        <p15:guide id="30" pos="7495">
          <p15:clr>
            <a:srgbClr val="A4A3A4"/>
          </p15:clr>
        </p15:guide>
        <p15:guide id="31" pos="3840">
          <p15:clr>
            <a:srgbClr val="F26B43"/>
          </p15:clr>
        </p15:guide>
        <p15:guide id="32" orient="horz" pos="2160">
          <p15:clr>
            <a:srgbClr val="FBAE40"/>
          </p15:clr>
        </p15:guide>
        <p15:guide id="33" orient="horz" pos="1056">
          <p15:clr>
            <a:srgbClr val="F26B43"/>
          </p15:clr>
        </p15:guide>
        <p15:guide id="35" pos="4992">
          <p15:clr>
            <a:srgbClr val="547EBF"/>
          </p15:clr>
        </p15:guide>
        <p15:guide id="36" pos="6144">
          <p15:clr>
            <a:srgbClr val="547EBF"/>
          </p15:clr>
        </p15:guide>
        <p15:guide id="37" orient="horz" pos="3808">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2.xml.rels><?xml version="1.0" encoding="UTF-8" standalone="yes"?>
<Relationships xmlns="http://schemas.openxmlformats.org/package/2006/relationships"><Relationship Id="rId3" Type="http://schemas.openxmlformats.org/officeDocument/2006/relationships/hyperlink" Target="https://satsuite.collegeboard.org/sat-suite-benefits-students-parents/bigfuture-school-mobile-app"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3.xml"/></Relationships>
</file>

<file path=ppt/slides/_rels/slide9.xml.rels><?xml version="1.0" encoding="UTF-8" standalone="yes"?>
<Relationships xmlns="http://schemas.openxmlformats.org/package/2006/relationships"><Relationship Id="rId3" Type="http://schemas.openxmlformats.org/officeDocument/2006/relationships/image" Target="../media/image45.jpg"/><Relationship Id="rId7"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55.jpeg"/></Relationships>
</file>

<file path=ppt/slides/_rels/slide1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video" Target="../media/media1.mp4"/><Relationship Id="rId7" Type="http://schemas.openxmlformats.org/officeDocument/2006/relationships/image" Target="../media/image57.png"/><Relationship Id="rId2" Type="http://schemas.microsoft.com/office/2007/relationships/media" Target="../media/media1.mp4"/><Relationship Id="rId1" Type="http://schemas.openxmlformats.org/officeDocument/2006/relationships/tags" Target="../tags/tag9.xml"/><Relationship Id="rId6" Type="http://schemas.openxmlformats.org/officeDocument/2006/relationships/image" Target="../media/image56.png"/><Relationship Id="rId5" Type="http://schemas.openxmlformats.org/officeDocument/2006/relationships/notesSlide" Target="../notesSlides/notesSlide15.xml"/><Relationship Id="rId10" Type="http://schemas.openxmlformats.org/officeDocument/2006/relationships/image" Target="../media/image60.png"/><Relationship Id="rId4" Type="http://schemas.openxmlformats.org/officeDocument/2006/relationships/slideLayout" Target="../slideLayouts/slideLayout30.xml"/><Relationship Id="rId9"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1.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69.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8.png"/><Relationship Id="rId5" Type="http://schemas.openxmlformats.org/officeDocument/2006/relationships/image" Target="../media/image56.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1.xml"/><Relationship Id="rId1" Type="http://schemas.openxmlformats.org/officeDocument/2006/relationships/tags" Target="../tags/tag10.xml"/><Relationship Id="rId6" Type="http://schemas.openxmlformats.org/officeDocument/2006/relationships/image" Target="../media/image73.png"/><Relationship Id="rId5" Type="http://schemas.openxmlformats.org/officeDocument/2006/relationships/image" Target="../media/image72.jpeg"/><Relationship Id="rId4" Type="http://schemas.openxmlformats.org/officeDocument/2006/relationships/image" Target="../media/image71.png"/></Relationships>
</file>

<file path=ppt/slides/_rels/slide3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slideLayout" Target="../slideLayouts/slideLayout31.xml"/><Relationship Id="rId7" Type="http://schemas.openxmlformats.org/officeDocument/2006/relationships/image" Target="../media/image7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69.png"/><Relationship Id="rId4" Type="http://schemas.openxmlformats.org/officeDocument/2006/relationships/notesSlide" Target="../notesSlides/notesSlide29.xml"/><Relationship Id="rId9" Type="http://schemas.openxmlformats.org/officeDocument/2006/relationships/image" Target="../media/image7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94.xml"/><Relationship Id="rId1" Type="http://schemas.openxmlformats.org/officeDocument/2006/relationships/tags" Target="../tags/tag11.xml"/><Relationship Id="rId5" Type="http://schemas.openxmlformats.org/officeDocument/2006/relationships/image" Target="../media/image79.png"/><Relationship Id="rId4" Type="http://schemas.openxmlformats.org/officeDocument/2006/relationships/image" Target="../media/image7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0.xml"/></Relationships>
</file>

<file path=ppt/slides/_rels/slide3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slideLayout" Target="../slideLayouts/slideLayout113.xml"/><Relationship Id="rId7" Type="http://schemas.openxmlformats.org/officeDocument/2006/relationships/image" Target="../media/image82.sv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1.svg"/><Relationship Id="rId5" Type="http://schemas.openxmlformats.org/officeDocument/2006/relationships/image" Target="../media/image80.svg"/><Relationship Id="rId4"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3" Type="http://schemas.openxmlformats.org/officeDocument/2006/relationships/image" Target="../media/image83.svg"/><Relationship Id="rId7" Type="http://schemas.openxmlformats.org/officeDocument/2006/relationships/hyperlink" Target="https://satsuite.collegeboard.org/practice" TargetMode="External"/><Relationship Id="rId2" Type="http://schemas.openxmlformats.org/officeDocument/2006/relationships/notesSlide" Target="../notesSlides/notesSlide33.xml"/><Relationship Id="rId1" Type="http://schemas.openxmlformats.org/officeDocument/2006/relationships/slideLayout" Target="../slideLayouts/slideLayout15.xml"/><Relationship Id="rId6" Type="http://schemas.openxmlformats.org/officeDocument/2006/relationships/image" Target="../media/image86.png"/><Relationship Id="rId5" Type="http://schemas.openxmlformats.org/officeDocument/2006/relationships/image" Target="../media/image85.svg"/><Relationship Id="rId4" Type="http://schemas.openxmlformats.org/officeDocument/2006/relationships/image" Target="../media/image84.svg"/></Relationships>
</file>

<file path=ppt/slides/_rels/slide3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17B051-7E2D-8DD8-1386-595FDA0336A0}"/>
              </a:ext>
            </a:extLst>
          </p:cNvPr>
          <p:cNvSpPr>
            <a:spLocks noGrp="1"/>
          </p:cNvSpPr>
          <p:nvPr>
            <p:ph type="title"/>
          </p:nvPr>
        </p:nvSpPr>
        <p:spPr>
          <a:xfrm>
            <a:off x="1090742" y="1709983"/>
            <a:ext cx="5390269" cy="1515916"/>
          </a:xfrm>
        </p:spPr>
        <p:txBody>
          <a:bodyPr/>
          <a:lstStyle/>
          <a:p>
            <a:r>
              <a:rPr lang="en-US" sz="4350" dirty="0"/>
              <a:t>Get Ready for College and Career with </a:t>
            </a:r>
            <a:br>
              <a:rPr lang="en-US" sz="4350" dirty="0"/>
            </a:br>
            <a:r>
              <a:rPr lang="en-US" sz="4350" dirty="0"/>
              <a:t>PSAT</a:t>
            </a:r>
            <a:r>
              <a:rPr lang="en-US" sz="4350" dirty="0">
                <a:solidFill>
                  <a:srgbClr val="FFFFFF"/>
                </a:solidFill>
              </a:rPr>
              <a:t>/NMSQT</a:t>
            </a:r>
            <a:r>
              <a:rPr lang="en-US" sz="4350" baseline="30000" dirty="0">
                <a:solidFill>
                  <a:srgbClr val="FFFFFF"/>
                </a:solidFill>
              </a:rPr>
              <a:t>®</a:t>
            </a:r>
            <a:endParaRPr lang="en-US" baseline="30000" dirty="0"/>
          </a:p>
        </p:txBody>
      </p:sp>
      <p:sp>
        <p:nvSpPr>
          <p:cNvPr id="5" name="Text Placeholder 4">
            <a:extLst>
              <a:ext uri="{FF2B5EF4-FFF2-40B4-BE49-F238E27FC236}">
                <a16:creationId xmlns:a16="http://schemas.microsoft.com/office/drawing/2014/main" id="{6D32D61F-064B-B194-FCC7-ABB194DB51F5}"/>
              </a:ext>
            </a:extLst>
          </p:cNvPr>
          <p:cNvSpPr>
            <a:spLocks noGrp="1"/>
          </p:cNvSpPr>
          <p:nvPr>
            <p:ph type="body" sz="quarter" idx="10"/>
          </p:nvPr>
        </p:nvSpPr>
        <p:spPr>
          <a:xfrm>
            <a:off x="1090863" y="3632101"/>
            <a:ext cx="7331074" cy="2112811"/>
          </a:xfrm>
        </p:spPr>
        <p:txBody>
          <a:bodyPr/>
          <a:lstStyle/>
          <a:p>
            <a:r>
              <a:rPr lang="en-US" dirty="0"/>
              <a:t>Fall, 2026</a:t>
            </a:r>
          </a:p>
        </p:txBody>
      </p:sp>
      <p:sp>
        <p:nvSpPr>
          <p:cNvPr id="2" name="Subtitle 3">
            <a:extLst>
              <a:ext uri="{FF2B5EF4-FFF2-40B4-BE49-F238E27FC236}">
                <a16:creationId xmlns:a16="http://schemas.microsoft.com/office/drawing/2014/main" id="{A5C53882-16F2-AABF-B3B1-08DD842DDF9B}"/>
              </a:ext>
            </a:extLst>
          </p:cNvPr>
          <p:cNvSpPr>
            <a:spLocks noGrp="1"/>
          </p:cNvSpPr>
          <p:nvPr>
            <p:ph type="subTitle" idx="4294967295"/>
          </p:nvPr>
        </p:nvSpPr>
        <p:spPr>
          <a:xfrm>
            <a:off x="1090863" y="5209925"/>
            <a:ext cx="4679950" cy="534987"/>
          </a:xfrm>
        </p:spPr>
        <p:txBody>
          <a:bodyPr/>
          <a:lstStyle/>
          <a:p>
            <a:r>
              <a:rPr lang="en-US" sz="2000" dirty="0"/>
              <a:t>A lesson plan for school counselors</a:t>
            </a:r>
          </a:p>
        </p:txBody>
      </p:sp>
    </p:spTree>
    <p:extLst>
      <p:ext uri="{BB962C8B-B14F-4D97-AF65-F5344CB8AC3E}">
        <p14:creationId xmlns:p14="http://schemas.microsoft.com/office/powerpoint/2010/main" val="2887485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27711-4D12-1DC1-1A57-4CFF7D4EB417}"/>
              </a:ext>
            </a:extLst>
          </p:cNvPr>
          <p:cNvSpPr>
            <a:spLocks noGrp="1"/>
          </p:cNvSpPr>
          <p:nvPr>
            <p:ph type="title"/>
          </p:nvPr>
        </p:nvSpPr>
        <p:spPr>
          <a:xfrm>
            <a:off x="356462" y="546487"/>
            <a:ext cx="6915440" cy="413175"/>
          </a:xfrm>
        </p:spPr>
        <p:txBody>
          <a:bodyPr/>
          <a:lstStyle/>
          <a:p>
            <a:r>
              <a:rPr lang="en-US" sz="3200" dirty="0"/>
              <a:t>PSAT/NMSQT</a:t>
            </a:r>
            <a:r>
              <a:rPr lang="en-US" sz="3200" baseline="30000" dirty="0"/>
              <a:t>® </a:t>
            </a:r>
            <a:r>
              <a:rPr lang="en-US" sz="3000" dirty="0"/>
              <a:t>- Scores for Students</a:t>
            </a:r>
          </a:p>
        </p:txBody>
      </p:sp>
      <p:sp>
        <p:nvSpPr>
          <p:cNvPr id="4" name="Subtitle 3">
            <a:extLst>
              <a:ext uri="{FF2B5EF4-FFF2-40B4-BE49-F238E27FC236}">
                <a16:creationId xmlns:a16="http://schemas.microsoft.com/office/drawing/2014/main" id="{F384CFF8-3068-757E-D7D6-80A622613375}"/>
              </a:ext>
            </a:extLst>
          </p:cNvPr>
          <p:cNvSpPr>
            <a:spLocks noGrp="1"/>
          </p:cNvSpPr>
          <p:nvPr>
            <p:ph type="subTitle" idx="4294967295"/>
          </p:nvPr>
        </p:nvSpPr>
        <p:spPr>
          <a:xfrm>
            <a:off x="0" y="1079500"/>
            <a:ext cx="6510338" cy="533400"/>
          </a:xfrm>
        </p:spPr>
        <p:txBody>
          <a:bodyPr/>
          <a:lstStyle/>
          <a:p>
            <a:pPr marL="0" indent="0">
              <a:buNone/>
            </a:pPr>
            <a:r>
              <a:rPr lang="en-US"/>
              <a:t>     </a:t>
            </a:r>
            <a:r>
              <a:rPr lang="en-US" sz="2400"/>
              <a:t>A lesson plan for school counselors</a:t>
            </a:r>
            <a:endParaRPr lang="en-US"/>
          </a:p>
        </p:txBody>
      </p:sp>
      <p:sp>
        <p:nvSpPr>
          <p:cNvPr id="3" name="Text Placeholder 2">
            <a:extLst>
              <a:ext uri="{FF2B5EF4-FFF2-40B4-BE49-F238E27FC236}">
                <a16:creationId xmlns:a16="http://schemas.microsoft.com/office/drawing/2014/main" id="{E7F40900-FE71-2BDF-4E99-6D5117B923FC}"/>
              </a:ext>
            </a:extLst>
          </p:cNvPr>
          <p:cNvSpPr>
            <a:spLocks noGrp="1"/>
          </p:cNvSpPr>
          <p:nvPr>
            <p:ph type="body" sz="quarter" idx="10"/>
          </p:nvPr>
        </p:nvSpPr>
        <p:spPr/>
        <p:txBody>
          <a:bodyPr>
            <a:normAutofit fontScale="92500"/>
          </a:bodyPr>
          <a:lstStyle/>
          <a:p>
            <a:pPr marL="0" indent="0">
              <a:buNone/>
            </a:pPr>
            <a:r>
              <a:rPr lang="en-US" b="1" dirty="0"/>
              <a:t>Objective</a:t>
            </a:r>
            <a:r>
              <a:rPr lang="en-US" dirty="0"/>
              <a:t>: Walk students through their score reports. Help them understand their next steps on the path to college and career readiness.</a:t>
            </a:r>
          </a:p>
          <a:p>
            <a:pPr marL="0" indent="0">
              <a:buNone/>
            </a:pPr>
            <a:r>
              <a:rPr lang="en-US" b="1" dirty="0"/>
              <a:t>Notes</a:t>
            </a:r>
            <a:r>
              <a:rPr lang="en-US" dirty="0"/>
              <a:t>: </a:t>
            </a:r>
          </a:p>
          <a:p>
            <a:r>
              <a:rPr lang="en-US" dirty="0"/>
              <a:t>Students who provided their mobile phone number during exam setup can review their SAT School Day score report on their mobile phones using the BigFuture School app. </a:t>
            </a:r>
            <a:r>
              <a:rPr lang="en-US"/>
              <a:t>They can also view a .pdf report that you print and provide to them. </a:t>
            </a:r>
          </a:p>
          <a:p>
            <a:r>
              <a:rPr lang="en-US" sz="1600"/>
              <a:t>Those </a:t>
            </a:r>
            <a:r>
              <a:rPr lang="en-US" sz="1600" dirty="0"/>
              <a:t>who did not provide their number may receive a printed .pdf score report (available for printing in the K12 Score Reporting Portal). S</a:t>
            </a:r>
            <a:r>
              <a:rPr lang="en-US" altLang="zh-CN" dirty="0"/>
              <a:t>tudents age 13 and older may use a personal College Board student account to view additional insights online. </a:t>
            </a:r>
          </a:p>
          <a:p>
            <a:r>
              <a:rPr lang="en-US" dirty="0"/>
              <a:t>This lesson plan includes screenshots from BigFuture School and the PDF score reports. Information is similar in each type of score report.</a:t>
            </a:r>
          </a:p>
          <a:p>
            <a:r>
              <a:rPr lang="en-US" dirty="0"/>
              <a:t>Each slide includes talking points in the notes to help you guide your students through the information in the score reports.</a:t>
            </a:r>
          </a:p>
        </p:txBody>
      </p:sp>
      <p:sp>
        <p:nvSpPr>
          <p:cNvPr id="6" name="TextBox 5">
            <a:extLst>
              <a:ext uri="{FF2B5EF4-FFF2-40B4-BE49-F238E27FC236}">
                <a16:creationId xmlns:a16="http://schemas.microsoft.com/office/drawing/2014/main" id="{2598BEF0-C7B8-316A-E753-9481E4F24939}"/>
              </a:ext>
            </a:extLst>
          </p:cNvPr>
          <p:cNvSpPr txBox="1"/>
          <p:nvPr/>
        </p:nvSpPr>
        <p:spPr>
          <a:xfrm>
            <a:off x="7733841" y="470862"/>
            <a:ext cx="4263527" cy="6524863"/>
          </a:xfrm>
          <a:prstGeom prst="rect">
            <a:avLst/>
          </a:prstGeom>
          <a:noFill/>
        </p:spPr>
        <p:txBody>
          <a:bodyPr wrap="square">
            <a:spAutoFit/>
          </a:bodyPr>
          <a:lstStyle/>
          <a:p>
            <a:pPr marL="0" indent="0">
              <a:buNone/>
            </a:pPr>
            <a:r>
              <a:rPr lang="en-US" sz="1600" b="1" dirty="0"/>
              <a:t>Time</a:t>
            </a:r>
            <a:r>
              <a:rPr lang="en-US" sz="1600" dirty="0"/>
              <a:t>: 30 minutes</a:t>
            </a:r>
          </a:p>
          <a:p>
            <a:pPr marL="0" indent="0">
              <a:buNone/>
            </a:pPr>
            <a:endParaRPr lang="en-US" sz="1200" b="1" dirty="0"/>
          </a:p>
          <a:p>
            <a:pPr marL="0" indent="0">
              <a:buNone/>
            </a:pPr>
            <a:r>
              <a:rPr lang="en-US" sz="1600" b="1" dirty="0"/>
              <a:t>Materials</a:t>
            </a:r>
            <a:r>
              <a:rPr lang="en-US" sz="1600" dirty="0"/>
              <a:t>: </a:t>
            </a:r>
          </a:p>
          <a:p>
            <a:pPr marL="0" indent="0">
              <a:buNone/>
            </a:pPr>
            <a:r>
              <a:rPr lang="en-US" sz="1600" dirty="0"/>
              <a:t>This PowerPoint presentation </a:t>
            </a:r>
          </a:p>
          <a:p>
            <a:pPr marL="0" indent="0">
              <a:buNone/>
            </a:pPr>
            <a:r>
              <a:rPr lang="en-US" sz="1600" dirty="0"/>
              <a:t>	  </a:t>
            </a:r>
          </a:p>
          <a:p>
            <a:pPr marL="0" indent="0">
              <a:buNone/>
            </a:pPr>
            <a:r>
              <a:rPr lang="en-US" sz="1600" dirty="0"/>
              <a:t>Recommend one or more from list below.</a:t>
            </a:r>
          </a:p>
          <a:p>
            <a:pPr marL="285750" indent="-285750">
              <a:buFont typeface="Arial" panose="020B0604020202020204" pitchFamily="34" charset="0"/>
              <a:buChar char="•"/>
            </a:pPr>
            <a:r>
              <a:rPr lang="en-US" sz="1600" dirty="0"/>
              <a:t>Mobile phone access for eligible students with the BigFuture School app installed  </a:t>
            </a:r>
          </a:p>
          <a:p>
            <a:pPr marL="285750" indent="-285750">
              <a:buFont typeface="Arial" panose="020B0604020202020204" pitchFamily="34" charset="0"/>
              <a:buChar char="•"/>
            </a:pPr>
            <a:r>
              <a:rPr lang="en-US" sz="1600" dirty="0"/>
              <a:t>Printed Sample Student Score Report</a:t>
            </a:r>
          </a:p>
          <a:p>
            <a:pPr marL="285750" indent="-285750">
              <a:buFont typeface="Arial" panose="020B0604020202020204" pitchFamily="34" charset="0"/>
              <a:buChar char="•"/>
            </a:pPr>
            <a:r>
              <a:rPr lang="en-US" sz="1600" dirty="0"/>
              <a:t>Printed student PDF score reports provided through K−12 Score Reporting Portal</a:t>
            </a:r>
          </a:p>
          <a:p>
            <a:pPr marL="0" indent="0">
              <a:buNone/>
            </a:pPr>
            <a:endParaRPr lang="en-US" sz="1600" dirty="0"/>
          </a:p>
          <a:p>
            <a:pPr marL="0" indent="0">
              <a:buNone/>
            </a:pPr>
            <a:r>
              <a:rPr lang="en-US" sz="1600" b="1" dirty="0"/>
              <a:t>Additional Resources:</a:t>
            </a:r>
          </a:p>
          <a:p>
            <a:pPr marL="0" indent="0">
              <a:buNone/>
            </a:pPr>
            <a:r>
              <a:rPr lang="en-US" sz="1600" dirty="0"/>
              <a:t>Video:  </a:t>
            </a:r>
            <a:r>
              <a:rPr lang="en-US" sz="1600" dirty="0">
                <a:hlinkClick r:id="rId3"/>
              </a:rPr>
              <a:t>https://satsuite.collegeboard.org/sat-suite-benefits-students-parents/bigfuture-school-mobile-app</a:t>
            </a:r>
            <a:endParaRPr lang="en-US" sz="1600" dirty="0"/>
          </a:p>
          <a:p>
            <a:pPr marL="0" indent="0">
              <a:buNone/>
            </a:pPr>
            <a:endParaRPr lang="en-US" sz="1600" dirty="0"/>
          </a:p>
          <a:p>
            <a:pPr marL="0" indent="0">
              <a:buNone/>
            </a:pPr>
            <a:r>
              <a:rPr lang="en-US" sz="1200" b="1" dirty="0"/>
              <a:t>ASCA Professional Standards​ for Counselors</a:t>
            </a:r>
          </a:p>
          <a:p>
            <a:pPr marL="0" indent="0">
              <a:buNone/>
            </a:pPr>
            <a:r>
              <a:rPr lang="en-US" sz="1200" dirty="0"/>
              <a:t>Provide appraisal and advisement in large-group, classroom, small group, and individual settings.  (B-SS2)​</a:t>
            </a:r>
          </a:p>
          <a:p>
            <a:pPr marL="0" indent="0">
              <a:buNone/>
            </a:pPr>
            <a:endParaRPr lang="en-US" sz="1200" dirty="0"/>
          </a:p>
          <a:p>
            <a:pPr marL="0" indent="0">
              <a:buNone/>
            </a:pPr>
            <a:r>
              <a:rPr lang="en-US" sz="1200" b="1" dirty="0"/>
              <a:t>ASCA Competencies​</a:t>
            </a:r>
          </a:p>
          <a:p>
            <a:pPr marL="0" indent="0">
              <a:buNone/>
            </a:pPr>
            <a:r>
              <a:rPr lang="en-US" sz="1200" dirty="0"/>
              <a:t>Use assessments to help students understand their abilities, values, and career interests. (B-SS2.a)​</a:t>
            </a:r>
          </a:p>
          <a:p>
            <a:pPr marL="0" indent="0">
              <a:buNone/>
            </a:pPr>
            <a:endParaRPr lang="en-US" sz="1600" dirty="0"/>
          </a:p>
          <a:p>
            <a:pPr marL="0" indent="0">
              <a:buNone/>
            </a:pPr>
            <a:r>
              <a:rPr lang="en-US" sz="1600" dirty="0"/>
              <a:t>​</a:t>
            </a:r>
          </a:p>
          <a:p>
            <a:pPr marL="0" indent="0">
              <a:buNone/>
            </a:pPr>
            <a:endParaRPr lang="en-US" sz="1600" dirty="0"/>
          </a:p>
        </p:txBody>
      </p:sp>
    </p:spTree>
    <p:extLst>
      <p:ext uri="{BB962C8B-B14F-4D97-AF65-F5344CB8AC3E}">
        <p14:creationId xmlns:p14="http://schemas.microsoft.com/office/powerpoint/2010/main" val="37389323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B310039-FC64-18F8-5369-C2E5247AFF8C}"/>
              </a:ext>
            </a:extLst>
          </p:cNvPr>
          <p:cNvSpPr>
            <a:spLocks noGrp="1"/>
          </p:cNvSpPr>
          <p:nvPr>
            <p:ph type="title"/>
          </p:nvPr>
        </p:nvSpPr>
        <p:spPr>
          <a:xfrm>
            <a:off x="4920116" y="553493"/>
            <a:ext cx="7271801" cy="413170"/>
          </a:xfrm>
        </p:spPr>
        <p:txBody>
          <a:bodyPr/>
          <a:lstStyle/>
          <a:p>
            <a:r>
              <a:rPr lang="en-US" sz="3200" dirty="0"/>
              <a:t>The </a:t>
            </a:r>
            <a:r>
              <a:rPr lang="en-US" sz="3200" b="1" dirty="0"/>
              <a:t>BigFuture</a:t>
            </a:r>
            <a:r>
              <a:rPr lang="en-US" sz="3200" b="1" baseline="30000" dirty="0"/>
              <a:t>®</a:t>
            </a:r>
            <a:r>
              <a:rPr lang="en-US" sz="3200" b="1" dirty="0"/>
              <a:t> School </a:t>
            </a:r>
            <a:r>
              <a:rPr lang="en-US" sz="3200" dirty="0"/>
              <a:t>mobile app:</a:t>
            </a:r>
          </a:p>
        </p:txBody>
      </p:sp>
      <p:pic>
        <p:nvPicPr>
          <p:cNvPr id="4" name="Picture 3" descr="A screenshot of BigFuture School cell phone">
            <a:extLst>
              <a:ext uri="{FF2B5EF4-FFF2-40B4-BE49-F238E27FC236}">
                <a16:creationId xmlns:a16="http://schemas.microsoft.com/office/drawing/2014/main" id="{606323DD-14AC-799B-A509-866CE2BF35BB}"/>
              </a:ext>
            </a:extLst>
          </p:cNvPr>
          <p:cNvPicPr>
            <a:picLocks noChangeAspect="1"/>
          </p:cNvPicPr>
          <p:nvPr/>
        </p:nvPicPr>
        <p:blipFill>
          <a:blip r:embed="rId3"/>
          <a:stretch>
            <a:fillRect/>
          </a:stretch>
        </p:blipFill>
        <p:spPr>
          <a:xfrm>
            <a:off x="91386" y="122110"/>
            <a:ext cx="1901258" cy="4114800"/>
          </a:xfrm>
          <a:prstGeom prst="rect">
            <a:avLst/>
          </a:prstGeom>
          <a:ln>
            <a:noFill/>
          </a:ln>
          <a:effectLst>
            <a:outerShdw blurRad="292100" dist="139700" dir="2700000" algn="tl" rotWithShape="0">
              <a:srgbClr val="333333">
                <a:alpha val="65000"/>
              </a:srgbClr>
            </a:outerShdw>
          </a:effectLst>
        </p:spPr>
      </p:pic>
      <p:pic>
        <p:nvPicPr>
          <p:cNvPr id="5" name="Picture 4" descr="A group of people holding up t-shirts in screenshot of BigFuture School">
            <a:extLst>
              <a:ext uri="{FF2B5EF4-FFF2-40B4-BE49-F238E27FC236}">
                <a16:creationId xmlns:a16="http://schemas.microsoft.com/office/drawing/2014/main" id="{511195CB-0CE1-3924-C009-A891013873B3}"/>
              </a:ext>
            </a:extLst>
          </p:cNvPr>
          <p:cNvPicPr>
            <a:picLocks noChangeAspect="1"/>
          </p:cNvPicPr>
          <p:nvPr/>
        </p:nvPicPr>
        <p:blipFill>
          <a:blip r:embed="rId4"/>
          <a:stretch>
            <a:fillRect/>
          </a:stretch>
        </p:blipFill>
        <p:spPr>
          <a:xfrm>
            <a:off x="2268617" y="122110"/>
            <a:ext cx="1901258" cy="4114800"/>
          </a:xfrm>
          <a:prstGeom prst="rect">
            <a:avLst/>
          </a:prstGeom>
          <a:ln>
            <a:noFill/>
          </a:ln>
          <a:effectLst>
            <a:outerShdw blurRad="292100" dist="139700" dir="2700000" algn="tl" rotWithShape="0">
              <a:srgbClr val="333333">
                <a:alpha val="65000"/>
              </a:srgbClr>
            </a:outerShdw>
          </a:effectLst>
        </p:spPr>
      </p:pic>
      <p:pic>
        <p:nvPicPr>
          <p:cNvPr id="6" name="Picture 5" descr="A screenshot of BigFuture School">
            <a:extLst>
              <a:ext uri="{FF2B5EF4-FFF2-40B4-BE49-F238E27FC236}">
                <a16:creationId xmlns:a16="http://schemas.microsoft.com/office/drawing/2014/main" id="{FEB6FE44-BAD1-F447-484C-35A7C8DD21D1}"/>
              </a:ext>
            </a:extLst>
          </p:cNvPr>
          <p:cNvPicPr>
            <a:picLocks noChangeAspect="1"/>
          </p:cNvPicPr>
          <p:nvPr/>
        </p:nvPicPr>
        <p:blipFill>
          <a:blip r:embed="rId5"/>
          <a:stretch>
            <a:fillRect/>
          </a:stretch>
        </p:blipFill>
        <p:spPr>
          <a:xfrm>
            <a:off x="402412" y="2378052"/>
            <a:ext cx="1901258" cy="4114800"/>
          </a:xfrm>
          <a:prstGeom prst="rect">
            <a:avLst/>
          </a:prstGeom>
          <a:ln>
            <a:noFill/>
          </a:ln>
          <a:effectLst>
            <a:outerShdw blurRad="292100" dist="139700" dir="2700000" algn="tl" rotWithShape="0">
              <a:srgbClr val="333333">
                <a:alpha val="65000"/>
              </a:srgbClr>
            </a:outerShdw>
          </a:effectLst>
        </p:spPr>
      </p:pic>
      <p:pic>
        <p:nvPicPr>
          <p:cNvPr id="8" name="Picture 7" descr="A screenshot of a college profile in BigFuture School">
            <a:extLst>
              <a:ext uri="{FF2B5EF4-FFF2-40B4-BE49-F238E27FC236}">
                <a16:creationId xmlns:a16="http://schemas.microsoft.com/office/drawing/2014/main" id="{9B0CC544-0851-6870-6BAB-513D49DA72B7}"/>
              </a:ext>
            </a:extLst>
          </p:cNvPr>
          <p:cNvPicPr>
            <a:picLocks noChangeAspect="1"/>
          </p:cNvPicPr>
          <p:nvPr/>
        </p:nvPicPr>
        <p:blipFill>
          <a:blip r:embed="rId6"/>
          <a:stretch>
            <a:fillRect/>
          </a:stretch>
        </p:blipFill>
        <p:spPr>
          <a:xfrm>
            <a:off x="2579643" y="2378052"/>
            <a:ext cx="1901258" cy="4114800"/>
          </a:xfrm>
          <a:prstGeom prst="rect">
            <a:avLst/>
          </a:prstGeom>
          <a:ln>
            <a:noFill/>
          </a:ln>
          <a:effectLst>
            <a:outerShdw blurRad="292100" dist="139700" dir="2700000" algn="tl" rotWithShape="0">
              <a:srgbClr val="333333">
                <a:alpha val="65000"/>
              </a:srgbClr>
            </a:outerShdw>
          </a:effectLst>
        </p:spPr>
      </p:pic>
      <p:sp>
        <p:nvSpPr>
          <p:cNvPr id="10" name="Subtitle 12">
            <a:extLst>
              <a:ext uri="{FF2B5EF4-FFF2-40B4-BE49-F238E27FC236}">
                <a16:creationId xmlns:a16="http://schemas.microsoft.com/office/drawing/2014/main" id="{0C2D51D2-CE6F-64C0-4804-4720DB28908E}"/>
              </a:ext>
            </a:extLst>
          </p:cNvPr>
          <p:cNvSpPr txBox="1">
            <a:spLocks/>
          </p:cNvSpPr>
          <p:nvPr/>
        </p:nvSpPr>
        <p:spPr>
          <a:xfrm>
            <a:off x="4920116" y="1492044"/>
            <a:ext cx="6935554" cy="413170"/>
          </a:xfrm>
          <a:prstGeom prst="rect">
            <a:avLst/>
          </a:prstGeom>
        </p:spPr>
        <p:txBody>
          <a:bodyPr/>
          <a:lstStyle>
            <a:lvl1pPr marL="257727" marR="0" indent="-257727" algn="l" defTabSz="931433" rtl="0" eaLnBrk="1" fontAlgn="base" latinLnBrk="0" hangingPunct="1">
              <a:lnSpc>
                <a:spcPct val="100000"/>
              </a:lnSpc>
              <a:spcBef>
                <a:spcPct val="40000"/>
              </a:spcBef>
              <a:spcAft>
                <a:spcPct val="0"/>
              </a:spcAft>
              <a:buClr>
                <a:srgbClr val="324DC7"/>
              </a:buClr>
              <a:buSzPts val="2400"/>
              <a:buFont typeface="Verdana" pitchFamily="34" charset="0"/>
              <a:buChar char="•"/>
              <a:tabLst/>
              <a:defRPr kumimoji="0" lang="en-US" altLang="zh-CN" sz="1709" b="0" i="0" u="none" strike="noStrike" kern="1200" cap="none" spc="0" normalizeH="0" baseline="0" noProof="1">
                <a:ln>
                  <a:noFill/>
                </a:ln>
                <a:solidFill>
                  <a:srgbClr val="1E1E1E"/>
                </a:solidFill>
                <a:effectLst/>
                <a:uLnTx/>
                <a:uFillTx/>
                <a:latin typeface="+mn-lt"/>
                <a:ea typeface="+mn-ea"/>
                <a:cs typeface="+mn-cs"/>
              </a:defRPr>
            </a:lvl1pPr>
            <a:lvl2pPr marL="545596" marR="0" indent="-113038" algn="l" defTabSz="931433" rtl="0" eaLnBrk="1" fontAlgn="base" latinLnBrk="0" hangingPunct="1">
              <a:lnSpc>
                <a:spcPct val="100000"/>
              </a:lnSpc>
              <a:spcBef>
                <a:spcPct val="20000"/>
              </a:spcBef>
              <a:spcAft>
                <a:spcPct val="0"/>
              </a:spcAft>
              <a:buClr>
                <a:srgbClr val="324DC7"/>
              </a:buClr>
              <a:buSzPts val="2200"/>
              <a:buFont typeface="Verdana"/>
              <a:buChar char="-"/>
              <a:tabLst/>
              <a:defRPr lang="en-CA" altLang="zh-CN" sz="1519" kern="1200" baseline="0" noProof="1">
                <a:solidFill>
                  <a:srgbClr val="1E1E1E"/>
                </a:solidFill>
                <a:latin typeface="+mn-lt"/>
                <a:ea typeface="+mn-ea"/>
                <a:cs typeface="+mn-cs"/>
              </a:defRPr>
            </a:lvl2pPr>
            <a:lvl3pPr marL="999256" marR="0" indent="-272799" algn="l" defTabSz="931433" rtl="0" eaLnBrk="1" fontAlgn="base" latinLnBrk="0" hangingPunct="1">
              <a:lnSpc>
                <a:spcPct val="100000"/>
              </a:lnSpc>
              <a:spcBef>
                <a:spcPct val="20000"/>
              </a:spcBef>
              <a:spcAft>
                <a:spcPct val="0"/>
              </a:spcAft>
              <a:buClr>
                <a:srgbClr val="324DC7"/>
              </a:buClr>
              <a:buSzPts val="2200"/>
              <a:buFont typeface="Marlett" pitchFamily="2" charset="2"/>
              <a:buChar char="8"/>
              <a:tabLst/>
              <a:defRPr lang="zh-CN" altLang="en-US" sz="1519" kern="1200" noProof="1">
                <a:solidFill>
                  <a:srgbClr val="1E1E1E"/>
                </a:solidFill>
                <a:latin typeface="+mn-lt"/>
                <a:ea typeface="+mn-ea"/>
                <a:cs typeface="+mn-cs"/>
              </a:defRPr>
            </a:lvl3pPr>
            <a:lvl4pPr marL="1380329" marR="0" indent="-199670" algn="l" defTabSz="931678" rtl="0" eaLnBrk="1" fontAlgn="auto" latinLnBrk="0" hangingPunct="1">
              <a:lnSpc>
                <a:spcPct val="100000"/>
              </a:lnSpc>
              <a:spcBef>
                <a:spcPct val="20000"/>
              </a:spcBef>
              <a:spcAft>
                <a:spcPts val="0"/>
              </a:spcAft>
              <a:buClr>
                <a:srgbClr val="324DC7"/>
              </a:buClr>
              <a:buSzTx/>
              <a:buFont typeface="Verdana" pitchFamily="34" charset="0"/>
              <a:buChar char="-"/>
              <a:tabLst/>
              <a:defRPr lang="en-CA" altLang="zh-CN" sz="1519" kern="1200">
                <a:solidFill>
                  <a:srgbClr val="1E1E1E"/>
                </a:solidFill>
                <a:latin typeface="+mn-lt"/>
                <a:ea typeface="+mn-ea"/>
                <a:cs typeface="+mn-cs"/>
              </a:defRPr>
            </a:lvl4pPr>
            <a:lvl5pPr marL="2096277" indent="-232920" algn="l" defTabSz="931678" rtl="0" eaLnBrk="1" latinLnBrk="0" hangingPunct="1">
              <a:spcBef>
                <a:spcPct val="20000"/>
              </a:spcBef>
              <a:buFont typeface="Arial" pitchFamily="34" charset="0"/>
              <a:buChar char="»"/>
              <a:defRPr sz="2279" kern="1200">
                <a:solidFill>
                  <a:srgbClr val="1E1E1E"/>
                </a:solidFill>
                <a:latin typeface="Verdana" pitchFamily="34" charset="0"/>
                <a:ea typeface="+mn-ea"/>
                <a:cs typeface="+mn-cs"/>
              </a:defRPr>
            </a:lvl5pPr>
            <a:lvl6pPr marL="256211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6pPr>
            <a:lvl7pPr marL="302795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7pPr>
            <a:lvl8pPr marL="3493795"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8pPr>
            <a:lvl9pPr marL="3959634"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9pPr>
          </a:lstStyle>
          <a:p>
            <a:pPr marL="0" marR="0" lvl="0" indent="0" algn="l" defTabSz="931347"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kumimoji="0" lang="en-US" altLang="zh-CN" sz="2200" b="1" i="0" u="none" strike="noStrike" kern="1200" cap="none" spc="0" normalizeH="0" baseline="0" noProof="1">
                <a:ln>
                  <a:noFill/>
                </a:ln>
                <a:solidFill>
                  <a:srgbClr val="324DC7"/>
                </a:solidFill>
                <a:effectLst/>
                <a:uLnTx/>
                <a:uFillTx/>
                <a:latin typeface="Roboto"/>
                <a:ea typeface="+mn-ea"/>
                <a:cs typeface="+mn-cs"/>
              </a:rPr>
              <a:t>The power to plan – in the palm of students’ hands </a:t>
            </a:r>
          </a:p>
        </p:txBody>
      </p:sp>
      <p:sp>
        <p:nvSpPr>
          <p:cNvPr id="9" name="Text Placeholder 8"/>
          <p:cNvSpPr>
            <a:spLocks noGrp="1"/>
          </p:cNvSpPr>
          <p:nvPr>
            <p:ph type="body" sz="quarter" idx="10"/>
          </p:nvPr>
        </p:nvSpPr>
        <p:spPr>
          <a:xfrm>
            <a:off x="4981523" y="2319554"/>
            <a:ext cx="6722423" cy="3642692"/>
          </a:xfrm>
        </p:spPr>
        <p:txBody>
          <a:bodyPr/>
          <a:lstStyle/>
          <a:p>
            <a:pPr marL="257175" indent="-257175"/>
            <a:r>
              <a:rPr lang="en-US" sz="1800" dirty="0"/>
              <a:t>Direct access to digital SAT School Day, PSAT/NMSQT</a:t>
            </a:r>
            <a:r>
              <a:rPr lang="en-US" sz="1800" baseline="30000" dirty="0"/>
              <a:t>®</a:t>
            </a:r>
            <a:r>
              <a:rPr lang="en-US" sz="1800" dirty="0"/>
              <a:t>, and PSAT 10</a:t>
            </a:r>
            <a:r>
              <a:rPr lang="en-US" sz="1800" baseline="30000" dirty="0"/>
              <a:t>™</a:t>
            </a:r>
            <a:r>
              <a:rPr lang="en-US" sz="1800" dirty="0"/>
              <a:t> scores.</a:t>
            </a:r>
            <a:endParaRPr lang="en-US" dirty="0"/>
          </a:p>
          <a:p>
            <a:pPr marL="257175" indent="-257175"/>
            <a:r>
              <a:rPr lang="en-US" sz="1800" dirty="0"/>
              <a:t>Customized career guidance and information about planning and paying for college.</a:t>
            </a:r>
            <a:endParaRPr lang="en-US" sz="1800" dirty="0">
              <a:ea typeface="Roboto"/>
              <a:cs typeface="Roboto"/>
            </a:endParaRPr>
          </a:p>
          <a:p>
            <a:pPr marL="257175" indent="-257175"/>
            <a:r>
              <a:rPr lang="en-US" sz="1800" dirty="0"/>
              <a:t>Connections™:  A program for school day test takers that allows them to hear from nonprofit colleges and scholarship programs that may be a good match</a:t>
            </a:r>
            <a:r>
              <a:rPr lang="en-US" sz="1800" dirty="0">
                <a:latin typeface="Arial" panose="020B0604020202020204" pitchFamily="34" charset="0"/>
                <a:cs typeface="Arial" panose="020B0604020202020204" pitchFamily="34" charset="0"/>
              </a:rPr>
              <a:t> </a:t>
            </a:r>
            <a:r>
              <a:rPr lang="en-US" sz="1800" dirty="0"/>
              <a:t>without sharing personal information.</a:t>
            </a:r>
            <a:endParaRPr lang="en-US" sz="1800" dirty="0">
              <a:ea typeface="Roboto"/>
              <a:cs typeface="Roboto"/>
            </a:endParaRPr>
          </a:p>
          <a:p>
            <a:pPr marL="257175" indent="-257175"/>
            <a:endParaRPr lang="en-US" sz="1800" dirty="0">
              <a:ea typeface="Roboto"/>
              <a:cs typeface="Roboto"/>
            </a:endParaRPr>
          </a:p>
          <a:p>
            <a:pPr marL="0" indent="0">
              <a:buNone/>
            </a:pPr>
            <a:r>
              <a:rPr lang="en-US" sz="1800" dirty="0">
                <a:effectLst/>
                <a:ea typeface="Times New Roman" panose="02020603050405020304" pitchFamily="18" charset="0"/>
              </a:rPr>
              <a:t>.</a:t>
            </a:r>
            <a:endParaRPr lang="en-US" sz="1800" dirty="0"/>
          </a:p>
          <a:p>
            <a:pPr marL="0" indent="0">
              <a:buNone/>
            </a:pPr>
            <a:endParaRPr lang="en-US" sz="1800" dirty="0"/>
          </a:p>
          <a:p>
            <a:pPr marL="0" indent="0">
              <a:buNone/>
            </a:pPr>
            <a:endParaRPr lang="en-US" dirty="0"/>
          </a:p>
        </p:txBody>
      </p:sp>
      <p:sp>
        <p:nvSpPr>
          <p:cNvPr id="2" name="TextBox 1">
            <a:extLst>
              <a:ext uri="{FF2B5EF4-FFF2-40B4-BE49-F238E27FC236}">
                <a16:creationId xmlns:a16="http://schemas.microsoft.com/office/drawing/2014/main" id="{F369E10A-7968-C346-707D-F753761C7A67}"/>
              </a:ext>
            </a:extLst>
          </p:cNvPr>
          <p:cNvSpPr txBox="1"/>
          <p:nvPr/>
        </p:nvSpPr>
        <p:spPr>
          <a:xfrm>
            <a:off x="6228835" y="6308186"/>
            <a:ext cx="5475111"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a:ln>
                  <a:noFill/>
                </a:ln>
                <a:solidFill>
                  <a:srgbClr val="324DC7"/>
                </a:solidFill>
                <a:effectLst/>
                <a:uLnTx/>
                <a:uFillTx/>
                <a:latin typeface="Roboto"/>
                <a:ea typeface="+mn-ea"/>
                <a:cs typeface="+mn-cs"/>
              </a:rPr>
              <a:t>https://satsuite.org/k12bigfutureschool</a:t>
            </a:r>
          </a:p>
        </p:txBody>
      </p:sp>
    </p:spTree>
    <p:extLst>
      <p:ext uri="{BB962C8B-B14F-4D97-AF65-F5344CB8AC3E}">
        <p14:creationId xmlns:p14="http://schemas.microsoft.com/office/powerpoint/2010/main" val="13536355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Score Release</a:t>
            </a:r>
          </a:p>
        </p:txBody>
      </p:sp>
      <p:pic>
        <p:nvPicPr>
          <p:cNvPr id="6" name="Picture 5" descr="Five cellphone screens showing various views of BigFuture School mobile app.">
            <a:extLst>
              <a:ext uri="{FF2B5EF4-FFF2-40B4-BE49-F238E27FC236}">
                <a16:creationId xmlns:a16="http://schemas.microsoft.com/office/drawing/2014/main" id="{2D4B8E03-B707-3D3C-107D-789DD9D0F0AC}"/>
              </a:ext>
            </a:extLst>
          </p:cNvPr>
          <p:cNvPicPr>
            <a:picLocks noChangeAspect="1"/>
          </p:cNvPicPr>
          <p:nvPr/>
        </p:nvPicPr>
        <p:blipFill>
          <a:blip r:embed="rId3"/>
          <a:stretch>
            <a:fillRect/>
          </a:stretch>
        </p:blipFill>
        <p:spPr>
          <a:xfrm>
            <a:off x="883196" y="1401774"/>
            <a:ext cx="10232681" cy="3850076"/>
          </a:xfrm>
          <a:prstGeom prst="rect">
            <a:avLst/>
          </a:prstGeom>
        </p:spPr>
      </p:pic>
    </p:spTree>
    <p:extLst>
      <p:ext uri="{BB962C8B-B14F-4D97-AF65-F5344CB8AC3E}">
        <p14:creationId xmlns:p14="http://schemas.microsoft.com/office/powerpoint/2010/main" val="1871748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0A593-A32C-B486-47E2-3B67202FB8A7}"/>
              </a:ext>
            </a:extLst>
          </p:cNvPr>
          <p:cNvSpPr>
            <a:spLocks noGrp="1"/>
          </p:cNvSpPr>
          <p:nvPr>
            <p:ph type="title"/>
          </p:nvPr>
        </p:nvSpPr>
        <p:spPr/>
        <p:txBody>
          <a:bodyPr/>
          <a:lstStyle/>
          <a:p>
            <a:r>
              <a:rPr lang="en-US" sz="3600"/>
              <a:t>Student Score Report PDF</a:t>
            </a:r>
          </a:p>
        </p:txBody>
      </p:sp>
      <p:pic>
        <p:nvPicPr>
          <p:cNvPr id="3" name="Picture 2" descr="Screenshot of the top half of the PSAT/NMSQT pdf score report">
            <a:extLst>
              <a:ext uri="{FF2B5EF4-FFF2-40B4-BE49-F238E27FC236}">
                <a16:creationId xmlns:a16="http://schemas.microsoft.com/office/drawing/2014/main" id="{F9E79AAF-F60C-8FD8-A883-5500AE748830}"/>
              </a:ext>
            </a:extLst>
          </p:cNvPr>
          <p:cNvPicPr>
            <a:picLocks noChangeAspect="1"/>
          </p:cNvPicPr>
          <p:nvPr/>
        </p:nvPicPr>
        <p:blipFill>
          <a:blip r:embed="rId3"/>
          <a:stretch>
            <a:fillRect/>
          </a:stretch>
        </p:blipFill>
        <p:spPr>
          <a:xfrm>
            <a:off x="1672625" y="1676560"/>
            <a:ext cx="8846749" cy="4572000"/>
          </a:xfrm>
          <a:prstGeom prst="rect">
            <a:avLst/>
          </a:prstGeom>
        </p:spPr>
      </p:pic>
    </p:spTree>
    <p:extLst>
      <p:ext uri="{BB962C8B-B14F-4D97-AF65-F5344CB8AC3E}">
        <p14:creationId xmlns:p14="http://schemas.microsoft.com/office/powerpoint/2010/main" val="1290814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96811-ECBF-9FCA-1099-7EAA184583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9CF89D-CBF1-5E01-EE24-A78BE1A4997C}"/>
              </a:ext>
            </a:extLst>
          </p:cNvPr>
          <p:cNvSpPr>
            <a:spLocks noGrp="1"/>
          </p:cNvSpPr>
          <p:nvPr>
            <p:ph type="title"/>
          </p:nvPr>
        </p:nvSpPr>
        <p:spPr/>
        <p:txBody>
          <a:bodyPr/>
          <a:lstStyle/>
          <a:p>
            <a:r>
              <a:rPr lang="en-US" dirty="0"/>
              <a:t>PSAT/NMSQT Scores</a:t>
            </a:r>
          </a:p>
        </p:txBody>
      </p:sp>
      <p:graphicFrame>
        <p:nvGraphicFramePr>
          <p:cNvPr id="3" name="Table 2">
            <a:extLst>
              <a:ext uri="{FF2B5EF4-FFF2-40B4-BE49-F238E27FC236}">
                <a16:creationId xmlns:a16="http://schemas.microsoft.com/office/drawing/2014/main" id="{ABE1DAF7-55D2-4636-16EC-7352DB39CEA0}"/>
              </a:ext>
            </a:extLst>
          </p:cNvPr>
          <p:cNvGraphicFramePr>
            <a:graphicFrameLocks noGrp="1"/>
          </p:cNvGraphicFramePr>
          <p:nvPr>
            <p:extLst>
              <p:ext uri="{D42A27DB-BD31-4B8C-83A1-F6EECF244321}">
                <p14:modId xmlns:p14="http://schemas.microsoft.com/office/powerpoint/2010/main" val="944287245"/>
              </p:ext>
            </p:extLst>
          </p:nvPr>
        </p:nvGraphicFramePr>
        <p:xfrm>
          <a:off x="1678489" y="3440000"/>
          <a:ext cx="8385048" cy="1939751"/>
        </p:xfrm>
        <a:graphic>
          <a:graphicData uri="http://schemas.openxmlformats.org/drawingml/2006/table">
            <a:tbl>
              <a:tblPr firstRow="1" bandRow="1">
                <a:tableStyleId>{21E4AEA4-8DFA-4A89-87EB-49C32662AFE0}</a:tableStyleId>
              </a:tblPr>
              <a:tblGrid>
                <a:gridCol w="2795016">
                  <a:extLst>
                    <a:ext uri="{9D8B030D-6E8A-4147-A177-3AD203B41FA5}">
                      <a16:colId xmlns:a16="http://schemas.microsoft.com/office/drawing/2014/main" val="1770666771"/>
                    </a:ext>
                  </a:extLst>
                </a:gridCol>
                <a:gridCol w="2795016">
                  <a:extLst>
                    <a:ext uri="{9D8B030D-6E8A-4147-A177-3AD203B41FA5}">
                      <a16:colId xmlns:a16="http://schemas.microsoft.com/office/drawing/2014/main" val="1719173022"/>
                    </a:ext>
                  </a:extLst>
                </a:gridCol>
                <a:gridCol w="2795016">
                  <a:extLst>
                    <a:ext uri="{9D8B030D-6E8A-4147-A177-3AD203B41FA5}">
                      <a16:colId xmlns:a16="http://schemas.microsoft.com/office/drawing/2014/main" val="2963274586"/>
                    </a:ext>
                  </a:extLst>
                </a:gridCol>
              </a:tblGrid>
              <a:tr h="1067832">
                <a:tc rowSpan="2">
                  <a:txBody>
                    <a:bodyPr/>
                    <a:lstStyle/>
                    <a:p>
                      <a:pPr algn="ctr"/>
                      <a:endParaRPr lang="en-US" sz="3200" dirty="0">
                        <a:solidFill>
                          <a:srgbClr val="1E1E1E"/>
                        </a:solidFill>
                      </a:endParaRPr>
                    </a:p>
                    <a:p>
                      <a:pPr algn="ctr"/>
                      <a:r>
                        <a:rPr lang="en-US" sz="2800" dirty="0">
                          <a:solidFill>
                            <a:srgbClr val="2CB7FC">
                              <a:lumMod val="75000"/>
                            </a:srgbClr>
                          </a:solidFill>
                        </a:rPr>
                        <a:t>PSAT/NMSQT</a:t>
                      </a:r>
                    </a:p>
                  </a:txBody>
                  <a:tcP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rowSpan="2">
                  <a:txBody>
                    <a:bodyPr/>
                    <a:lstStyle/>
                    <a:p>
                      <a:pPr algn="ctr"/>
                      <a:endParaRPr lang="en-US" dirty="0">
                        <a:solidFill>
                          <a:srgbClr val="1E1E1E"/>
                        </a:solidFill>
                      </a:endParaRPr>
                    </a:p>
                    <a:p>
                      <a:pPr algn="ctr"/>
                      <a:endParaRPr lang="en-US" sz="1707" b="0" kern="1200" dirty="0">
                        <a:solidFill>
                          <a:srgbClr val="2CB7FC">
                            <a:lumMod val="75000"/>
                          </a:srgbClr>
                        </a:solidFill>
                        <a:latin typeface="+mn-lt"/>
                        <a:ea typeface="+mn-ea"/>
                        <a:cs typeface="+mn-cs"/>
                      </a:endParaRPr>
                    </a:p>
                    <a:p>
                      <a:pPr algn="ctr"/>
                      <a:r>
                        <a:rPr lang="en-US" sz="2800" b="1" kern="1200" dirty="0">
                          <a:solidFill>
                            <a:srgbClr val="2CB7FC">
                              <a:lumMod val="75000"/>
                            </a:srgbClr>
                          </a:solidFill>
                          <a:latin typeface="+mn-lt"/>
                          <a:ea typeface="+mn-ea"/>
                          <a:cs typeface="+mn-cs"/>
                        </a:rPr>
                        <a:t>320−1520</a:t>
                      </a:r>
                    </a:p>
                  </a:txBody>
                  <a:tcP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a:txBody>
                    <a:bodyPr/>
                    <a:lstStyle/>
                    <a:p>
                      <a:pPr algn="ctr"/>
                      <a:r>
                        <a:rPr lang="en-US" b="0" dirty="0">
                          <a:solidFill>
                            <a:srgbClr val="1E1E1E"/>
                          </a:solidFill>
                        </a:rPr>
                        <a:t>Reading and Writing</a:t>
                      </a:r>
                    </a:p>
                    <a:p>
                      <a:pPr algn="ctr"/>
                      <a:endParaRPr lang="en-US" b="0" dirty="0">
                        <a:solidFill>
                          <a:srgbClr val="2CB7FC">
                            <a:lumMod val="75000"/>
                          </a:srgbClr>
                        </a:solidFill>
                      </a:endParaRPr>
                    </a:p>
                    <a:p>
                      <a:pPr algn="ctr"/>
                      <a:r>
                        <a:rPr lang="en-US" b="0" dirty="0">
                          <a:solidFill>
                            <a:srgbClr val="2CB7FC">
                              <a:lumMod val="75000"/>
                            </a:srgbClr>
                          </a:solidFill>
                        </a:rPr>
                        <a:t>1</a:t>
                      </a:r>
                      <a:r>
                        <a:rPr lang="en-US" sz="1707" b="0" kern="1200" dirty="0">
                          <a:solidFill>
                            <a:srgbClr val="2CB7FC">
                              <a:lumMod val="75000"/>
                            </a:srgbClr>
                          </a:solidFill>
                          <a:latin typeface="+mn-lt"/>
                          <a:ea typeface="+mn-ea"/>
                          <a:cs typeface="+mn-cs"/>
                        </a:rPr>
                        <a:t>60−</a:t>
                      </a:r>
                      <a:r>
                        <a:rPr lang="en-US" b="0" dirty="0">
                          <a:solidFill>
                            <a:srgbClr val="2CB7FC">
                              <a:lumMod val="75000"/>
                            </a:srgbClr>
                          </a:solidFill>
                        </a:rPr>
                        <a:t>760</a:t>
                      </a:r>
                    </a:p>
                  </a:txBody>
                  <a:tcP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extLst>
                  <a:ext uri="{0D108BD9-81ED-4DB2-BD59-A6C34878D82A}">
                    <a16:rowId xmlns:a16="http://schemas.microsoft.com/office/drawing/2014/main" val="149577563"/>
                  </a:ext>
                </a:extLst>
              </a:tr>
              <a:tr h="814626">
                <a:tc vMerge="1">
                  <a:txBody>
                    <a:bodyPr/>
                    <a:lstStyle/>
                    <a:p>
                      <a:endParaRPr lang="en-US" dirty="0"/>
                    </a:p>
                  </a:txBody>
                  <a:tcPr/>
                </a:tc>
                <a:tc vMerge="1">
                  <a:txBody>
                    <a:bodyPr/>
                    <a:lstStyle/>
                    <a:p>
                      <a:endParaRPr lang="en-US" dirty="0"/>
                    </a:p>
                  </a:txBody>
                  <a:tcPr/>
                </a:tc>
                <a:tc>
                  <a:txBody>
                    <a:bodyPr/>
                    <a:lstStyle/>
                    <a:p>
                      <a:pPr algn="ctr"/>
                      <a:r>
                        <a:rPr lang="en-US" dirty="0">
                          <a:solidFill>
                            <a:srgbClr val="1E1E1E"/>
                          </a:solidFill>
                        </a:rPr>
                        <a:t>Math</a:t>
                      </a:r>
                    </a:p>
                    <a:p>
                      <a:pPr algn="ctr"/>
                      <a:endParaRPr lang="en-US" dirty="0">
                        <a:solidFill>
                          <a:srgbClr val="1E1E1E"/>
                        </a:solidFill>
                      </a:endParaRPr>
                    </a:p>
                    <a:p>
                      <a:pPr algn="ctr"/>
                      <a:r>
                        <a:rPr lang="en-US" b="0" dirty="0">
                          <a:solidFill>
                            <a:srgbClr val="2CB7FC">
                              <a:lumMod val="75000"/>
                            </a:srgbClr>
                          </a:solidFill>
                        </a:rPr>
                        <a:t>160</a:t>
                      </a:r>
                      <a:r>
                        <a:rPr lang="en-US" sz="1707" b="0" kern="1200" dirty="0">
                          <a:solidFill>
                            <a:srgbClr val="2CB7FC">
                              <a:lumMod val="75000"/>
                            </a:srgbClr>
                          </a:solidFill>
                          <a:latin typeface="+mn-lt"/>
                          <a:ea typeface="+mn-ea"/>
                          <a:cs typeface="+mn-cs"/>
                        </a:rPr>
                        <a:t>−</a:t>
                      </a:r>
                      <a:r>
                        <a:rPr lang="en-US" b="0" dirty="0">
                          <a:solidFill>
                            <a:srgbClr val="2CB7FC">
                              <a:lumMod val="75000"/>
                            </a:srgbClr>
                          </a:solidFill>
                        </a:rPr>
                        <a:t>760</a:t>
                      </a:r>
                    </a:p>
                  </a:txBody>
                  <a:tcP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extLst>
                  <a:ext uri="{0D108BD9-81ED-4DB2-BD59-A6C34878D82A}">
                    <a16:rowId xmlns:a16="http://schemas.microsoft.com/office/drawing/2014/main" val="1470269941"/>
                  </a:ext>
                </a:extLst>
              </a:tr>
            </a:tbl>
          </a:graphicData>
        </a:graphic>
      </p:graphicFrame>
      <p:graphicFrame>
        <p:nvGraphicFramePr>
          <p:cNvPr id="4" name="Table 3">
            <a:extLst>
              <a:ext uri="{FF2B5EF4-FFF2-40B4-BE49-F238E27FC236}">
                <a16:creationId xmlns:a16="http://schemas.microsoft.com/office/drawing/2014/main" id="{4FABFC3E-C026-CBD6-DC59-97725926542C}"/>
              </a:ext>
            </a:extLst>
          </p:cNvPr>
          <p:cNvGraphicFramePr>
            <a:graphicFrameLocks noGrp="1"/>
          </p:cNvGraphicFramePr>
          <p:nvPr>
            <p:extLst>
              <p:ext uri="{D42A27DB-BD31-4B8C-83A1-F6EECF244321}">
                <p14:modId xmlns:p14="http://schemas.microsoft.com/office/powerpoint/2010/main" val="1817916566"/>
              </p:ext>
            </p:extLst>
          </p:nvPr>
        </p:nvGraphicFramePr>
        <p:xfrm>
          <a:off x="1678488" y="2613853"/>
          <a:ext cx="8385048" cy="611759"/>
        </p:xfrm>
        <a:graphic>
          <a:graphicData uri="http://schemas.openxmlformats.org/drawingml/2006/table">
            <a:tbl>
              <a:tblPr firstRow="1" bandRow="1">
                <a:tableStyleId>{21E4AEA4-8DFA-4A89-87EB-49C32662AFE0}</a:tableStyleId>
              </a:tblPr>
              <a:tblGrid>
                <a:gridCol w="2795016">
                  <a:extLst>
                    <a:ext uri="{9D8B030D-6E8A-4147-A177-3AD203B41FA5}">
                      <a16:colId xmlns:a16="http://schemas.microsoft.com/office/drawing/2014/main" val="524780772"/>
                    </a:ext>
                  </a:extLst>
                </a:gridCol>
                <a:gridCol w="2795016">
                  <a:extLst>
                    <a:ext uri="{9D8B030D-6E8A-4147-A177-3AD203B41FA5}">
                      <a16:colId xmlns:a16="http://schemas.microsoft.com/office/drawing/2014/main" val="3287299598"/>
                    </a:ext>
                  </a:extLst>
                </a:gridCol>
                <a:gridCol w="2795016">
                  <a:extLst>
                    <a:ext uri="{9D8B030D-6E8A-4147-A177-3AD203B41FA5}">
                      <a16:colId xmlns:a16="http://schemas.microsoft.com/office/drawing/2014/main" val="2757104512"/>
                    </a:ext>
                  </a:extLst>
                </a:gridCol>
              </a:tblGrid>
              <a:tr h="370840">
                <a:tc>
                  <a:txBody>
                    <a:bodyPr/>
                    <a:lstStyle/>
                    <a:p>
                      <a:pPr algn="ctr"/>
                      <a:r>
                        <a:rPr lang="en-US" dirty="0">
                          <a:solidFill>
                            <a:srgbClr val="1E1E1E"/>
                          </a:solidFill>
                        </a:rPr>
                        <a:t>Assessment</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324DC7">
                        <a:lumMod val="20000"/>
                        <a:lumOff val="80000"/>
                      </a:srgbClr>
                    </a:solidFill>
                  </a:tcPr>
                </a:tc>
                <a:tc>
                  <a:txBody>
                    <a:bodyPr/>
                    <a:lstStyle/>
                    <a:p>
                      <a:pPr algn="ctr"/>
                      <a:r>
                        <a:rPr lang="en-US" dirty="0">
                          <a:solidFill>
                            <a:srgbClr val="1E1E1E"/>
                          </a:solidFill>
                        </a:rPr>
                        <a:t>Total Score</a:t>
                      </a:r>
                    </a:p>
                    <a:p>
                      <a:pPr algn="ctr"/>
                      <a:r>
                        <a:rPr lang="en-US" dirty="0">
                          <a:solidFill>
                            <a:srgbClr val="1E1E1E"/>
                          </a:solidFill>
                        </a:rPr>
                        <a:t>(sum of Section Scores)</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324DC7">
                        <a:lumMod val="20000"/>
                        <a:lumOff val="80000"/>
                      </a:srgbClr>
                    </a:solidFill>
                  </a:tcPr>
                </a:tc>
                <a:tc>
                  <a:txBody>
                    <a:bodyPr/>
                    <a:lstStyle/>
                    <a:p>
                      <a:pPr algn="ctr"/>
                      <a:r>
                        <a:rPr lang="en-US" dirty="0">
                          <a:solidFill>
                            <a:srgbClr val="1E1E1E"/>
                          </a:solidFill>
                        </a:rPr>
                        <a:t>Section Scores</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324DC7">
                        <a:lumMod val="20000"/>
                        <a:lumOff val="80000"/>
                      </a:srgbClr>
                    </a:solidFill>
                  </a:tcPr>
                </a:tc>
                <a:extLst>
                  <a:ext uri="{0D108BD9-81ED-4DB2-BD59-A6C34878D82A}">
                    <a16:rowId xmlns:a16="http://schemas.microsoft.com/office/drawing/2014/main" val="3620817913"/>
                  </a:ext>
                </a:extLst>
              </a:tr>
            </a:tbl>
          </a:graphicData>
        </a:graphic>
      </p:graphicFrame>
    </p:spTree>
    <p:extLst>
      <p:ext uri="{BB962C8B-B14F-4D97-AF65-F5344CB8AC3E}">
        <p14:creationId xmlns:p14="http://schemas.microsoft.com/office/powerpoint/2010/main" val="16897476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DB7E7-192F-D830-937E-B0B77924E06B}"/>
              </a:ext>
            </a:extLst>
          </p:cNvPr>
          <p:cNvSpPr>
            <a:spLocks noGrp="1"/>
          </p:cNvSpPr>
          <p:nvPr>
            <p:ph type="title"/>
          </p:nvPr>
        </p:nvSpPr>
        <p:spPr/>
        <p:txBody>
          <a:bodyPr/>
          <a:lstStyle/>
          <a:p>
            <a:r>
              <a:rPr lang="en-US" sz="3600" dirty="0"/>
              <a:t>Student Scores on the SAT Suite of Assessments</a:t>
            </a:r>
            <a:endParaRPr lang="en-US" dirty="0"/>
          </a:p>
        </p:txBody>
      </p:sp>
      <p:graphicFrame>
        <p:nvGraphicFramePr>
          <p:cNvPr id="3" name="Table 2">
            <a:extLst>
              <a:ext uri="{FF2B5EF4-FFF2-40B4-BE49-F238E27FC236}">
                <a16:creationId xmlns:a16="http://schemas.microsoft.com/office/drawing/2014/main" id="{17EF0660-6937-502E-6A03-B75F7CB4CEAF}"/>
              </a:ext>
            </a:extLst>
          </p:cNvPr>
          <p:cNvGraphicFramePr>
            <a:graphicFrameLocks noGrp="1"/>
          </p:cNvGraphicFramePr>
          <p:nvPr>
            <p:extLst>
              <p:ext uri="{D42A27DB-BD31-4B8C-83A1-F6EECF244321}">
                <p14:modId xmlns:p14="http://schemas.microsoft.com/office/powerpoint/2010/main" val="252750567"/>
              </p:ext>
            </p:extLst>
          </p:nvPr>
        </p:nvGraphicFramePr>
        <p:xfrm>
          <a:off x="1451294" y="1996581"/>
          <a:ext cx="8993000" cy="2491531"/>
        </p:xfrm>
        <a:graphic>
          <a:graphicData uri="http://schemas.openxmlformats.org/drawingml/2006/table">
            <a:tbl>
              <a:tblPr firstRow="1" bandRow="1">
                <a:tableStyleId>{91EBBBCC-DAD2-459C-BE2E-F6DE35CF9A28}</a:tableStyleId>
              </a:tblPr>
              <a:tblGrid>
                <a:gridCol w="1786856">
                  <a:extLst>
                    <a:ext uri="{9D8B030D-6E8A-4147-A177-3AD203B41FA5}">
                      <a16:colId xmlns:a16="http://schemas.microsoft.com/office/drawing/2014/main" val="3156304457"/>
                    </a:ext>
                  </a:extLst>
                </a:gridCol>
                <a:gridCol w="2357307">
                  <a:extLst>
                    <a:ext uri="{9D8B030D-6E8A-4147-A177-3AD203B41FA5}">
                      <a16:colId xmlns:a16="http://schemas.microsoft.com/office/drawing/2014/main" val="844628456"/>
                    </a:ext>
                  </a:extLst>
                </a:gridCol>
                <a:gridCol w="2600587">
                  <a:extLst>
                    <a:ext uri="{9D8B030D-6E8A-4147-A177-3AD203B41FA5}">
                      <a16:colId xmlns:a16="http://schemas.microsoft.com/office/drawing/2014/main" val="2509060974"/>
                    </a:ext>
                  </a:extLst>
                </a:gridCol>
                <a:gridCol w="2248250">
                  <a:extLst>
                    <a:ext uri="{9D8B030D-6E8A-4147-A177-3AD203B41FA5}">
                      <a16:colId xmlns:a16="http://schemas.microsoft.com/office/drawing/2014/main" val="1080954835"/>
                    </a:ext>
                  </a:extLst>
                </a:gridCol>
              </a:tblGrid>
              <a:tr h="883972">
                <a:tc>
                  <a:txBody>
                    <a:bodyPr/>
                    <a:lstStyle/>
                    <a:p>
                      <a:pPr algn="ctr"/>
                      <a:r>
                        <a:rPr lang="en-US" dirty="0"/>
                        <a:t>Assessment</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a:txBody>
                    <a:bodyPr/>
                    <a:lstStyle/>
                    <a:p>
                      <a:pPr algn="ctr"/>
                      <a:r>
                        <a:rPr lang="en-US" dirty="0"/>
                        <a:t>Total Score</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a:txBody>
                    <a:bodyPr/>
                    <a:lstStyle/>
                    <a:p>
                      <a:pPr algn="ctr"/>
                      <a:r>
                        <a:rPr lang="en-US" dirty="0"/>
                        <a:t>Reading and Writing Section</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a:txBody>
                    <a:bodyPr/>
                    <a:lstStyle/>
                    <a:p>
                      <a:pPr algn="ctr"/>
                      <a:r>
                        <a:rPr lang="en-US" dirty="0"/>
                        <a:t>Math Section</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extLst>
                  <a:ext uri="{0D108BD9-81ED-4DB2-BD59-A6C34878D82A}">
                    <a16:rowId xmlns:a16="http://schemas.microsoft.com/office/drawing/2014/main" val="978085991"/>
                  </a:ext>
                </a:extLst>
              </a:tr>
              <a:tr h="535853">
                <a:tc>
                  <a:txBody>
                    <a:bodyPr/>
                    <a:lstStyle/>
                    <a:p>
                      <a:pPr algn="r"/>
                      <a:r>
                        <a:rPr lang="en-US" dirty="0"/>
                        <a:t>SAT</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lang="en-US" dirty="0">
                          <a:solidFill>
                            <a:srgbClr val="1E1E1E"/>
                          </a:solidFill>
                        </a:rPr>
                        <a:t>400−1600</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lang="en-US" dirty="0">
                          <a:solidFill>
                            <a:srgbClr val="1E1E1E"/>
                          </a:solidFill>
                        </a:rPr>
                        <a:t>200−800</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lang="en-US" dirty="0">
                          <a:solidFill>
                            <a:srgbClr val="1E1E1E"/>
                          </a:solidFill>
                        </a:rPr>
                        <a:t>200−800</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extLst>
                  <a:ext uri="{0D108BD9-81ED-4DB2-BD59-A6C34878D82A}">
                    <a16:rowId xmlns:a16="http://schemas.microsoft.com/office/drawing/2014/main" val="3457829292"/>
                  </a:ext>
                </a:extLst>
              </a:tr>
              <a:tr h="535853">
                <a:tc>
                  <a:txBody>
                    <a:bodyPr/>
                    <a:lstStyle/>
                    <a:p>
                      <a:pPr algn="r"/>
                      <a:r>
                        <a:rPr lang="en-US" dirty="0"/>
                        <a:t>PSAT/NMSQT</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320−1520</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160−760 </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160−760 </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extLst>
                  <a:ext uri="{0D108BD9-81ED-4DB2-BD59-A6C34878D82A}">
                    <a16:rowId xmlns:a16="http://schemas.microsoft.com/office/drawing/2014/main" val="3928638900"/>
                  </a:ext>
                </a:extLst>
              </a:tr>
              <a:tr h="535853">
                <a:tc>
                  <a:txBody>
                    <a:bodyPr/>
                    <a:lstStyle/>
                    <a:p>
                      <a:pPr algn="r"/>
                      <a:r>
                        <a:rPr lang="en-US" dirty="0"/>
                        <a:t>PSAT 8/9</a:t>
                      </a:r>
                      <a:r>
                        <a:rPr lang="en-US" baseline="30000" dirty="0"/>
                        <a:t>™</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240−1440</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120−720</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120−720</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extLst>
                  <a:ext uri="{0D108BD9-81ED-4DB2-BD59-A6C34878D82A}">
                    <a16:rowId xmlns:a16="http://schemas.microsoft.com/office/drawing/2014/main" val="990637697"/>
                  </a:ext>
                </a:extLst>
              </a:tr>
            </a:tbl>
          </a:graphicData>
        </a:graphic>
      </p:graphicFrame>
    </p:spTree>
    <p:extLst>
      <p:ext uri="{BB962C8B-B14F-4D97-AF65-F5344CB8AC3E}">
        <p14:creationId xmlns:p14="http://schemas.microsoft.com/office/powerpoint/2010/main" val="2428498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CE0DE-840E-1CA0-0580-A27D969EBD8E}"/>
              </a:ext>
            </a:extLst>
          </p:cNvPr>
          <p:cNvSpPr>
            <a:spLocks noGrp="1"/>
          </p:cNvSpPr>
          <p:nvPr>
            <p:ph type="title"/>
          </p:nvPr>
        </p:nvSpPr>
        <p:spPr>
          <a:xfrm>
            <a:off x="732643" y="2959768"/>
            <a:ext cx="4136136" cy="1930024"/>
          </a:xfrm>
        </p:spPr>
        <p:txBody>
          <a:bodyPr/>
          <a:lstStyle/>
          <a:p>
            <a:r>
              <a:rPr lang="en-US" dirty="0"/>
              <a:t>Accessing Scores Through BigFuture School</a:t>
            </a:r>
          </a:p>
        </p:txBody>
      </p:sp>
    </p:spTree>
    <p:extLst>
      <p:ext uri="{BB962C8B-B14F-4D97-AF65-F5344CB8AC3E}">
        <p14:creationId xmlns:p14="http://schemas.microsoft.com/office/powerpoint/2010/main" val="1470972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93A96-301B-1841-0D28-04D7B1CF069D}"/>
              </a:ext>
            </a:extLst>
          </p:cNvPr>
          <p:cNvSpPr>
            <a:spLocks noGrp="1"/>
          </p:cNvSpPr>
          <p:nvPr>
            <p:ph type="title"/>
          </p:nvPr>
        </p:nvSpPr>
        <p:spPr/>
        <p:txBody>
          <a:bodyPr/>
          <a:lstStyle/>
          <a:p>
            <a:r>
              <a:rPr lang="en-US" dirty="0"/>
              <a:t>Find Your Score on BigFuture School</a:t>
            </a:r>
          </a:p>
        </p:txBody>
      </p:sp>
      <p:pic>
        <p:nvPicPr>
          <p:cNvPr id="4" name="Picture 3" descr="A blue rectangular score card with white text">
            <a:extLst>
              <a:ext uri="{FF2B5EF4-FFF2-40B4-BE49-F238E27FC236}">
                <a16:creationId xmlns:a16="http://schemas.microsoft.com/office/drawing/2014/main" id="{ECD67C8B-F823-568E-0411-28E8881F93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7964" y="1247337"/>
            <a:ext cx="2280140" cy="4942070"/>
          </a:xfrm>
          <a:prstGeom prst="roundRect">
            <a:avLst>
              <a:gd name="adj" fmla="val 11111"/>
            </a:avLst>
          </a:prstGeom>
          <a:ln w="190500" cap="rnd">
            <a:solidFill>
              <a:srgbClr val="1E1E1E"/>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7" name="Picture 16" descr="Your PSAT 10 Test Results">
            <a:extLst>
              <a:ext uri="{FF2B5EF4-FFF2-40B4-BE49-F238E27FC236}">
                <a16:creationId xmlns:a16="http://schemas.microsoft.com/office/drawing/2014/main" id="{7FFDD076-515D-EA36-D699-59B1EA481A10}"/>
              </a:ext>
            </a:extLst>
          </p:cNvPr>
          <p:cNvPicPr>
            <a:picLocks noChangeAspect="1"/>
          </p:cNvPicPr>
          <p:nvPr/>
        </p:nvPicPr>
        <p:blipFill>
          <a:blip r:embed="rId4"/>
          <a:stretch>
            <a:fillRect/>
          </a:stretch>
        </p:blipFill>
        <p:spPr>
          <a:xfrm>
            <a:off x="1501630" y="2830953"/>
            <a:ext cx="1201295" cy="352713"/>
          </a:xfrm>
          <a:prstGeom prst="rect">
            <a:avLst/>
          </a:prstGeom>
        </p:spPr>
      </p:pic>
      <p:pic>
        <p:nvPicPr>
          <p:cNvPr id="6" name="Picture 5" descr="Beginning of student score report">
            <a:extLst>
              <a:ext uri="{FF2B5EF4-FFF2-40B4-BE49-F238E27FC236}">
                <a16:creationId xmlns:a16="http://schemas.microsoft.com/office/drawing/2014/main" id="{5762F881-8210-4594-2FF9-6F55ABF32C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76996" y="1247337"/>
            <a:ext cx="2247758" cy="4871884"/>
          </a:xfrm>
          <a:prstGeom prst="roundRect">
            <a:avLst>
              <a:gd name="adj" fmla="val 11111"/>
            </a:avLst>
          </a:prstGeom>
          <a:ln w="190500" cap="rnd">
            <a:solidFill>
              <a:srgbClr val="1E1E1E"/>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5" name="Picture 14" descr="PSAT 10 Spring 2024 score screenshot">
            <a:extLst>
              <a:ext uri="{FF2B5EF4-FFF2-40B4-BE49-F238E27FC236}">
                <a16:creationId xmlns:a16="http://schemas.microsoft.com/office/drawing/2014/main" id="{9273FE0A-B63F-F54E-C173-F4CD6E05ECF9}"/>
              </a:ext>
            </a:extLst>
          </p:cNvPr>
          <p:cNvPicPr>
            <a:picLocks noChangeAspect="1"/>
          </p:cNvPicPr>
          <p:nvPr/>
        </p:nvPicPr>
        <p:blipFill>
          <a:blip r:embed="rId4"/>
          <a:stretch>
            <a:fillRect/>
          </a:stretch>
        </p:blipFill>
        <p:spPr>
          <a:xfrm>
            <a:off x="4896091" y="3278770"/>
            <a:ext cx="1792394" cy="638264"/>
          </a:xfrm>
          <a:prstGeom prst="rect">
            <a:avLst/>
          </a:prstGeom>
        </p:spPr>
      </p:pic>
      <p:sp>
        <p:nvSpPr>
          <p:cNvPr id="9" name="Oval 8" descr="Circle identifying the menu icon on the cell phone screen.">
            <a:extLst>
              <a:ext uri="{FF2B5EF4-FFF2-40B4-BE49-F238E27FC236}">
                <a16:creationId xmlns:a16="http://schemas.microsoft.com/office/drawing/2014/main" id="{45598BCE-09E6-5149-3C73-5DE8C4B95E55}"/>
              </a:ext>
            </a:extLst>
          </p:cNvPr>
          <p:cNvSpPr/>
          <p:nvPr/>
        </p:nvSpPr>
        <p:spPr>
          <a:xfrm>
            <a:off x="6585358" y="1267001"/>
            <a:ext cx="439396" cy="403122"/>
          </a:xfrm>
          <a:prstGeom prst="ellipse">
            <a:avLst/>
          </a:prstGeom>
          <a:noFill/>
          <a:ln w="38100">
            <a:solidFill>
              <a:srgbClr val="FFFFFF"/>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77500" lnSpcReduction="20000"/>
          </a:bodyPr>
          <a:lstStyle/>
          <a:p>
            <a:pPr algn="ctr"/>
            <a:endParaRPr lang="en-US" sz="2000" b="1" dirty="0">
              <a:solidFill>
                <a:srgbClr val="FFFFFF"/>
              </a:solidFill>
              <a:latin typeface="+mj-lt"/>
            </a:endParaRPr>
          </a:p>
        </p:txBody>
      </p:sp>
      <p:pic>
        <p:nvPicPr>
          <p:cNvPr id="8" name="Picture 7" descr="Student score report menu">
            <a:extLst>
              <a:ext uri="{FF2B5EF4-FFF2-40B4-BE49-F238E27FC236}">
                <a16:creationId xmlns:a16="http://schemas.microsoft.com/office/drawing/2014/main" id="{262A2CE6-33B7-E834-2B5A-3C4AF66153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78759" y="1247337"/>
            <a:ext cx="2280141" cy="4942071"/>
          </a:xfrm>
          <a:prstGeom prst="roundRect">
            <a:avLst>
              <a:gd name="adj" fmla="val 11111"/>
            </a:avLst>
          </a:prstGeom>
          <a:ln w="190500" cap="rnd">
            <a:solidFill>
              <a:srgbClr val="1E1E1E"/>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1" name="Picture 10">
            <a:extLst>
              <a:ext uri="{FF2B5EF4-FFF2-40B4-BE49-F238E27FC236}">
                <a16:creationId xmlns:a16="http://schemas.microsoft.com/office/drawing/2014/main" id="{C1155138-5C13-B754-7ED6-ED0F2737EAB3}"/>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687917" y="2373809"/>
            <a:ext cx="1600423" cy="1267002"/>
          </a:xfrm>
          <a:prstGeom prst="rect">
            <a:avLst/>
          </a:prstGeom>
        </p:spPr>
      </p:pic>
      <p:sp>
        <p:nvSpPr>
          <p:cNvPr id="19" name="TextBox 18">
            <a:extLst>
              <a:ext uri="{FF2B5EF4-FFF2-40B4-BE49-F238E27FC236}">
                <a16:creationId xmlns:a16="http://schemas.microsoft.com/office/drawing/2014/main" id="{080ACF48-6E99-936F-16AE-AC512E3014A7}"/>
              </a:ext>
              <a:ext uri="{C183D7F6-B498-43B3-948B-1728B52AA6E4}">
                <adec:decorative xmlns:adec="http://schemas.microsoft.com/office/drawing/2017/decorative" val="1"/>
              </a:ext>
            </a:extLst>
          </p:cNvPr>
          <p:cNvSpPr txBox="1"/>
          <p:nvPr/>
        </p:nvSpPr>
        <p:spPr>
          <a:xfrm>
            <a:off x="1521149" y="2787797"/>
            <a:ext cx="1281297" cy="395869"/>
          </a:xfrm>
          <a:prstGeom prst="rect">
            <a:avLst/>
          </a:prstGeom>
          <a:noFill/>
        </p:spPr>
        <p:txBody>
          <a:bodyPr wrap="square" lIns="36000" tIns="36000" rIns="36000" bIns="36000" rtlCol="0">
            <a:spAutoFit/>
          </a:bodyPr>
          <a:lstStyle/>
          <a:p>
            <a:r>
              <a:rPr lang="en-US" sz="1050" b="1" dirty="0">
                <a:solidFill>
                  <a:srgbClr val="FFFFFF"/>
                </a:solidFill>
              </a:rPr>
              <a:t>Your PSAT/NMSQT Test Results</a:t>
            </a:r>
          </a:p>
        </p:txBody>
      </p:sp>
      <p:sp>
        <p:nvSpPr>
          <p:cNvPr id="20" name="TextBox 19">
            <a:extLst>
              <a:ext uri="{FF2B5EF4-FFF2-40B4-BE49-F238E27FC236}">
                <a16:creationId xmlns:a16="http://schemas.microsoft.com/office/drawing/2014/main" id="{A30421C4-4D43-7F74-3A17-C18A480A5114}"/>
              </a:ext>
              <a:ext uri="{C183D7F6-B498-43B3-948B-1728B52AA6E4}">
                <adec:decorative xmlns:adec="http://schemas.microsoft.com/office/drawing/2017/decorative" val="1"/>
              </a:ext>
            </a:extLst>
          </p:cNvPr>
          <p:cNvSpPr txBox="1"/>
          <p:nvPr/>
        </p:nvSpPr>
        <p:spPr>
          <a:xfrm>
            <a:off x="4876517" y="3276207"/>
            <a:ext cx="1618867" cy="626701"/>
          </a:xfrm>
          <a:prstGeom prst="rect">
            <a:avLst/>
          </a:prstGeom>
          <a:noFill/>
        </p:spPr>
        <p:txBody>
          <a:bodyPr wrap="square" lIns="36000" tIns="36000" rIns="36000" bIns="36000" rtlCol="0">
            <a:spAutoFit/>
          </a:bodyPr>
          <a:lstStyle/>
          <a:p>
            <a:r>
              <a:rPr lang="en-US" sz="1200" b="1" dirty="0">
                <a:solidFill>
                  <a:srgbClr val="FFFFFF"/>
                </a:solidFill>
              </a:rPr>
              <a:t>PSAT/NMSQT Spring 2024 Administration</a:t>
            </a:r>
          </a:p>
          <a:p>
            <a:r>
              <a:rPr lang="en-US" sz="1050" b="1" dirty="0">
                <a:solidFill>
                  <a:srgbClr val="FFFFFF"/>
                </a:solidFill>
              </a:rPr>
              <a:t>March 4, 2024</a:t>
            </a:r>
          </a:p>
        </p:txBody>
      </p:sp>
      <p:sp>
        <p:nvSpPr>
          <p:cNvPr id="21" name="Arrow: Left 20">
            <a:extLst>
              <a:ext uri="{FF2B5EF4-FFF2-40B4-BE49-F238E27FC236}">
                <a16:creationId xmlns:a16="http://schemas.microsoft.com/office/drawing/2014/main" id="{B7FBE8DA-355B-4D97-67AD-60B7543383A5}"/>
              </a:ext>
              <a:ext uri="{C183D7F6-B498-43B3-948B-1728B52AA6E4}">
                <adec:decorative xmlns:adec="http://schemas.microsoft.com/office/drawing/2017/decorative" val="1"/>
              </a:ext>
            </a:extLst>
          </p:cNvPr>
          <p:cNvSpPr/>
          <p:nvPr/>
        </p:nvSpPr>
        <p:spPr>
          <a:xfrm>
            <a:off x="3768353" y="5780015"/>
            <a:ext cx="610700" cy="272094"/>
          </a:xfrm>
          <a:prstGeom prst="lef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
        <p:nvSpPr>
          <p:cNvPr id="22" name="Arrow: Left 21">
            <a:extLst>
              <a:ext uri="{FF2B5EF4-FFF2-40B4-BE49-F238E27FC236}">
                <a16:creationId xmlns:a16="http://schemas.microsoft.com/office/drawing/2014/main" id="{19050AC8-C9EB-3F1E-45C8-7E414C8D2E89}"/>
              </a:ext>
              <a:ext uri="{C183D7F6-B498-43B3-948B-1728B52AA6E4}">
                <adec:decorative xmlns:adec="http://schemas.microsoft.com/office/drawing/2017/decorative" val="1"/>
              </a:ext>
            </a:extLst>
          </p:cNvPr>
          <p:cNvSpPr/>
          <p:nvPr/>
        </p:nvSpPr>
        <p:spPr>
          <a:xfrm>
            <a:off x="7152178" y="1362805"/>
            <a:ext cx="599249" cy="272094"/>
          </a:xfrm>
          <a:prstGeom prst="lef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Tree>
    <p:extLst>
      <p:ext uri="{BB962C8B-B14F-4D97-AF65-F5344CB8AC3E}">
        <p14:creationId xmlns:p14="http://schemas.microsoft.com/office/powerpoint/2010/main" val="3517473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96382-3F28-D1EF-3C5D-79231DFE0875}"/>
              </a:ext>
            </a:extLst>
          </p:cNvPr>
          <p:cNvSpPr>
            <a:spLocks noGrp="1"/>
          </p:cNvSpPr>
          <p:nvPr>
            <p:ph type="title"/>
          </p:nvPr>
        </p:nvSpPr>
        <p:spPr/>
        <p:txBody>
          <a:bodyPr/>
          <a:lstStyle/>
          <a:p>
            <a:r>
              <a:rPr lang="en-US" dirty="0"/>
              <a:t>See Your Scores</a:t>
            </a:r>
          </a:p>
        </p:txBody>
      </p:sp>
      <p:pic>
        <p:nvPicPr>
          <p:cNvPr id="1026" name="Picture 2" descr="Cellphone screenshot of the total score, reading and writing score, and math score.">
            <a:extLst>
              <a:ext uri="{FF2B5EF4-FFF2-40B4-BE49-F238E27FC236}">
                <a16:creationId xmlns:a16="http://schemas.microsoft.com/office/drawing/2014/main" id="{51C11708-607A-B464-24E2-1E6268A47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9849" y="1266093"/>
            <a:ext cx="2164448" cy="4713747"/>
          </a:xfrm>
          <a:prstGeom prst="roundRect">
            <a:avLst>
              <a:gd name="adj" fmla="val 11111"/>
            </a:avLst>
          </a:prstGeom>
          <a:ln w="190500" cap="rnd">
            <a:solidFill>
              <a:srgbClr val="1E1E1E"/>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DCFC922-8D6E-CA60-A984-2013BE18445E}"/>
              </a:ext>
            </a:extLst>
          </p:cNvPr>
          <p:cNvSpPr txBox="1"/>
          <p:nvPr/>
        </p:nvSpPr>
        <p:spPr>
          <a:xfrm>
            <a:off x="3326005" y="2743200"/>
            <a:ext cx="2049864" cy="380480"/>
          </a:xfrm>
          <a:prstGeom prst="rect">
            <a:avLst/>
          </a:prstGeom>
          <a:noFill/>
        </p:spPr>
        <p:txBody>
          <a:bodyPr wrap="square" lIns="36000" tIns="36000" rIns="36000" bIns="36000" rtlCol="0">
            <a:spAutoFit/>
          </a:bodyPr>
          <a:lstStyle/>
          <a:p>
            <a:r>
              <a:rPr lang="en-US" sz="2000" dirty="0"/>
              <a:t>Total Score</a:t>
            </a:r>
          </a:p>
        </p:txBody>
      </p:sp>
      <p:sp>
        <p:nvSpPr>
          <p:cNvPr id="4" name="TextBox 3">
            <a:extLst>
              <a:ext uri="{FF2B5EF4-FFF2-40B4-BE49-F238E27FC236}">
                <a16:creationId xmlns:a16="http://schemas.microsoft.com/office/drawing/2014/main" id="{64F56283-7CB4-D0C4-2BBC-43D94380174D}"/>
              </a:ext>
            </a:extLst>
          </p:cNvPr>
          <p:cNvSpPr txBox="1"/>
          <p:nvPr/>
        </p:nvSpPr>
        <p:spPr>
          <a:xfrm>
            <a:off x="762311" y="4171280"/>
            <a:ext cx="4076537" cy="380480"/>
          </a:xfrm>
          <a:prstGeom prst="rect">
            <a:avLst/>
          </a:prstGeom>
          <a:noFill/>
        </p:spPr>
        <p:txBody>
          <a:bodyPr wrap="square" lIns="36000" tIns="36000" rIns="36000" bIns="36000" rtlCol="0">
            <a:spAutoFit/>
          </a:bodyPr>
          <a:lstStyle/>
          <a:p>
            <a:pPr algn="r"/>
            <a:r>
              <a:rPr lang="en-US" sz="2000" dirty="0"/>
              <a:t>Reading and Writing Score</a:t>
            </a:r>
          </a:p>
        </p:txBody>
      </p:sp>
      <p:sp>
        <p:nvSpPr>
          <p:cNvPr id="5" name="TextBox 4">
            <a:extLst>
              <a:ext uri="{FF2B5EF4-FFF2-40B4-BE49-F238E27FC236}">
                <a16:creationId xmlns:a16="http://schemas.microsoft.com/office/drawing/2014/main" id="{F550F228-96A5-9CC1-01E9-3F8430EB50D2}"/>
              </a:ext>
            </a:extLst>
          </p:cNvPr>
          <p:cNvSpPr txBox="1"/>
          <p:nvPr/>
        </p:nvSpPr>
        <p:spPr>
          <a:xfrm>
            <a:off x="7326541" y="4171280"/>
            <a:ext cx="2862105" cy="380480"/>
          </a:xfrm>
          <a:prstGeom prst="rect">
            <a:avLst/>
          </a:prstGeom>
          <a:noFill/>
        </p:spPr>
        <p:txBody>
          <a:bodyPr wrap="square" lIns="36000" tIns="36000" rIns="36000" bIns="36000" rtlCol="0">
            <a:spAutoFit/>
          </a:bodyPr>
          <a:lstStyle/>
          <a:p>
            <a:r>
              <a:rPr lang="en-US" sz="2000" dirty="0"/>
              <a:t>Math Score</a:t>
            </a:r>
          </a:p>
        </p:txBody>
      </p:sp>
      <p:sp>
        <p:nvSpPr>
          <p:cNvPr id="6" name="Arrow: Right 5">
            <a:extLst>
              <a:ext uri="{FF2B5EF4-FFF2-40B4-BE49-F238E27FC236}">
                <a16:creationId xmlns:a16="http://schemas.microsoft.com/office/drawing/2014/main" id="{DC8286CF-4969-11E4-A7CC-F401E1228857}"/>
              </a:ext>
              <a:ext uri="{C183D7F6-B498-43B3-948B-1728B52AA6E4}">
                <adec:decorative xmlns:adec="http://schemas.microsoft.com/office/drawing/2017/decorative" val="1"/>
              </a:ext>
            </a:extLst>
          </p:cNvPr>
          <p:cNvSpPr/>
          <p:nvPr/>
        </p:nvSpPr>
        <p:spPr>
          <a:xfrm>
            <a:off x="4004269" y="3106095"/>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
        <p:nvSpPr>
          <p:cNvPr id="7" name="Arrow: Right 6">
            <a:extLst>
              <a:ext uri="{FF2B5EF4-FFF2-40B4-BE49-F238E27FC236}">
                <a16:creationId xmlns:a16="http://schemas.microsoft.com/office/drawing/2014/main" id="{32AD0B23-A6F4-F0A0-09E8-E87BB2B1A38E}"/>
              </a:ext>
              <a:ext uri="{C183D7F6-B498-43B3-948B-1728B52AA6E4}">
                <adec:decorative xmlns:adec="http://schemas.microsoft.com/office/drawing/2017/decorative" val="1"/>
              </a:ext>
            </a:extLst>
          </p:cNvPr>
          <p:cNvSpPr/>
          <p:nvPr/>
        </p:nvSpPr>
        <p:spPr>
          <a:xfrm>
            <a:off x="4004269" y="4459015"/>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
        <p:nvSpPr>
          <p:cNvPr id="8" name="Arrow: Right 7">
            <a:extLst>
              <a:ext uri="{FF2B5EF4-FFF2-40B4-BE49-F238E27FC236}">
                <a16:creationId xmlns:a16="http://schemas.microsoft.com/office/drawing/2014/main" id="{B505C6B5-DCEA-E98C-4E26-2DA9D70A10CE}"/>
              </a:ext>
              <a:ext uri="{C183D7F6-B498-43B3-948B-1728B52AA6E4}">
                <adec:decorative xmlns:adec="http://schemas.microsoft.com/office/drawing/2017/decorative" val="1"/>
              </a:ext>
            </a:extLst>
          </p:cNvPr>
          <p:cNvSpPr/>
          <p:nvPr/>
        </p:nvSpPr>
        <p:spPr>
          <a:xfrm flipH="1">
            <a:off x="7326541" y="4459015"/>
            <a:ext cx="754265"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pic>
        <p:nvPicPr>
          <p:cNvPr id="10" name="Picture 9">
            <a:extLst>
              <a:ext uri="{FF2B5EF4-FFF2-40B4-BE49-F238E27FC236}">
                <a16:creationId xmlns:a16="http://schemas.microsoft.com/office/drawing/2014/main" id="{B2C1EA62-C87C-68E3-EE09-E5AC4FFB683D}"/>
              </a:ext>
            </a:extLst>
          </p:cNvPr>
          <p:cNvPicPr>
            <a:picLocks noChangeAspect="1"/>
          </p:cNvPicPr>
          <p:nvPr/>
        </p:nvPicPr>
        <p:blipFill>
          <a:blip r:embed="rId4"/>
          <a:stretch>
            <a:fillRect/>
          </a:stretch>
        </p:blipFill>
        <p:spPr>
          <a:xfrm>
            <a:off x="5058577" y="2287566"/>
            <a:ext cx="1921136" cy="3378096"/>
          </a:xfrm>
          <a:prstGeom prst="rect">
            <a:avLst/>
          </a:prstGeom>
        </p:spPr>
      </p:pic>
    </p:spTree>
    <p:extLst>
      <p:ext uri="{BB962C8B-B14F-4D97-AF65-F5344CB8AC3E}">
        <p14:creationId xmlns:p14="http://schemas.microsoft.com/office/powerpoint/2010/main" val="1271660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3155690F-5029-642F-D75A-994E62BA672C}"/>
              </a:ext>
            </a:extLst>
          </p:cNvPr>
          <p:cNvSpPr txBox="1">
            <a:spLocks noGrp="1"/>
          </p:cNvSpPr>
          <p:nvPr>
            <p:ph type="title" idx="4294967295"/>
          </p:nvPr>
        </p:nvSpPr>
        <p:spPr bwMode="gray">
          <a:xfrm>
            <a:off x="317961" y="557646"/>
            <a:ext cx="4639049" cy="413175"/>
          </a:xfrm>
          <a:prstGeom prst="rect">
            <a:avLst/>
          </a:prstGeom>
          <a:noFill/>
          <a:ln w="9525">
            <a:noFill/>
            <a:prstDash/>
            <a:miter lim="800000"/>
            <a:headEnd/>
            <a:tailEnd/>
          </a:ln>
          <a:effectLst/>
        </p:spPr>
        <p:txBody>
          <a:bodyPr rot="0" spcFirstLastPara="0" vertOverflow="overflow" horzOverflow="overflow" vert="horz" wrap="square" lIns="0" tIns="0" rIns="72000" bIns="0" numCol="1" spcCol="0" rtlCol="0" fromWordArt="0" anchor="t" anchorCtr="0" forceAA="0" compatLnSpc="1">
            <a:prstTxWarp prst="textNoShape">
              <a:avLst/>
            </a:prstTxWarp>
            <a:noAutofit/>
          </a:bodyPr>
          <a:lstStyle>
            <a:lvl1pPr algn="l" defTabSz="931592" rtl="0" eaLnBrk="1" latinLnBrk="0" hangingPunct="1">
              <a:spcBef>
                <a:spcPct val="0"/>
              </a:spcBef>
              <a:buNone/>
              <a:defRPr sz="3418" kern="1200">
                <a:solidFill>
                  <a:srgbClr val="1E1E1E"/>
                </a:solidFill>
                <a:latin typeface="+mj-lt"/>
                <a:ea typeface="+mj-ea"/>
                <a:cs typeface="+mj-cs"/>
              </a:defRPr>
            </a:lvl1pPr>
          </a:lstStyle>
          <a:p>
            <a:pPr marL="0" marR="0" lvl="0" indent="0" algn="l" defTabSz="931592"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1E1E1E"/>
                </a:solidFill>
                <a:effectLst/>
                <a:uLnTx/>
                <a:uFillTx/>
                <a:latin typeface="+mj-lt"/>
                <a:ea typeface="+mj-ea"/>
                <a:cs typeface="+mj-cs"/>
              </a:rPr>
              <a:t>Score Comparisons and Percentiles</a:t>
            </a:r>
            <a:br>
              <a:rPr kumimoji="0" lang="en-US" sz="3200" b="0" i="0" u="none" strike="noStrike" kern="1200" cap="none" spc="0" normalizeH="0" baseline="0" noProof="0" dirty="0">
                <a:ln>
                  <a:noFill/>
                </a:ln>
                <a:solidFill>
                  <a:srgbClr val="1E1E1E"/>
                </a:solidFill>
                <a:effectLst/>
                <a:uLnTx/>
                <a:uFillTx/>
                <a:latin typeface="+mj-lt"/>
                <a:ea typeface="+mj-ea"/>
                <a:cs typeface="+mj-cs"/>
              </a:rPr>
            </a:br>
            <a:br>
              <a:rPr kumimoji="0" lang="en-US" sz="3200" b="0" i="0" u="none" strike="noStrike" kern="1200" cap="none" spc="0" normalizeH="0" baseline="0" noProof="0" dirty="0">
                <a:ln>
                  <a:noFill/>
                </a:ln>
                <a:solidFill>
                  <a:srgbClr val="1E1E1E"/>
                </a:solidFill>
                <a:effectLst/>
                <a:uLnTx/>
                <a:uFillTx/>
                <a:latin typeface="+mj-lt"/>
                <a:ea typeface="+mj-ea"/>
                <a:cs typeface="+mj-cs"/>
              </a:rPr>
            </a:br>
            <a:endParaRPr kumimoji="0" lang="en-US" sz="3200" b="0" i="0" u="none" strike="noStrike" kern="1200" cap="none" spc="0" normalizeH="0" baseline="0" noProof="0" dirty="0">
              <a:ln>
                <a:noFill/>
              </a:ln>
              <a:solidFill>
                <a:srgbClr val="1E1E1E"/>
              </a:solidFill>
              <a:effectLst/>
              <a:uLnTx/>
              <a:uFillTx/>
              <a:latin typeface="+mj-lt"/>
              <a:ea typeface="+mj-ea"/>
              <a:cs typeface="+mj-cs"/>
            </a:endParaRPr>
          </a:p>
        </p:txBody>
      </p:sp>
      <p:sp>
        <p:nvSpPr>
          <p:cNvPr id="7" name="TextBox 6">
            <a:extLst>
              <a:ext uri="{FF2B5EF4-FFF2-40B4-BE49-F238E27FC236}">
                <a16:creationId xmlns:a16="http://schemas.microsoft.com/office/drawing/2014/main" id="{D084CD82-B8DF-8F7F-4987-0C14E1134B49}"/>
              </a:ext>
            </a:extLst>
          </p:cNvPr>
          <p:cNvSpPr txBox="1"/>
          <p:nvPr/>
        </p:nvSpPr>
        <p:spPr>
          <a:xfrm>
            <a:off x="317961" y="2120202"/>
            <a:ext cx="4746408" cy="3150469"/>
          </a:xfrm>
          <a:prstGeom prst="rect">
            <a:avLst/>
          </a:prstGeom>
          <a:noFill/>
        </p:spPr>
        <p:txBody>
          <a:bodyPr wrap="square" lIns="36000" tIns="36000" rIns="36000" bIns="36000" rtlCol="0">
            <a:spAutoFit/>
          </a:bodyPr>
          <a:lstStyle/>
          <a:p>
            <a:pPr marL="342900" indent="-342900">
              <a:buFont typeface="Arial" panose="020B0604020202020204" pitchFamily="34" charset="0"/>
              <a:buChar char="•"/>
            </a:pPr>
            <a:r>
              <a:rPr lang="en-US" sz="2000" b="0" i="0" dirty="0">
                <a:effectLst/>
                <a:latin typeface="Roboto" panose="02000000000000000000" pitchFamily="2" charset="0"/>
              </a:rPr>
              <a:t>Percentile Rank scores </a:t>
            </a:r>
            <a:r>
              <a:rPr lang="en-US" sz="2000" b="1" i="0" dirty="0">
                <a:effectLst/>
                <a:latin typeface="Roboto" panose="02000000000000000000" pitchFamily="2" charset="0"/>
              </a:rPr>
              <a:t>range from 1 to 99 and express student ability relative to the scores of</a:t>
            </a:r>
            <a:r>
              <a:rPr lang="en-US" sz="2000" b="0" i="0" dirty="0">
                <a:effectLst/>
                <a:latin typeface="Roboto" panose="02000000000000000000" pitchFamily="2" charset="0"/>
              </a:rPr>
              <a:t> other students in the same grade.</a:t>
            </a:r>
          </a:p>
          <a:p>
            <a:pPr marL="342900" indent="-342900">
              <a:buFont typeface="Arial" panose="020B0604020202020204" pitchFamily="34" charset="0"/>
              <a:buChar char="•"/>
            </a:pPr>
            <a:endParaRPr lang="en-US" sz="2000" dirty="0">
              <a:latin typeface="Roboto" panose="02000000000000000000" pitchFamily="2" charset="0"/>
            </a:endParaRPr>
          </a:p>
          <a:p>
            <a:pPr marL="342900" indent="-342900">
              <a:buFont typeface="Arial" panose="020B0604020202020204" pitchFamily="34" charset="0"/>
              <a:buChar char="•"/>
            </a:pPr>
            <a:r>
              <a:rPr lang="en-US" sz="2000" b="0" i="0" dirty="0">
                <a:effectLst/>
                <a:latin typeface="Roboto" panose="02000000000000000000" pitchFamily="2" charset="0"/>
              </a:rPr>
              <a:t>If a student has a </a:t>
            </a:r>
            <a:r>
              <a:rPr lang="en-US" sz="2000" b="1" i="0" dirty="0">
                <a:effectLst/>
                <a:latin typeface="Roboto" panose="02000000000000000000" pitchFamily="2" charset="0"/>
              </a:rPr>
              <a:t>percentile rank</a:t>
            </a:r>
            <a:r>
              <a:rPr lang="en-US" sz="2000" b="0" i="0" dirty="0">
                <a:effectLst/>
                <a:latin typeface="Roboto" panose="02000000000000000000" pitchFamily="2" charset="0"/>
              </a:rPr>
              <a:t> of 50%, this indicates the student performed at the same level or better than 50% of students at that grade-level on the test.</a:t>
            </a:r>
            <a:endParaRPr lang="en-US" sz="2000" dirty="0"/>
          </a:p>
        </p:txBody>
      </p:sp>
      <p:pic>
        <p:nvPicPr>
          <p:cNvPr id="3" name="Picture 2" descr="A screenshot of percentile comparisons.">
            <a:extLst>
              <a:ext uri="{FF2B5EF4-FFF2-40B4-BE49-F238E27FC236}">
                <a16:creationId xmlns:a16="http://schemas.microsoft.com/office/drawing/2014/main" id="{37146A1E-6998-AB88-7EA1-664B80F5A8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4192" y="830826"/>
            <a:ext cx="2397457" cy="5196348"/>
          </a:xfrm>
          <a:prstGeom prst="roundRect">
            <a:avLst>
              <a:gd name="adj" fmla="val 11111"/>
            </a:avLst>
          </a:prstGeom>
          <a:ln w="190500" cap="rnd">
            <a:solidFill>
              <a:srgbClr val="1E1E1E"/>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4" name="Rectangle 3">
            <a:extLst>
              <a:ext uri="{FF2B5EF4-FFF2-40B4-BE49-F238E27FC236}">
                <a16:creationId xmlns:a16="http://schemas.microsoft.com/office/drawing/2014/main" id="{93849607-211E-20A5-FEF8-1E86C2BE3150}"/>
              </a:ext>
            </a:extLst>
          </p:cNvPr>
          <p:cNvSpPr/>
          <p:nvPr/>
        </p:nvSpPr>
        <p:spPr>
          <a:xfrm>
            <a:off x="8357281" y="4100052"/>
            <a:ext cx="511277" cy="304800"/>
          </a:xfrm>
          <a:prstGeom prst="rect">
            <a:avLst/>
          </a:prstGeom>
          <a:solidFill>
            <a:srgbClr val="FFFFFF">
              <a:lumMod val="95000"/>
            </a:srgbClr>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85000" lnSpcReduction="20000"/>
          </a:bodyPr>
          <a:lstStyle/>
          <a:p>
            <a:pPr algn="ctr"/>
            <a:r>
              <a:rPr lang="en-US" sz="2000" b="1" dirty="0">
                <a:solidFill>
                  <a:srgbClr val="1E1E1E"/>
                </a:solidFill>
                <a:latin typeface="+mj-lt"/>
              </a:rPr>
              <a:t>50</a:t>
            </a:r>
            <a:r>
              <a:rPr lang="en-US" sz="2000" b="1" baseline="30000" dirty="0">
                <a:solidFill>
                  <a:srgbClr val="1E1E1E"/>
                </a:solidFill>
                <a:latin typeface="+mj-lt"/>
              </a:rPr>
              <a:t>th</a:t>
            </a:r>
          </a:p>
        </p:txBody>
      </p:sp>
      <p:sp>
        <p:nvSpPr>
          <p:cNvPr id="5" name="Rectangle 4">
            <a:extLst>
              <a:ext uri="{FF2B5EF4-FFF2-40B4-BE49-F238E27FC236}">
                <a16:creationId xmlns:a16="http://schemas.microsoft.com/office/drawing/2014/main" id="{E7BD0157-B000-4F43-28D6-214B5CF2849F}"/>
              </a:ext>
              <a:ext uri="{C183D7F6-B498-43B3-948B-1728B52AA6E4}">
                <adec:decorative xmlns:adec="http://schemas.microsoft.com/office/drawing/2017/decorative" val="1"/>
              </a:ext>
            </a:extLst>
          </p:cNvPr>
          <p:cNvSpPr/>
          <p:nvPr/>
        </p:nvSpPr>
        <p:spPr>
          <a:xfrm>
            <a:off x="7551174" y="5161935"/>
            <a:ext cx="2153265" cy="570271"/>
          </a:xfrm>
          <a:prstGeom prst="rect">
            <a:avLst/>
          </a:prstGeom>
          <a:solidFill>
            <a:srgbClr val="1E1E1E">
              <a:lumMod val="10000"/>
              <a:lumOff val="90000"/>
            </a:srgbClr>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endParaRPr lang="en-US" sz="2000" b="1" dirty="0">
              <a:solidFill>
                <a:srgbClr val="FFFFFF"/>
              </a:solidFill>
              <a:latin typeface="+mj-lt"/>
            </a:endParaRPr>
          </a:p>
        </p:txBody>
      </p:sp>
    </p:spTree>
    <p:extLst>
      <p:ext uri="{BB962C8B-B14F-4D97-AF65-F5344CB8AC3E}">
        <p14:creationId xmlns:p14="http://schemas.microsoft.com/office/powerpoint/2010/main" val="591483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326E5-08D2-50B9-BD2F-3EF3EDFB3F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653406-9195-CAC1-610E-C29822A54060}"/>
              </a:ext>
            </a:extLst>
          </p:cNvPr>
          <p:cNvSpPr>
            <a:spLocks noGrp="1"/>
          </p:cNvSpPr>
          <p:nvPr>
            <p:ph type="title"/>
          </p:nvPr>
        </p:nvSpPr>
        <p:spPr/>
        <p:txBody>
          <a:bodyPr/>
          <a:lstStyle/>
          <a:p>
            <a:r>
              <a:rPr lang="en-US" dirty="0"/>
              <a:t>Benchmarks</a:t>
            </a:r>
          </a:p>
        </p:txBody>
      </p:sp>
      <p:pic>
        <p:nvPicPr>
          <p:cNvPr id="5" name="Picture 4" descr="Cellphone screenshot of the Reading and Writing Score, which includes the language &quot;You haven't met the Reading and Writing (430) benchmark yet.&quot;">
            <a:extLst>
              <a:ext uri="{FF2B5EF4-FFF2-40B4-BE49-F238E27FC236}">
                <a16:creationId xmlns:a16="http://schemas.microsoft.com/office/drawing/2014/main" id="{F4A2A812-DA33-477D-C930-3863CC7A2FA5}"/>
              </a:ext>
            </a:extLst>
          </p:cNvPr>
          <p:cNvPicPr>
            <a:picLocks noChangeAspect="1"/>
          </p:cNvPicPr>
          <p:nvPr/>
        </p:nvPicPr>
        <p:blipFill>
          <a:blip r:embed="rId3"/>
          <a:stretch>
            <a:fillRect/>
          </a:stretch>
        </p:blipFill>
        <p:spPr>
          <a:xfrm>
            <a:off x="356461" y="1141666"/>
            <a:ext cx="2542205" cy="4913848"/>
          </a:xfrm>
          <a:prstGeom prst="rect">
            <a:avLst/>
          </a:prstGeom>
        </p:spPr>
      </p:pic>
      <p:graphicFrame>
        <p:nvGraphicFramePr>
          <p:cNvPr id="8" name="Table 7">
            <a:extLst>
              <a:ext uri="{FF2B5EF4-FFF2-40B4-BE49-F238E27FC236}">
                <a16:creationId xmlns:a16="http://schemas.microsoft.com/office/drawing/2014/main" id="{D5B284FA-530E-A503-C5B0-36A8C9C0F33F}"/>
              </a:ext>
            </a:extLst>
          </p:cNvPr>
          <p:cNvGraphicFramePr>
            <a:graphicFrameLocks noGrp="1"/>
          </p:cNvGraphicFramePr>
          <p:nvPr>
            <p:extLst>
              <p:ext uri="{D42A27DB-BD31-4B8C-83A1-F6EECF244321}">
                <p14:modId xmlns:p14="http://schemas.microsoft.com/office/powerpoint/2010/main" val="2258520173"/>
              </p:ext>
            </p:extLst>
          </p:nvPr>
        </p:nvGraphicFramePr>
        <p:xfrm>
          <a:off x="3935874" y="1059006"/>
          <a:ext cx="7161774" cy="2523174"/>
        </p:xfrm>
        <a:graphic>
          <a:graphicData uri="http://schemas.openxmlformats.org/drawingml/2006/table">
            <a:tbl>
              <a:tblPr firstRow="1" firstCol="1" bandRow="1"/>
              <a:tblGrid>
                <a:gridCol w="2796233">
                  <a:extLst>
                    <a:ext uri="{9D8B030D-6E8A-4147-A177-3AD203B41FA5}">
                      <a16:colId xmlns:a16="http://schemas.microsoft.com/office/drawing/2014/main" val="647098857"/>
                    </a:ext>
                  </a:extLst>
                </a:gridCol>
                <a:gridCol w="2362365">
                  <a:extLst>
                    <a:ext uri="{9D8B030D-6E8A-4147-A177-3AD203B41FA5}">
                      <a16:colId xmlns:a16="http://schemas.microsoft.com/office/drawing/2014/main" val="2333578142"/>
                    </a:ext>
                  </a:extLst>
                </a:gridCol>
                <a:gridCol w="2003176">
                  <a:extLst>
                    <a:ext uri="{9D8B030D-6E8A-4147-A177-3AD203B41FA5}">
                      <a16:colId xmlns:a16="http://schemas.microsoft.com/office/drawing/2014/main" val="2170625654"/>
                    </a:ext>
                  </a:extLst>
                </a:gridCol>
              </a:tblGrid>
              <a:tr h="694374">
                <a:tc>
                  <a:txBody>
                    <a:bodyPr/>
                    <a:lstStyle/>
                    <a:p>
                      <a:pPr marL="0" marR="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Assessment – Grade Level</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FF"/>
                    </a:solidFill>
                  </a:tcPr>
                </a:tc>
                <a:tc>
                  <a:txBody>
                    <a:bodyPr/>
                    <a:lstStyle/>
                    <a:p>
                      <a:pPr marL="0" marR="0" algn="ctr">
                        <a:spcBef>
                          <a:spcPts val="0"/>
                        </a:spcBef>
                        <a:spcAft>
                          <a:spcPts val="0"/>
                        </a:spcAft>
                      </a:pPr>
                      <a:r>
                        <a:rPr lang="en-US" sz="1600" b="1" dirty="0">
                          <a:solidFill>
                            <a:srgbClr val="000000"/>
                          </a:solidFill>
                          <a:effectLst/>
                          <a:latin typeface="+mn-lt"/>
                          <a:ea typeface="Calibri" panose="020F0502020204030204" pitchFamily="34" charset="0"/>
                          <a:cs typeface="Times New Roman" panose="02020603050405020304" pitchFamily="18" charset="0"/>
                        </a:rPr>
                        <a:t>Reading and Writing </a:t>
                      </a:r>
                    </a:p>
                    <a:p>
                      <a:pPr marL="0" marR="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Benchmark</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FF"/>
                    </a:solidFill>
                  </a:tcPr>
                </a:tc>
                <a:tc>
                  <a:txBody>
                    <a:bodyPr/>
                    <a:lstStyle/>
                    <a:p>
                      <a:pPr marL="0" marR="0" algn="ctr">
                        <a:spcBef>
                          <a:spcPts val="0"/>
                        </a:spcBef>
                        <a:spcAft>
                          <a:spcPts val="0"/>
                        </a:spcAft>
                      </a:pPr>
                      <a:r>
                        <a:rPr lang="en-US" sz="1600" b="1" dirty="0">
                          <a:solidFill>
                            <a:srgbClr val="000000"/>
                          </a:solidFill>
                          <a:effectLst/>
                          <a:latin typeface="+mn-lt"/>
                          <a:ea typeface="Calibri" panose="020F0502020204030204" pitchFamily="34" charset="0"/>
                          <a:cs typeface="Times New Roman" panose="02020603050405020304" pitchFamily="18" charset="0"/>
                        </a:rPr>
                        <a:t>Math </a:t>
                      </a:r>
                    </a:p>
                    <a:p>
                      <a:pPr marL="0" marR="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Benchmark</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FF"/>
                    </a:solidFill>
                  </a:tcPr>
                </a:tc>
                <a:extLst>
                  <a:ext uri="{0D108BD9-81ED-4DB2-BD59-A6C34878D82A}">
                    <a16:rowId xmlns:a16="http://schemas.microsoft.com/office/drawing/2014/main" val="3669464864"/>
                  </a:ext>
                </a:extLst>
              </a:tr>
              <a:tr h="311330">
                <a:tc>
                  <a:txBody>
                    <a:bodyPr/>
                    <a:lstStyle/>
                    <a:p>
                      <a:pPr marL="0" marR="0">
                        <a:lnSpc>
                          <a:spcPct val="150000"/>
                        </a:lnSpc>
                        <a:spcBef>
                          <a:spcPts val="0"/>
                        </a:spcBef>
                        <a:spcAft>
                          <a:spcPts val="1200"/>
                        </a:spcAft>
                      </a:pPr>
                      <a:r>
                        <a:rPr lang="en-US" sz="1600" dirty="0">
                          <a:effectLst/>
                          <a:latin typeface="+mn-lt"/>
                          <a:ea typeface="Calibri" panose="020F0502020204030204" pitchFamily="34" charset="0"/>
                          <a:cs typeface="Times New Roman" panose="02020603050405020304" pitchFamily="18" charset="0"/>
                        </a:rPr>
                        <a:t>SAT – Grade 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480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530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5619062"/>
                  </a:ext>
                </a:extLst>
              </a:tr>
              <a:tr h="311330">
                <a:tc>
                  <a:txBody>
                    <a:bodyPr/>
                    <a:lstStyle/>
                    <a:p>
                      <a:pPr marL="0" marR="0">
                        <a:lnSpc>
                          <a:spcPct val="150000"/>
                        </a:lnSpc>
                        <a:spcBef>
                          <a:spcPts val="0"/>
                        </a:spcBef>
                        <a:spcAft>
                          <a:spcPts val="1200"/>
                        </a:spcAft>
                      </a:pPr>
                      <a:r>
                        <a:rPr lang="en-US" sz="1600" dirty="0">
                          <a:effectLst/>
                          <a:latin typeface="+mn-lt"/>
                          <a:ea typeface="Calibri" panose="020F0502020204030204" pitchFamily="34" charset="0"/>
                          <a:cs typeface="Times New Roman" panose="02020603050405020304" pitchFamily="18" charset="0"/>
                        </a:rPr>
                        <a:t>PSAT/NMSQT – Grade 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460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510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6046314"/>
                  </a:ext>
                </a:extLst>
              </a:tr>
              <a:tr h="311330">
                <a:tc>
                  <a:txBody>
                    <a:bodyPr/>
                    <a:lstStyle/>
                    <a:p>
                      <a:pPr marL="0" marR="0">
                        <a:lnSpc>
                          <a:spcPct val="150000"/>
                        </a:lnSpc>
                        <a:spcBef>
                          <a:spcPts val="0"/>
                        </a:spcBef>
                        <a:spcAft>
                          <a:spcPts val="1200"/>
                        </a:spcAft>
                      </a:pPr>
                      <a:r>
                        <a:rPr lang="en-US" sz="1600" dirty="0">
                          <a:effectLst/>
                          <a:latin typeface="+mn-lt"/>
                          <a:ea typeface="Calibri" panose="020F0502020204030204" pitchFamily="34" charset="0"/>
                          <a:cs typeface="Times New Roman" panose="02020603050405020304" pitchFamily="18" charset="0"/>
                        </a:rPr>
                        <a:t>PSAT 10 – Grade 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480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9417685"/>
                  </a:ext>
                </a:extLst>
              </a:tr>
              <a:tr h="311330">
                <a:tc>
                  <a:txBody>
                    <a:bodyPr/>
                    <a:lstStyle/>
                    <a:p>
                      <a:pPr marL="0" marR="0">
                        <a:lnSpc>
                          <a:spcPct val="150000"/>
                        </a:lnSpc>
                        <a:spcBef>
                          <a:spcPts val="0"/>
                        </a:spcBef>
                        <a:spcAft>
                          <a:spcPts val="1200"/>
                        </a:spcAft>
                      </a:pPr>
                      <a:r>
                        <a:rPr lang="en-US" sz="1600" dirty="0">
                          <a:effectLst/>
                          <a:latin typeface="+mn-lt"/>
                          <a:ea typeface="Calibri" panose="020F0502020204030204" pitchFamily="34" charset="0"/>
                          <a:cs typeface="Times New Roman" panose="02020603050405020304" pitchFamily="18" charset="0"/>
                        </a:rPr>
                        <a:t>PSAT 8/9 – Grade 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8191914"/>
                  </a:ext>
                </a:extLst>
              </a:tr>
              <a:tr h="311330">
                <a:tc>
                  <a:txBody>
                    <a:bodyPr/>
                    <a:lstStyle/>
                    <a:p>
                      <a:pPr marL="0" marR="0">
                        <a:lnSpc>
                          <a:spcPct val="150000"/>
                        </a:lnSpc>
                        <a:spcBef>
                          <a:spcPts val="0"/>
                        </a:spcBef>
                        <a:spcAft>
                          <a:spcPts val="1200"/>
                        </a:spcAft>
                      </a:pPr>
                      <a:r>
                        <a:rPr lang="en-US" sz="1600">
                          <a:effectLst/>
                          <a:latin typeface="+mn-lt"/>
                          <a:ea typeface="Calibri" panose="020F0502020204030204" pitchFamily="34" charset="0"/>
                          <a:cs typeface="Times New Roman" panose="02020603050405020304" pitchFamily="18" charset="0"/>
                        </a:rPr>
                        <a:t>PSAT 8/9 – Grade 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390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dirty="0">
                          <a:effectLst/>
                          <a:latin typeface="+mn-lt"/>
                          <a:ea typeface="Calibri" panose="020F0502020204030204" pitchFamily="34" charset="0"/>
                          <a:cs typeface="Times New Roman" panose="02020603050405020304" pitchFamily="18" charset="0"/>
                        </a:rPr>
                        <a:t>430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8621812"/>
                  </a:ext>
                </a:extLst>
              </a:tr>
            </a:tbl>
          </a:graphicData>
        </a:graphic>
      </p:graphicFrame>
      <p:sp>
        <p:nvSpPr>
          <p:cNvPr id="15" name="TextBox 14">
            <a:extLst>
              <a:ext uri="{FF2B5EF4-FFF2-40B4-BE49-F238E27FC236}">
                <a16:creationId xmlns:a16="http://schemas.microsoft.com/office/drawing/2014/main" id="{BB48C70B-127C-01FB-F030-1694FDE1C22D}"/>
              </a:ext>
            </a:extLst>
          </p:cNvPr>
          <p:cNvSpPr txBox="1"/>
          <p:nvPr/>
        </p:nvSpPr>
        <p:spPr>
          <a:xfrm>
            <a:off x="3126658" y="4259262"/>
            <a:ext cx="8780207" cy="2042473"/>
          </a:xfrm>
          <a:prstGeom prst="rect">
            <a:avLst/>
          </a:prstGeom>
          <a:noFill/>
        </p:spPr>
        <p:txBody>
          <a:bodyPr wrap="square" lIns="36000" tIns="36000" rIns="36000" bIns="36000" rtlCol="0">
            <a:spAutoFit/>
          </a:bodyPr>
          <a:lstStyle/>
          <a:p>
            <a:r>
              <a:rPr lang="en-US" sz="1600" dirty="0"/>
              <a:t>The </a:t>
            </a:r>
            <a:r>
              <a:rPr lang="en-US" sz="1600" b="1" dirty="0"/>
              <a:t>SAT Math benchmark </a:t>
            </a:r>
            <a:r>
              <a:rPr lang="en-US" sz="1600" dirty="0"/>
              <a:t>is set to be the minimum score a student can earn on the Math section of the SAT to have a 75% chance of earning at least a C in first-semester, credit-bearing, college-level courses in algebra, statistics, pre-calculus, and/or calculus.   </a:t>
            </a:r>
          </a:p>
          <a:p>
            <a:endParaRPr lang="en-US" sz="1600" dirty="0"/>
          </a:p>
          <a:p>
            <a:r>
              <a:rPr lang="en-US" sz="1600" dirty="0"/>
              <a:t>The </a:t>
            </a:r>
            <a:r>
              <a:rPr lang="en-US" sz="1600" b="1" dirty="0"/>
              <a:t>SAT Reading and Writing </a:t>
            </a:r>
            <a:r>
              <a:rPr lang="en-US" sz="1600" dirty="0"/>
              <a:t>benchmark  is set to be the minimum score a student can earn on the Reading </a:t>
            </a:r>
            <a:r>
              <a:rPr lang="en-US" sz="1600"/>
              <a:t>and Writing </a:t>
            </a:r>
            <a:r>
              <a:rPr lang="en-US" sz="1600" dirty="0"/>
              <a:t>section of the SAT to have a 75% chance of earning at least a C in first-semester, credit-bearing, college-level courses in history, literature, social science, and/or writing. </a:t>
            </a:r>
          </a:p>
        </p:txBody>
      </p:sp>
    </p:spTree>
    <p:extLst>
      <p:ext uri="{BB962C8B-B14F-4D97-AF65-F5344CB8AC3E}">
        <p14:creationId xmlns:p14="http://schemas.microsoft.com/office/powerpoint/2010/main" val="65440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256B3-C8B7-284B-E63A-357AEA43C6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AD1274-8A68-BA7E-FB23-52633EFFCD7A}"/>
              </a:ext>
            </a:extLst>
          </p:cNvPr>
          <p:cNvSpPr>
            <a:spLocks noGrp="1"/>
          </p:cNvSpPr>
          <p:nvPr>
            <p:ph type="title"/>
          </p:nvPr>
        </p:nvSpPr>
        <p:spPr/>
        <p:txBody>
          <a:bodyPr/>
          <a:lstStyle/>
          <a:p>
            <a:r>
              <a:rPr lang="en-US" dirty="0"/>
              <a:t>Score Range</a:t>
            </a:r>
          </a:p>
        </p:txBody>
      </p:sp>
      <p:sp>
        <p:nvSpPr>
          <p:cNvPr id="32" name="TextBox 31">
            <a:extLst>
              <a:ext uri="{FF2B5EF4-FFF2-40B4-BE49-F238E27FC236}">
                <a16:creationId xmlns:a16="http://schemas.microsoft.com/office/drawing/2014/main" id="{0C1113C7-84DC-02FD-DC19-17EC8C11E17B}"/>
              </a:ext>
            </a:extLst>
          </p:cNvPr>
          <p:cNvSpPr txBox="1"/>
          <p:nvPr/>
        </p:nvSpPr>
        <p:spPr>
          <a:xfrm>
            <a:off x="356461" y="1743773"/>
            <a:ext cx="3243914" cy="2534916"/>
          </a:xfrm>
          <a:prstGeom prst="rect">
            <a:avLst/>
          </a:prstGeom>
          <a:noFill/>
        </p:spPr>
        <p:txBody>
          <a:bodyPr wrap="square" lIns="36000" tIns="36000" rIns="36000" bIns="36000" rtlCol="0">
            <a:spAutoFit/>
          </a:bodyPr>
          <a:lstStyle/>
          <a:p>
            <a:r>
              <a:rPr lang="en-US" sz="2000" dirty="0"/>
              <a:t>Scores should be interpreted as ranges rather than singular points because a student’s score might vary slightly if they had taken different versions of the test under identical conditions.</a:t>
            </a:r>
            <a:endParaRPr lang="en-US" sz="3200" dirty="0"/>
          </a:p>
        </p:txBody>
      </p:sp>
      <p:pic>
        <p:nvPicPr>
          <p:cNvPr id="3" name="Picture 2" descr="Cellphone screenshot of the Reading and Writing Score.">
            <a:extLst>
              <a:ext uri="{FF2B5EF4-FFF2-40B4-BE49-F238E27FC236}">
                <a16:creationId xmlns:a16="http://schemas.microsoft.com/office/drawing/2014/main" id="{C7F0DC96-88FB-2CEE-11AC-BDF54011FDBF}"/>
              </a:ext>
            </a:extLst>
          </p:cNvPr>
          <p:cNvPicPr>
            <a:picLocks noChangeAspect="1"/>
          </p:cNvPicPr>
          <p:nvPr/>
        </p:nvPicPr>
        <p:blipFill>
          <a:blip r:embed="rId3"/>
          <a:stretch>
            <a:fillRect/>
          </a:stretch>
        </p:blipFill>
        <p:spPr>
          <a:xfrm>
            <a:off x="4615673" y="867658"/>
            <a:ext cx="2542205" cy="4913848"/>
          </a:xfrm>
          <a:prstGeom prst="rect">
            <a:avLst/>
          </a:prstGeom>
        </p:spPr>
      </p:pic>
      <p:sp>
        <p:nvSpPr>
          <p:cNvPr id="6" name="Rectangle 5" descr="Enlarged screenshot of the Reading &amp; Writing Score (260) showing the score range is 230-290.">
            <a:extLst>
              <a:ext uri="{FF2B5EF4-FFF2-40B4-BE49-F238E27FC236}">
                <a16:creationId xmlns:a16="http://schemas.microsoft.com/office/drawing/2014/main" id="{C7EA3531-EA05-A98E-5E9B-A14836225B32}"/>
              </a:ext>
            </a:extLst>
          </p:cNvPr>
          <p:cNvSpPr/>
          <p:nvPr/>
        </p:nvSpPr>
        <p:spPr>
          <a:xfrm>
            <a:off x="7895303" y="2251587"/>
            <a:ext cx="3342968" cy="2163097"/>
          </a:xfrm>
          <a:prstGeom prst="rect">
            <a:avLst/>
          </a:prstGeom>
          <a:noFill/>
          <a:ln w="19050">
            <a:solidFill>
              <a:srgbClr val="1E1E1E"/>
            </a:solidFill>
          </a:ln>
          <a:effectLst>
            <a:outerShdw blurRad="50800" dist="38100" dir="5400000" algn="t" rotWithShape="0">
              <a:prstClr val="black">
                <a:alpha val="40000"/>
              </a:prstClr>
            </a:outerShdw>
          </a:effectLst>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endParaRPr lang="en-US" sz="2000" b="1" dirty="0">
              <a:solidFill>
                <a:srgbClr val="FFFFFF"/>
              </a:solidFill>
              <a:latin typeface="+mj-lt"/>
            </a:endParaRPr>
          </a:p>
        </p:txBody>
      </p:sp>
      <p:sp>
        <p:nvSpPr>
          <p:cNvPr id="8" name="TextBox 7">
            <a:extLst>
              <a:ext uri="{FF2B5EF4-FFF2-40B4-BE49-F238E27FC236}">
                <a16:creationId xmlns:a16="http://schemas.microsoft.com/office/drawing/2014/main" id="{4B7D4E8C-1FB9-0CE4-98C8-5E91CAB22234}"/>
              </a:ext>
            </a:extLst>
          </p:cNvPr>
          <p:cNvSpPr txBox="1"/>
          <p:nvPr/>
        </p:nvSpPr>
        <p:spPr>
          <a:xfrm>
            <a:off x="8268929" y="2605548"/>
            <a:ext cx="2743200" cy="811367"/>
          </a:xfrm>
          <a:prstGeom prst="rect">
            <a:avLst/>
          </a:prstGeom>
          <a:noFill/>
        </p:spPr>
        <p:txBody>
          <a:bodyPr wrap="square" lIns="36000" tIns="36000" rIns="36000" bIns="36000" rtlCol="0">
            <a:spAutoFit/>
          </a:bodyPr>
          <a:lstStyle/>
          <a:p>
            <a:r>
              <a:rPr lang="en-US" sz="1600" dirty="0">
                <a:latin typeface="Trade Gothic Next Heavy" panose="020F0502020204030204" pitchFamily="34" charset="0"/>
                <a:ea typeface="Roboto Medium" panose="02000000000000000000" pitchFamily="2" charset="0"/>
                <a:cs typeface="Roboto Medium" panose="02000000000000000000" pitchFamily="2" charset="0"/>
              </a:rPr>
              <a:t>Your Reading &amp; Writing Score</a:t>
            </a:r>
          </a:p>
          <a:p>
            <a:r>
              <a:rPr lang="en-US" sz="3200" dirty="0">
                <a:latin typeface="ADLaM Display" panose="02010000000000000000" pitchFamily="2" charset="0"/>
                <a:ea typeface="ADLaM Display" panose="02010000000000000000" pitchFamily="2" charset="0"/>
                <a:cs typeface="ADLaM Display" panose="02010000000000000000" pitchFamily="2" charset="0"/>
              </a:rPr>
              <a:t>260</a:t>
            </a:r>
          </a:p>
        </p:txBody>
      </p:sp>
      <p:sp>
        <p:nvSpPr>
          <p:cNvPr id="12" name="Rectangle: Rounded Corners 11">
            <a:extLst>
              <a:ext uri="{FF2B5EF4-FFF2-40B4-BE49-F238E27FC236}">
                <a16:creationId xmlns:a16="http://schemas.microsoft.com/office/drawing/2014/main" id="{51A8AA96-8AFA-89A1-1BEF-D0C8D3E16B2C}"/>
              </a:ext>
              <a:ext uri="{C183D7F6-B498-43B3-948B-1728B52AA6E4}">
                <adec:decorative xmlns:adec="http://schemas.microsoft.com/office/drawing/2017/decorative" val="1"/>
              </a:ext>
            </a:extLst>
          </p:cNvPr>
          <p:cNvSpPr/>
          <p:nvPr/>
        </p:nvSpPr>
        <p:spPr>
          <a:xfrm>
            <a:off x="9026011" y="3354821"/>
            <a:ext cx="1750143" cy="104418"/>
          </a:xfrm>
          <a:prstGeom prst="roundRect">
            <a:avLst/>
          </a:prstGeom>
          <a:solidFill>
            <a:srgbClr val="D8DCE3"/>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
        <p:nvSpPr>
          <p:cNvPr id="9" name="Rectangle: Rounded Corners 8">
            <a:extLst>
              <a:ext uri="{FF2B5EF4-FFF2-40B4-BE49-F238E27FC236}">
                <a16:creationId xmlns:a16="http://schemas.microsoft.com/office/drawing/2014/main" id="{1833EC33-4117-7681-841B-AEC6D60747D2}"/>
              </a:ext>
              <a:ext uri="{C183D7F6-B498-43B3-948B-1728B52AA6E4}">
                <adec:decorative xmlns:adec="http://schemas.microsoft.com/office/drawing/2017/decorative" val="1"/>
              </a:ext>
            </a:extLst>
          </p:cNvPr>
          <p:cNvSpPr/>
          <p:nvPr/>
        </p:nvSpPr>
        <p:spPr>
          <a:xfrm>
            <a:off x="8327923" y="3354821"/>
            <a:ext cx="747252" cy="104418"/>
          </a:xfrm>
          <a:prstGeom prst="round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cxnSp>
        <p:nvCxnSpPr>
          <p:cNvPr id="14" name="Straight Connector 13">
            <a:extLst>
              <a:ext uri="{FF2B5EF4-FFF2-40B4-BE49-F238E27FC236}">
                <a16:creationId xmlns:a16="http://schemas.microsoft.com/office/drawing/2014/main" id="{A5D44E6F-D90B-B3BC-14D7-D70308DFE9CE}"/>
              </a:ext>
              <a:ext uri="{C183D7F6-B498-43B3-948B-1728B52AA6E4}">
                <adec:decorative xmlns:adec="http://schemas.microsoft.com/office/drawing/2017/decorative" val="1"/>
              </a:ext>
            </a:extLst>
          </p:cNvPr>
          <p:cNvCxnSpPr/>
          <p:nvPr/>
        </p:nvCxnSpPr>
        <p:spPr>
          <a:xfrm>
            <a:off x="10097730" y="3324582"/>
            <a:ext cx="0" cy="176980"/>
          </a:xfrm>
          <a:prstGeom prst="line">
            <a:avLst/>
          </a:prstGeom>
          <a:ln w="38100">
            <a:solidFill>
              <a:srgbClr val="8F9196"/>
            </a:solidFill>
          </a:ln>
        </p:spPr>
        <p:style>
          <a:lnRef idx="1">
            <a:srgbClr val="D8DCE3"/>
          </a:lnRef>
          <a:fillRef idx="0">
            <a:srgbClr val="D8DCE3"/>
          </a:fillRef>
          <a:effectRef idx="0">
            <a:srgbClr val="D8DCE3"/>
          </a:effectRef>
          <a:fontRef idx="minor">
            <a:srgbClr val="1E1E1E"/>
          </a:fontRef>
        </p:style>
      </p:cxnSp>
      <p:sp>
        <p:nvSpPr>
          <p:cNvPr id="15" name="Rectangle: Rounded Corners 14">
            <a:extLst>
              <a:ext uri="{FF2B5EF4-FFF2-40B4-BE49-F238E27FC236}">
                <a16:creationId xmlns:a16="http://schemas.microsoft.com/office/drawing/2014/main" id="{BB8BEEF6-110C-F0E0-BF73-AEBD02076C25}"/>
              </a:ext>
              <a:ext uri="{C183D7F6-B498-43B3-948B-1728B52AA6E4}">
                <adec:decorative xmlns:adec="http://schemas.microsoft.com/office/drawing/2017/decorative" val="0"/>
              </a:ext>
            </a:extLst>
          </p:cNvPr>
          <p:cNvSpPr/>
          <p:nvPr/>
        </p:nvSpPr>
        <p:spPr>
          <a:xfrm>
            <a:off x="8347586" y="3732827"/>
            <a:ext cx="2153260" cy="403122"/>
          </a:xfrm>
          <a:prstGeom prst="round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r>
              <a:rPr lang="en-US" sz="1200" b="1" dirty="0">
                <a:solidFill>
                  <a:srgbClr val="FFFFFF"/>
                </a:solidFill>
              </a:rPr>
              <a:t>Your Score Range: 230-290 </a:t>
            </a:r>
          </a:p>
        </p:txBody>
      </p:sp>
      <p:sp>
        <p:nvSpPr>
          <p:cNvPr id="16" name="TextBox 15">
            <a:extLst>
              <a:ext uri="{FF2B5EF4-FFF2-40B4-BE49-F238E27FC236}">
                <a16:creationId xmlns:a16="http://schemas.microsoft.com/office/drawing/2014/main" id="{84821371-4E1D-4483-E359-FEE47E9D92FF}"/>
              </a:ext>
              <a:ext uri="{C183D7F6-B498-43B3-948B-1728B52AA6E4}">
                <adec:decorative xmlns:adec="http://schemas.microsoft.com/office/drawing/2017/decorative" val="1"/>
              </a:ext>
            </a:extLst>
          </p:cNvPr>
          <p:cNvSpPr txBox="1"/>
          <p:nvPr/>
        </p:nvSpPr>
        <p:spPr>
          <a:xfrm>
            <a:off x="8268929" y="3439245"/>
            <a:ext cx="304785" cy="234286"/>
          </a:xfrm>
          <a:prstGeom prst="rect">
            <a:avLst/>
          </a:prstGeom>
          <a:noFill/>
        </p:spPr>
        <p:txBody>
          <a:bodyPr wrap="square" lIns="36000" tIns="36000" rIns="36000" bIns="36000" rtlCol="0">
            <a:spAutoFit/>
          </a:bodyPr>
          <a:lstStyle/>
          <a:p>
            <a:r>
              <a:rPr lang="en-US" sz="1050" dirty="0"/>
              <a:t>130</a:t>
            </a:r>
          </a:p>
        </p:txBody>
      </p:sp>
      <p:sp>
        <p:nvSpPr>
          <p:cNvPr id="17" name="TextBox 16">
            <a:extLst>
              <a:ext uri="{FF2B5EF4-FFF2-40B4-BE49-F238E27FC236}">
                <a16:creationId xmlns:a16="http://schemas.microsoft.com/office/drawing/2014/main" id="{8B3B1A4E-1933-1865-D8EA-18657CAE5540}"/>
              </a:ext>
              <a:ext uri="{C183D7F6-B498-43B3-948B-1728B52AA6E4}">
                <adec:decorative xmlns:adec="http://schemas.microsoft.com/office/drawing/2017/decorative" val="1"/>
              </a:ext>
            </a:extLst>
          </p:cNvPr>
          <p:cNvSpPr txBox="1"/>
          <p:nvPr/>
        </p:nvSpPr>
        <p:spPr>
          <a:xfrm>
            <a:off x="10097730" y="3447154"/>
            <a:ext cx="304785" cy="234286"/>
          </a:xfrm>
          <a:prstGeom prst="rect">
            <a:avLst/>
          </a:prstGeom>
          <a:noFill/>
        </p:spPr>
        <p:txBody>
          <a:bodyPr wrap="square" lIns="36000" tIns="36000" rIns="36000" bIns="36000" rtlCol="0">
            <a:spAutoFit/>
          </a:bodyPr>
          <a:lstStyle/>
          <a:p>
            <a:r>
              <a:rPr lang="en-US" sz="1050" dirty="0"/>
              <a:t>430</a:t>
            </a:r>
          </a:p>
        </p:txBody>
      </p:sp>
      <p:sp>
        <p:nvSpPr>
          <p:cNvPr id="18" name="TextBox 17">
            <a:extLst>
              <a:ext uri="{FF2B5EF4-FFF2-40B4-BE49-F238E27FC236}">
                <a16:creationId xmlns:a16="http://schemas.microsoft.com/office/drawing/2014/main" id="{484E7219-3443-7941-9025-F9836CBD5206}"/>
              </a:ext>
              <a:ext uri="{C183D7F6-B498-43B3-948B-1728B52AA6E4}">
                <adec:decorative xmlns:adec="http://schemas.microsoft.com/office/drawing/2017/decorative" val="1"/>
              </a:ext>
            </a:extLst>
          </p:cNvPr>
          <p:cNvSpPr txBox="1"/>
          <p:nvPr/>
        </p:nvSpPr>
        <p:spPr>
          <a:xfrm>
            <a:off x="10510684" y="3429000"/>
            <a:ext cx="304785" cy="234286"/>
          </a:xfrm>
          <a:prstGeom prst="rect">
            <a:avLst/>
          </a:prstGeom>
          <a:noFill/>
        </p:spPr>
        <p:txBody>
          <a:bodyPr wrap="square" lIns="36000" tIns="36000" rIns="36000" bIns="36000" rtlCol="0">
            <a:spAutoFit/>
          </a:bodyPr>
          <a:lstStyle/>
          <a:p>
            <a:r>
              <a:rPr lang="en-US" sz="1050" dirty="0"/>
              <a:t>730</a:t>
            </a:r>
          </a:p>
        </p:txBody>
      </p:sp>
      <p:cxnSp>
        <p:nvCxnSpPr>
          <p:cNvPr id="20" name="Straight Arrow Connector 19">
            <a:extLst>
              <a:ext uri="{FF2B5EF4-FFF2-40B4-BE49-F238E27FC236}">
                <a16:creationId xmlns:a16="http://schemas.microsoft.com/office/drawing/2014/main" id="{66EB9820-1810-D4E5-F718-E5122FC5E532}"/>
              </a:ext>
              <a:ext uri="{C183D7F6-B498-43B3-948B-1728B52AA6E4}">
                <adec:decorative xmlns:adec="http://schemas.microsoft.com/office/drawing/2017/decorative" val="1"/>
              </a:ext>
            </a:extLst>
          </p:cNvPr>
          <p:cNvCxnSpPr>
            <a:cxnSpLocks/>
          </p:cNvCxnSpPr>
          <p:nvPr/>
        </p:nvCxnSpPr>
        <p:spPr>
          <a:xfrm flipV="1">
            <a:off x="7079226" y="2251587"/>
            <a:ext cx="816077" cy="353961"/>
          </a:xfrm>
          <a:prstGeom prst="straightConnector1">
            <a:avLst/>
          </a:prstGeom>
          <a:ln w="38100">
            <a:solidFill>
              <a:srgbClr val="D8DCE3"/>
            </a:solidFill>
            <a:tailEnd type="triangle"/>
          </a:ln>
        </p:spPr>
        <p:style>
          <a:lnRef idx="1">
            <a:srgbClr val="D8DCE3"/>
          </a:lnRef>
          <a:fillRef idx="0">
            <a:srgbClr val="D8DCE3"/>
          </a:fillRef>
          <a:effectRef idx="0">
            <a:srgbClr val="D8DCE3"/>
          </a:effectRef>
          <a:fontRef idx="minor">
            <a:srgbClr val="1E1E1E"/>
          </a:fontRef>
        </p:style>
      </p:cxnSp>
      <p:cxnSp>
        <p:nvCxnSpPr>
          <p:cNvPr id="21" name="Straight Arrow Connector 20">
            <a:extLst>
              <a:ext uri="{FF2B5EF4-FFF2-40B4-BE49-F238E27FC236}">
                <a16:creationId xmlns:a16="http://schemas.microsoft.com/office/drawing/2014/main" id="{9EB6F57E-2E9E-3E3D-228B-D68E61B6768D}"/>
              </a:ext>
              <a:ext uri="{C183D7F6-B498-43B3-948B-1728B52AA6E4}">
                <adec:decorative xmlns:adec="http://schemas.microsoft.com/office/drawing/2017/decorative" val="1"/>
              </a:ext>
            </a:extLst>
          </p:cNvPr>
          <p:cNvCxnSpPr>
            <a:cxnSpLocks/>
          </p:cNvCxnSpPr>
          <p:nvPr/>
        </p:nvCxnSpPr>
        <p:spPr>
          <a:xfrm>
            <a:off x="7079226" y="3681440"/>
            <a:ext cx="816077" cy="733244"/>
          </a:xfrm>
          <a:prstGeom prst="straightConnector1">
            <a:avLst/>
          </a:prstGeom>
          <a:ln w="38100">
            <a:solidFill>
              <a:srgbClr val="D8DCE3"/>
            </a:solidFill>
            <a:tailEnd type="triangle"/>
          </a:ln>
        </p:spPr>
        <p:style>
          <a:lnRef idx="1">
            <a:srgbClr val="D8DCE3"/>
          </a:lnRef>
          <a:fillRef idx="0">
            <a:srgbClr val="D8DCE3"/>
          </a:fillRef>
          <a:effectRef idx="0">
            <a:srgbClr val="D8DCE3"/>
          </a:effectRef>
          <a:fontRef idx="minor">
            <a:srgbClr val="1E1E1E"/>
          </a:fontRef>
        </p:style>
      </p:cxnSp>
    </p:spTree>
    <p:extLst>
      <p:ext uri="{BB962C8B-B14F-4D97-AF65-F5344CB8AC3E}">
        <p14:creationId xmlns:p14="http://schemas.microsoft.com/office/powerpoint/2010/main" val="2981966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A28F6-BF36-716C-AA21-5274B588DD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3BB161-F971-95A9-E7C1-844B84F4184C}"/>
              </a:ext>
            </a:extLst>
          </p:cNvPr>
          <p:cNvSpPr>
            <a:spLocks noGrp="1"/>
          </p:cNvSpPr>
          <p:nvPr>
            <p:ph type="title"/>
          </p:nvPr>
        </p:nvSpPr>
        <p:spPr/>
        <p:txBody>
          <a:bodyPr/>
          <a:lstStyle/>
          <a:p>
            <a:r>
              <a:rPr lang="en-US" dirty="0"/>
              <a:t>Knowledge and Skills Content Domains</a:t>
            </a:r>
          </a:p>
        </p:txBody>
      </p:sp>
      <p:pic>
        <p:nvPicPr>
          <p:cNvPr id="7" name="Picture 6" descr="Cellphone screenshot of the Reading and Writing content domains and bargraphs indicating student performance.">
            <a:extLst>
              <a:ext uri="{FF2B5EF4-FFF2-40B4-BE49-F238E27FC236}">
                <a16:creationId xmlns:a16="http://schemas.microsoft.com/office/drawing/2014/main" id="{5E190482-5F76-0A8C-A267-E728B9EDB6F0}"/>
              </a:ext>
            </a:extLst>
          </p:cNvPr>
          <p:cNvPicPr>
            <a:picLocks noChangeAspect="1"/>
          </p:cNvPicPr>
          <p:nvPr/>
        </p:nvPicPr>
        <p:blipFill>
          <a:blip r:embed="rId3"/>
          <a:stretch>
            <a:fillRect/>
          </a:stretch>
        </p:blipFill>
        <p:spPr>
          <a:xfrm>
            <a:off x="356461" y="2000139"/>
            <a:ext cx="1781424" cy="3781953"/>
          </a:xfrm>
          <a:prstGeom prst="rect">
            <a:avLst/>
          </a:prstGeom>
        </p:spPr>
      </p:pic>
      <p:sp>
        <p:nvSpPr>
          <p:cNvPr id="3" name="Rectangle: Rounded Corners 2">
            <a:extLst>
              <a:ext uri="{FF2B5EF4-FFF2-40B4-BE49-F238E27FC236}">
                <a16:creationId xmlns:a16="http://schemas.microsoft.com/office/drawing/2014/main" id="{156C7462-A135-77C2-7329-B21EE28B7490}"/>
              </a:ext>
            </a:extLst>
          </p:cNvPr>
          <p:cNvSpPr/>
          <p:nvPr/>
        </p:nvSpPr>
        <p:spPr>
          <a:xfrm>
            <a:off x="2420877" y="2202426"/>
            <a:ext cx="4395020" cy="3159105"/>
          </a:xfrm>
          <a:prstGeom prst="roundRect">
            <a:avLst/>
          </a:prstGeom>
          <a:noFill/>
          <a:ln w="57150">
            <a:solidFill>
              <a:srgbClr val="2CB7FC">
                <a:lumMod val="75000"/>
              </a:srgbClr>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92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1E1E1E"/>
                </a:solidFill>
                <a:effectLst/>
                <a:uLnTx/>
                <a:uFillTx/>
                <a:latin typeface="Roboto"/>
                <a:ea typeface="+mn-ea"/>
                <a:cs typeface="+mn-cs"/>
              </a:rPr>
              <a:t>Reading and Writing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1E1E1E"/>
              </a:solidFill>
              <a:effectLst/>
              <a:uLnTx/>
              <a:uFillTx/>
              <a:latin typeface="Roboto"/>
              <a:ea typeface="+mn-ea"/>
              <a:cs typeface="+mn-cs"/>
            </a:endParaRP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srgbClr val="1E1E1E"/>
                </a:solidFill>
                <a:effectLst/>
                <a:uLnTx/>
                <a:uFillTx/>
                <a:latin typeface="Roboto"/>
                <a:ea typeface="+mn-ea"/>
                <a:cs typeface="+mn-cs"/>
              </a:rPr>
              <a:t>Craft and Structure</a:t>
            </a:r>
          </a:p>
          <a:p>
            <a:pPr lvl="1">
              <a:spcAft>
                <a:spcPts val="1200"/>
              </a:spcAft>
              <a:defRPr/>
            </a:pPr>
            <a:r>
              <a:rPr kumimoji="0" lang="en-US" sz="2400" b="0" i="0" u="none" strike="noStrike" kern="1200" cap="none" spc="0" normalizeH="0" baseline="0" noProof="0" dirty="0">
                <a:ln>
                  <a:noFill/>
                </a:ln>
                <a:solidFill>
                  <a:srgbClr val="1E1E1E"/>
                </a:solidFill>
                <a:effectLst/>
                <a:uLnTx/>
                <a:uFillTx/>
                <a:latin typeface="Roboto"/>
                <a:ea typeface="+mn-ea"/>
                <a:cs typeface="+mn-cs"/>
              </a:rPr>
              <a:t>Explanation of Ideas</a:t>
            </a:r>
          </a:p>
          <a:p>
            <a:pPr lvl="1">
              <a:spcAft>
                <a:spcPts val="1200"/>
              </a:spcAft>
              <a:defRPr/>
            </a:pPr>
            <a:r>
              <a:rPr kumimoji="0" lang="en-US" sz="2400" b="0" i="0" u="none" strike="noStrike" kern="1200" cap="none" spc="0" normalizeH="0" baseline="0" noProof="0" dirty="0">
                <a:ln>
                  <a:noFill/>
                </a:ln>
                <a:solidFill>
                  <a:srgbClr val="1E1E1E"/>
                </a:solidFill>
                <a:effectLst/>
                <a:uLnTx/>
                <a:uFillTx/>
                <a:latin typeface="Roboto"/>
                <a:ea typeface="+mn-ea"/>
                <a:cs typeface="+mn-cs"/>
              </a:rPr>
              <a:t>Information and Ideas</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srgbClr val="1E1E1E"/>
                </a:solidFill>
                <a:effectLst/>
                <a:uLnTx/>
                <a:uFillTx/>
                <a:latin typeface="Roboto"/>
                <a:ea typeface="+mn-ea"/>
                <a:cs typeface="+mn-cs"/>
              </a:rPr>
              <a:t>Standard English Convent</a:t>
            </a:r>
            <a:r>
              <a:rPr kumimoji="0" lang="en-US" sz="2400" b="0" i="0" u="none" strike="noStrike" kern="1200" cap="none" spc="0" normalizeH="0" baseline="0" noProof="0" dirty="0">
                <a:ln>
                  <a:noFill/>
                </a:ln>
                <a:solidFill>
                  <a:srgbClr val="FFFFFF"/>
                </a:solidFill>
                <a:effectLst/>
                <a:uLnTx/>
                <a:uFillTx/>
                <a:latin typeface="Roboto"/>
                <a:ea typeface="+mn-ea"/>
                <a:cs typeface="+mn-cs"/>
              </a:rPr>
              <a:t>ions</a:t>
            </a:r>
          </a:p>
        </p:txBody>
      </p:sp>
      <p:sp>
        <p:nvSpPr>
          <p:cNvPr id="4" name="Rectangle: Rounded Corners 3">
            <a:extLst>
              <a:ext uri="{FF2B5EF4-FFF2-40B4-BE49-F238E27FC236}">
                <a16:creationId xmlns:a16="http://schemas.microsoft.com/office/drawing/2014/main" id="{12945775-3ADC-EAD0-60AA-A12B6CCD1F82}"/>
              </a:ext>
            </a:extLst>
          </p:cNvPr>
          <p:cNvSpPr/>
          <p:nvPr/>
        </p:nvSpPr>
        <p:spPr>
          <a:xfrm>
            <a:off x="7098889" y="2202425"/>
            <a:ext cx="4395020" cy="3159105"/>
          </a:xfrm>
          <a:prstGeom prst="roundRect">
            <a:avLst/>
          </a:prstGeom>
          <a:noFill/>
          <a:ln w="57150">
            <a:solidFill>
              <a:srgbClr val="2CB7FC">
                <a:lumMod val="75000"/>
              </a:srgbClr>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500" b="1" u="sng" dirty="0">
              <a:solidFill>
                <a:srgbClr val="FFFFFF"/>
              </a:solidFill>
              <a:latin typeface="Roboto"/>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1" i="0" u="sng"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00" b="1" i="0" u="sng" strike="noStrike" kern="1200" cap="none" spc="0" normalizeH="0" baseline="0" noProof="0" dirty="0">
                <a:ln>
                  <a:noFill/>
                </a:ln>
                <a:solidFill>
                  <a:srgbClr val="1E1E1E"/>
                </a:solidFill>
                <a:effectLst/>
                <a:uLnTx/>
                <a:uFillTx/>
                <a:latin typeface="Roboto"/>
                <a:ea typeface="+mn-ea"/>
                <a:cs typeface="+mn-cs"/>
              </a:rPr>
              <a:t>Math</a:t>
            </a:r>
            <a:endParaRPr kumimoji="0" lang="en-US" sz="2400" b="1" i="0" u="sng" strike="noStrike" kern="1200" cap="none" spc="0" normalizeH="0" baseline="0" noProof="0" dirty="0">
              <a:ln>
                <a:noFill/>
              </a:ln>
              <a:solidFill>
                <a:srgbClr val="1E1E1E"/>
              </a:solidFill>
              <a:effectLst/>
              <a:uLnTx/>
              <a:uFillTx/>
              <a:latin typeface="Roboto"/>
              <a:ea typeface="+mn-ea"/>
              <a:cs typeface="+mn-cs"/>
            </a:endParaRPr>
          </a:p>
          <a:p>
            <a:pPr marL="457200" marR="0" lvl="1" indent="0" algn="l" defTabSz="914400" rtl="0" eaLnBrk="1" fontAlgn="auto" latinLnBrk="0" hangingPunct="1">
              <a:lnSpc>
                <a:spcPct val="100000"/>
              </a:lnSpc>
              <a:spcBef>
                <a:spcPts val="0"/>
              </a:spcBef>
              <a:spcAft>
                <a:spcPts val="1200"/>
              </a:spcAft>
              <a:buClrTx/>
              <a:buSzTx/>
              <a:buFontTx/>
              <a:buNone/>
              <a:tabLst/>
              <a:defRPr/>
            </a:pPr>
            <a:endParaRPr kumimoji="0" lang="en-US" sz="700" b="0" i="0" u="none" strike="noStrike" kern="1200" cap="none" spc="0" normalizeH="0" baseline="0" noProof="0" dirty="0">
              <a:ln>
                <a:noFill/>
              </a:ln>
              <a:solidFill>
                <a:srgbClr val="1E1E1E"/>
              </a:solidFill>
              <a:effectLst/>
              <a:uLnTx/>
              <a:uFillTx/>
              <a:latin typeface="Roboto"/>
              <a:ea typeface="+mn-ea"/>
              <a:cs typeface="+mn-cs"/>
            </a:endParaRP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800" b="0" i="0" u="none" strike="noStrike" kern="1200" cap="none" spc="0" normalizeH="0" baseline="0" noProof="0" dirty="0">
                <a:ln>
                  <a:noFill/>
                </a:ln>
                <a:solidFill>
                  <a:srgbClr val="1E1E1E"/>
                </a:solidFill>
                <a:effectLst/>
                <a:uLnTx/>
                <a:uFillTx/>
                <a:latin typeface="Roboto"/>
                <a:ea typeface="+mn-ea"/>
                <a:cs typeface="+mn-cs"/>
              </a:rPr>
              <a:t>Algebra</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800" b="0" i="0" u="none" strike="noStrike" kern="1200" cap="none" spc="0" normalizeH="0" baseline="0" noProof="0" dirty="0">
                <a:ln>
                  <a:noFill/>
                </a:ln>
                <a:solidFill>
                  <a:srgbClr val="1E1E1E"/>
                </a:solidFill>
                <a:effectLst/>
                <a:uLnTx/>
                <a:uFillTx/>
                <a:latin typeface="Roboto"/>
                <a:ea typeface="+mn-ea"/>
                <a:cs typeface="+mn-cs"/>
              </a:rPr>
              <a:t>Advanced Math</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800" b="0" i="0" u="none" strike="noStrike" kern="1200" cap="none" spc="0" normalizeH="0" baseline="0" noProof="0" dirty="0">
                <a:ln>
                  <a:noFill/>
                </a:ln>
                <a:solidFill>
                  <a:srgbClr val="1E1E1E"/>
                </a:solidFill>
                <a:effectLst/>
                <a:uLnTx/>
                <a:uFillTx/>
                <a:latin typeface="Roboto"/>
                <a:ea typeface="+mn-ea"/>
                <a:cs typeface="+mn-cs"/>
              </a:rPr>
              <a:t>Problem Solving and Data Analysis</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800" b="0" i="0" u="none" strike="noStrike" kern="1200" cap="none" spc="0" normalizeH="0" baseline="0" noProof="0" dirty="0">
                <a:ln>
                  <a:noFill/>
                </a:ln>
                <a:solidFill>
                  <a:srgbClr val="1E1E1E"/>
                </a:solidFill>
                <a:effectLst/>
                <a:uLnTx/>
                <a:uFillTx/>
                <a:latin typeface="Roboto"/>
                <a:ea typeface="+mn-ea"/>
                <a:cs typeface="+mn-cs"/>
              </a:rPr>
              <a:t>Geometry and Trigonometry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spTree>
    <p:extLst>
      <p:ext uri="{BB962C8B-B14F-4D97-AF65-F5344CB8AC3E}">
        <p14:creationId xmlns:p14="http://schemas.microsoft.com/office/powerpoint/2010/main" val="2514459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ellphone screenshot of the total score, reading and writing score, and math score.">
            <a:extLst>
              <a:ext uri="{FF2B5EF4-FFF2-40B4-BE49-F238E27FC236}">
                <a16:creationId xmlns:a16="http://schemas.microsoft.com/office/drawing/2014/main" id="{27E86FEC-E9DA-3DA1-F1D1-8FE9CF845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9849" y="1266093"/>
            <a:ext cx="2164448" cy="4713747"/>
          </a:xfrm>
          <a:prstGeom prst="roundRect">
            <a:avLst>
              <a:gd name="adj" fmla="val 11111"/>
            </a:avLst>
          </a:prstGeom>
          <a:ln w="190500" cap="rnd">
            <a:solidFill>
              <a:srgbClr val="1E1E1E"/>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F09A37A-B37F-CBC5-26A2-2A46D2DDA907}"/>
              </a:ext>
            </a:extLst>
          </p:cNvPr>
          <p:cNvSpPr>
            <a:spLocks noGrp="1"/>
          </p:cNvSpPr>
          <p:nvPr>
            <p:ph type="title"/>
          </p:nvPr>
        </p:nvSpPr>
        <p:spPr/>
        <p:txBody>
          <a:bodyPr/>
          <a:lstStyle/>
          <a:p>
            <a:r>
              <a:rPr lang="en-US" dirty="0"/>
              <a:t>National Merit Scholarship Corporation Selection Index</a:t>
            </a:r>
          </a:p>
        </p:txBody>
      </p:sp>
      <p:pic>
        <p:nvPicPr>
          <p:cNvPr id="3" name="Picture 2" descr="national merit. confused : r/psat">
            <a:extLst>
              <a:ext uri="{FF2B5EF4-FFF2-40B4-BE49-F238E27FC236}">
                <a16:creationId xmlns:a16="http://schemas.microsoft.com/office/drawing/2014/main" id="{0A8FFC75-C530-F4C5-C19A-1E113B8955F2}"/>
              </a:ext>
            </a:extLst>
          </p:cNvPr>
          <p:cNvPicPr>
            <a:picLocks noChangeAspect="1"/>
          </p:cNvPicPr>
          <p:nvPr/>
        </p:nvPicPr>
        <p:blipFill>
          <a:blip r:embed="rId4"/>
          <a:srcRect b="32866"/>
          <a:stretch>
            <a:fillRect/>
          </a:stretch>
        </p:blipFill>
        <p:spPr>
          <a:xfrm>
            <a:off x="5053264" y="2486526"/>
            <a:ext cx="1844842" cy="3320716"/>
          </a:xfrm>
          <a:prstGeom prst="rect">
            <a:avLst/>
          </a:prstGeom>
        </p:spPr>
      </p:pic>
    </p:spTree>
    <p:extLst>
      <p:ext uri="{BB962C8B-B14F-4D97-AF65-F5344CB8AC3E}">
        <p14:creationId xmlns:p14="http://schemas.microsoft.com/office/powerpoint/2010/main" val="1688450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D664D-79F7-F105-78E6-60AC4F94C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716BA6-B45D-E9DD-2A49-4C4A41BE7988}"/>
              </a:ext>
            </a:extLst>
          </p:cNvPr>
          <p:cNvSpPr>
            <a:spLocks noGrp="1"/>
          </p:cNvSpPr>
          <p:nvPr>
            <p:ph type="title"/>
          </p:nvPr>
        </p:nvSpPr>
        <p:spPr/>
        <p:txBody>
          <a:bodyPr/>
          <a:lstStyle/>
          <a:p>
            <a:r>
              <a:rPr lang="en-US" sz="3300"/>
              <a:t>Career Exploration in BigFuture School</a:t>
            </a:r>
          </a:p>
        </p:txBody>
      </p:sp>
      <p:sp>
        <p:nvSpPr>
          <p:cNvPr id="9" name="Text Placeholder 9">
            <a:extLst>
              <a:ext uri="{FF2B5EF4-FFF2-40B4-BE49-F238E27FC236}">
                <a16:creationId xmlns:a16="http://schemas.microsoft.com/office/drawing/2014/main" id="{BB997725-A843-42C1-2596-AC6045AA38BD}"/>
              </a:ext>
            </a:extLst>
          </p:cNvPr>
          <p:cNvSpPr>
            <a:spLocks noGrp="1"/>
          </p:cNvSpPr>
          <p:nvPr>
            <p:ph type="body" sz="quarter" idx="4294967295"/>
          </p:nvPr>
        </p:nvSpPr>
        <p:spPr>
          <a:xfrm>
            <a:off x="417631" y="4628215"/>
            <a:ext cx="3624263" cy="1474788"/>
          </a:xfrm>
        </p:spPr>
        <p:txBody>
          <a:bodyPr/>
          <a:lstStyle/>
          <a:p>
            <a:pPr marL="0" indent="0">
              <a:buNone/>
            </a:pPr>
            <a:r>
              <a:rPr lang="en-US" sz="1800" b="1" dirty="0"/>
              <a:t>Career Quiz: </a:t>
            </a:r>
            <a:r>
              <a:rPr lang="en-US" sz="1800" dirty="0"/>
              <a:t>In under 15 minutes, students can get a list of 30 possible careers to explore that align with their interests.</a:t>
            </a:r>
          </a:p>
        </p:txBody>
      </p:sp>
      <p:sp>
        <p:nvSpPr>
          <p:cNvPr id="6" name="BainBulletsConfiguration" hidden="1">
            <a:extLst>
              <a:ext uri="{FF2B5EF4-FFF2-40B4-BE49-F238E27FC236}">
                <a16:creationId xmlns:a16="http://schemas.microsoft.com/office/drawing/2014/main" id="{7F2C2D7A-870C-3D35-E06C-E1942F280DB7}"/>
              </a:ext>
              <a:ext uri="{C183D7F6-B498-43B3-948B-1728B52AA6E4}">
                <adec:decorative xmlns:adec="http://schemas.microsoft.com/office/drawing/2017/decorative" val="1"/>
              </a:ext>
            </a:extLst>
          </p:cNvPr>
          <p:cNvSpPr txBox="1"/>
          <p:nvPr/>
        </p:nvSpPr>
        <p:spPr>
          <a:xfrm>
            <a:off x="12058" y="12105"/>
            <a:ext cx="8440499" cy="83638"/>
          </a:xfrm>
          <a:prstGeom prst="rect">
            <a:avLst/>
          </a:prstGeom>
          <a:noFill/>
        </p:spPr>
        <p:txBody>
          <a:bodyPr vert="horz" wrap="square" lIns="34180" tIns="34180" rIns="34180" bIns="34180" rtlCol="0">
            <a:spAutoFit/>
          </a:bodyPr>
          <a:lstStyle/>
          <a:p>
            <a:pPr defTabSz="868131"/>
            <a:endParaRPr lang="en-US" sz="100">
              <a:solidFill>
                <a:srgbClr val="FFFFFF"/>
              </a:solidFill>
              <a:latin typeface="Roboto"/>
            </a:endParaRPr>
          </a:p>
        </p:txBody>
      </p:sp>
      <p:sp>
        <p:nvSpPr>
          <p:cNvPr id="10" name="Text Placeholder 9">
            <a:extLst>
              <a:ext uri="{FF2B5EF4-FFF2-40B4-BE49-F238E27FC236}">
                <a16:creationId xmlns:a16="http://schemas.microsoft.com/office/drawing/2014/main" id="{BA13D2EF-EEEE-BAB2-A1CB-3FA8C6726BC5}"/>
              </a:ext>
            </a:extLst>
          </p:cNvPr>
          <p:cNvSpPr txBox="1">
            <a:spLocks/>
          </p:cNvSpPr>
          <p:nvPr/>
        </p:nvSpPr>
        <p:spPr>
          <a:xfrm>
            <a:off x="4106938" y="4550000"/>
            <a:ext cx="4300000" cy="1950000"/>
          </a:xfrm>
          <a:prstGeom prst="rect">
            <a:avLst/>
          </a:prstGeom>
        </p:spPr>
        <p:txBody>
          <a:bodyPr lIns="91440" tIns="45720" rIns="91440" bIns="45720" numCol="1" spcCol="457200" anchor="t"/>
          <a:lstStyle>
            <a:lvl1pPr marL="162775" marR="0" indent="-162775" algn="l" defTabSz="931433" rtl="0" eaLnBrk="1" fontAlgn="base" latinLnBrk="0" hangingPunct="1">
              <a:lnSpc>
                <a:spcPct val="120000"/>
              </a:lnSpc>
              <a:spcBef>
                <a:spcPct val="40000"/>
              </a:spcBef>
              <a:spcAft>
                <a:spcPts val="285"/>
              </a:spcAft>
              <a:buClr>
                <a:srgbClr val="324DC7"/>
              </a:buClr>
              <a:buSzPct val="80000"/>
              <a:buFont typeface="Verdana" pitchFamily="34" charset="0"/>
              <a:buChar char="•"/>
              <a:tabLst/>
              <a:defRPr kumimoji="0" lang="en-US" altLang="zh-CN" sz="1709" b="0" i="0" u="none" strike="noStrike" kern="1200" cap="none" spc="0" normalizeH="0" baseline="0" noProof="1">
                <a:ln>
                  <a:noFill/>
                </a:ln>
                <a:solidFill>
                  <a:srgbClr val="1E1E1E"/>
                </a:solidFill>
                <a:effectLst/>
                <a:uLnTx/>
                <a:uFillTx/>
                <a:latin typeface="+mn-lt"/>
                <a:ea typeface="+mn-ea"/>
                <a:cs typeface="+mn-cs"/>
              </a:defRPr>
            </a:lvl1pPr>
            <a:lvl2pPr marL="325549" marR="0" indent="-113038" algn="l" defTabSz="931433" rtl="0" eaLnBrk="1" fontAlgn="base" latinLnBrk="0" hangingPunct="1">
              <a:lnSpc>
                <a:spcPct val="120000"/>
              </a:lnSpc>
              <a:spcBef>
                <a:spcPct val="20000"/>
              </a:spcBef>
              <a:spcAft>
                <a:spcPts val="285"/>
              </a:spcAft>
              <a:buClr>
                <a:srgbClr val="324DC7"/>
              </a:buClr>
              <a:buSzPct val="80000"/>
              <a:buFont typeface="Verdana"/>
              <a:buChar char="-"/>
              <a:tabLst/>
              <a:defRPr lang="en-CA" altLang="zh-CN" sz="1519" kern="1200" baseline="0" noProof="1">
                <a:solidFill>
                  <a:srgbClr val="1E1E1E"/>
                </a:solidFill>
                <a:latin typeface="+mn-lt"/>
                <a:ea typeface="+mn-ea"/>
                <a:cs typeface="+mn-cs"/>
              </a:defRPr>
            </a:lvl2pPr>
            <a:lvl3pPr marL="434066" marR="0" indent="-87416" algn="l" defTabSz="931433" rtl="0" eaLnBrk="1" fontAlgn="base" latinLnBrk="0" hangingPunct="1">
              <a:lnSpc>
                <a:spcPct val="120000"/>
              </a:lnSpc>
              <a:spcBef>
                <a:spcPct val="20000"/>
              </a:spcBef>
              <a:spcAft>
                <a:spcPts val="285"/>
              </a:spcAft>
              <a:buClr>
                <a:srgbClr val="324DC7"/>
              </a:buClr>
              <a:buSzPct val="80000"/>
              <a:buFont typeface="Marlett" pitchFamily="2" charset="2"/>
              <a:buChar char="8"/>
              <a:tabLst/>
              <a:defRPr lang="zh-CN" altLang="en-US" sz="1519" kern="1200" noProof="1">
                <a:solidFill>
                  <a:srgbClr val="1E1E1E"/>
                </a:solidFill>
                <a:latin typeface="+mn-lt"/>
                <a:ea typeface="+mn-ea"/>
                <a:cs typeface="+mn-cs"/>
              </a:defRPr>
            </a:lvl3pPr>
            <a:lvl4pPr marL="705357" marR="0" indent="-144689" algn="l" defTabSz="931678" rtl="0" eaLnBrk="1" fontAlgn="auto" latinLnBrk="0" hangingPunct="1">
              <a:lnSpc>
                <a:spcPct val="120000"/>
              </a:lnSpc>
              <a:spcBef>
                <a:spcPct val="20000"/>
              </a:spcBef>
              <a:spcAft>
                <a:spcPts val="285"/>
              </a:spcAft>
              <a:buClr>
                <a:srgbClr val="324DC7"/>
              </a:buClr>
              <a:buSzPct val="80000"/>
              <a:buFont typeface="Verdana" pitchFamily="34" charset="0"/>
              <a:buChar char="-"/>
              <a:tabLst/>
              <a:defRPr lang="en-CA" altLang="zh-CN" sz="1519" kern="1200">
                <a:solidFill>
                  <a:srgbClr val="1E1E1E"/>
                </a:solidFill>
                <a:latin typeface="+mn-lt"/>
                <a:ea typeface="+mn-ea"/>
                <a:cs typeface="+mn-cs"/>
              </a:defRPr>
            </a:lvl4pPr>
            <a:lvl5pPr marL="868131" indent="-123588" algn="l" defTabSz="931678" rtl="0" eaLnBrk="1" latinLnBrk="0" hangingPunct="1">
              <a:lnSpc>
                <a:spcPct val="120000"/>
              </a:lnSpc>
              <a:spcBef>
                <a:spcPct val="20000"/>
              </a:spcBef>
              <a:spcAft>
                <a:spcPts val="285"/>
              </a:spcAft>
              <a:buClr>
                <a:srgbClr val="324DC7"/>
              </a:buClr>
              <a:buSzPct val="80000"/>
              <a:buFont typeface="Arial" pitchFamily="34" charset="0"/>
              <a:buChar char="»"/>
              <a:tabLst/>
              <a:defRPr sz="1519" kern="1200">
                <a:solidFill>
                  <a:srgbClr val="1E1E1E"/>
                </a:solidFill>
                <a:latin typeface="+mn-lt"/>
                <a:ea typeface="Roboto" panose="02000000000000000000" pitchFamily="2" charset="0"/>
                <a:cs typeface="Roboto" panose="02000000000000000000" pitchFamily="2" charset="0"/>
              </a:defRPr>
            </a:lvl5pPr>
            <a:lvl6pPr marL="256211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6pPr>
            <a:lvl7pPr marL="302795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7pPr>
            <a:lvl8pPr marL="3493795"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8pPr>
            <a:lvl9pPr marL="3959634"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9pPr>
          </a:lstStyle>
          <a:p>
            <a:pPr marL="0" indent="0">
              <a:buNone/>
            </a:pPr>
            <a:r>
              <a:rPr lang="en-US" sz="1600" b="1" dirty="0"/>
              <a:t>Career Exploration: </a:t>
            </a:r>
            <a:r>
              <a:rPr lang="en-US" sz="1600" dirty="0"/>
              <a:t>Students can freely explore a range of careers with expected earnings, job growth, and education levels needed for each.</a:t>
            </a:r>
          </a:p>
          <a:p>
            <a:pPr marL="162560" indent="-162560"/>
            <a:endParaRPr lang="en-US" dirty="0">
              <a:ea typeface="Roboto"/>
              <a:cs typeface="Roboto"/>
            </a:endParaRPr>
          </a:p>
        </p:txBody>
      </p:sp>
      <p:pic>
        <p:nvPicPr>
          <p:cNvPr id="3" name="Picture 2" descr="Career Insights Snapshot on a cellphone">
            <a:extLst>
              <a:ext uri="{FF2B5EF4-FFF2-40B4-BE49-F238E27FC236}">
                <a16:creationId xmlns:a16="http://schemas.microsoft.com/office/drawing/2014/main" id="{8F048E85-106E-DDDE-1EEB-80B8140FFEBD}"/>
              </a:ext>
            </a:extLst>
          </p:cNvPr>
          <p:cNvPicPr>
            <a:picLocks noChangeAspect="1"/>
          </p:cNvPicPr>
          <p:nvPr/>
        </p:nvPicPr>
        <p:blipFill>
          <a:blip r:embed="rId6"/>
          <a:srcRect t="4828" r="13528" b="6235"/>
          <a:stretch/>
        </p:blipFill>
        <p:spPr>
          <a:xfrm>
            <a:off x="8537025" y="346101"/>
            <a:ext cx="3142771" cy="5740116"/>
          </a:xfrm>
          <a:prstGeom prst="rect">
            <a:avLst/>
          </a:prstGeom>
        </p:spPr>
      </p:pic>
      <p:pic>
        <p:nvPicPr>
          <p:cNvPr id="8" name="BFS_Career Exploration_Screen Recording_C56D03BF-71EF-46FD-8CF6-BA9673B258B4.mp4">
            <a:hlinkClick r:id="" action="ppaction://media"/>
            <a:extLst>
              <a:ext uri="{FF2B5EF4-FFF2-40B4-BE49-F238E27FC236}">
                <a16:creationId xmlns:a16="http://schemas.microsoft.com/office/drawing/2014/main" id="{EC5CDD82-D069-18AD-18DB-7718FB9E77D7}"/>
              </a:ext>
              <a:ext uri="{C183D7F6-B498-43B3-948B-1728B52AA6E4}">
                <adec:decorative xmlns:adec="http://schemas.microsoft.com/office/drawing/2017/decorative" val="1"/>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9019699" y="837654"/>
            <a:ext cx="2321204" cy="4468483"/>
          </a:xfrm>
          <a:prstGeom prst="rect">
            <a:avLst/>
          </a:prstGeom>
        </p:spPr>
      </p:pic>
      <p:pic>
        <p:nvPicPr>
          <p:cNvPr id="3078" name="Picture 6">
            <a:extLst>
              <a:ext uri="{FF2B5EF4-FFF2-40B4-BE49-F238E27FC236}">
                <a16:creationId xmlns:a16="http://schemas.microsoft.com/office/drawing/2014/main" id="{FDADDB6E-77FF-59BA-53DA-5694537C697F}"/>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93474" y="1796143"/>
            <a:ext cx="1336818" cy="2752646"/>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8F8C720A-C6A5-5560-70D9-DD9E43BE3BCA}"/>
              </a:ext>
              <a:ext uri="{C183D7F6-B498-43B3-948B-1728B52AA6E4}">
                <adec:decorative xmlns:adec="http://schemas.microsoft.com/office/drawing/2017/decorative" val="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36811" y="973008"/>
            <a:ext cx="1578466" cy="323634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a:extLst>
              <a:ext uri="{FF2B5EF4-FFF2-40B4-BE49-F238E27FC236}">
                <a16:creationId xmlns:a16="http://schemas.microsoft.com/office/drawing/2014/main" id="{66320EDE-CE9C-399E-9E2F-F8BF5935AC84}"/>
              </a:ext>
              <a:ext uri="{C183D7F6-B498-43B3-948B-1728B52AA6E4}">
                <adec:decorative xmlns:adec="http://schemas.microsoft.com/office/drawing/2017/decorative" val="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95640" y="1377989"/>
            <a:ext cx="1578466" cy="325022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33055976"/>
      </p:ext>
    </p:extLst>
  </p:cSld>
  <p:clrMapOvr>
    <a:masterClrMapping/>
  </p:clrMapOvr>
  <mc:AlternateContent xmlns:mc="http://schemas.openxmlformats.org/markup-compatibility/2006" xmlns:p14="http://schemas.microsoft.com/office/powerpoint/2010/main">
    <mc:Choice Requires="p14">
      <p:transition spd="slow" p14:dur="2000" advTm="90367"/>
    </mc:Choice>
    <mc:Fallback xmlns="">
      <p:transition spd="slow" advTm="903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01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extLst>
    <p:ext uri="{E180D4A7-C9FB-4DFB-919C-405C955672EB}">
      <p14:showEvtLst xmlns:p14="http://schemas.microsoft.com/office/powerpoint/2010/main">
        <p14:playEvt time="3567" objId="8"/>
        <p14:stopEvt time="86573" objId="8"/>
        <p14:playEvt time="86587" objId="8"/>
        <p14:stopEvt time="88126" objId="8"/>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D664D-79F7-F105-78E6-60AC4F94C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716BA6-B45D-E9DD-2A49-4C4A41BE7988}"/>
              </a:ext>
            </a:extLst>
          </p:cNvPr>
          <p:cNvSpPr>
            <a:spLocks noGrp="1"/>
          </p:cNvSpPr>
          <p:nvPr>
            <p:ph type="title"/>
          </p:nvPr>
        </p:nvSpPr>
        <p:spPr/>
        <p:txBody>
          <a:bodyPr/>
          <a:lstStyle/>
          <a:p>
            <a:r>
              <a:rPr lang="en-US" sz="3400"/>
              <a:t>College Search in BigFuture School</a:t>
            </a:r>
          </a:p>
        </p:txBody>
      </p:sp>
      <p:sp>
        <p:nvSpPr>
          <p:cNvPr id="9" name="Text Placeholder 9">
            <a:extLst>
              <a:ext uri="{FF2B5EF4-FFF2-40B4-BE49-F238E27FC236}">
                <a16:creationId xmlns:a16="http://schemas.microsoft.com/office/drawing/2014/main" id="{BB997725-A843-42C1-2596-AC6045AA38BD}"/>
              </a:ext>
            </a:extLst>
          </p:cNvPr>
          <p:cNvSpPr>
            <a:spLocks noGrp="1"/>
          </p:cNvSpPr>
          <p:nvPr>
            <p:ph type="body" sz="quarter" idx="10"/>
          </p:nvPr>
        </p:nvSpPr>
        <p:spPr>
          <a:xfrm>
            <a:off x="374203" y="1593589"/>
            <a:ext cx="7211831" cy="4408714"/>
          </a:xfrm>
        </p:spPr>
        <p:txBody>
          <a:bodyPr>
            <a:normAutofit/>
          </a:bodyPr>
          <a:lstStyle/>
          <a:p>
            <a:r>
              <a:rPr lang="en-US" altLang="zh-CN" sz="1600" dirty="0"/>
              <a:t>Students can </a:t>
            </a:r>
            <a:r>
              <a:rPr lang="en-US" altLang="zh-CN" sz="1600" b="1" dirty="0"/>
              <a:t>update their preferences </a:t>
            </a:r>
            <a:r>
              <a:rPr lang="en-US" altLang="zh-CN" sz="1600" dirty="0"/>
              <a:t>in the app’s settings to curate a college search experience tailored to their interests.</a:t>
            </a:r>
          </a:p>
          <a:p>
            <a:r>
              <a:rPr lang="en-US" sz="1600" dirty="0"/>
              <a:t>Indicating preferences such as size and location allows students </a:t>
            </a:r>
            <a:r>
              <a:rPr lang="en-US" altLang="zh-CN" sz="1600" dirty="0"/>
              <a:t>to narrow their search and </a:t>
            </a:r>
            <a:r>
              <a:rPr lang="en-US" altLang="zh-CN" sz="1600" b="1" dirty="0"/>
              <a:t>discover more relevant options faster</a:t>
            </a:r>
            <a:r>
              <a:rPr lang="en-US" altLang="zh-CN" sz="1600" dirty="0"/>
              <a:t>.</a:t>
            </a:r>
            <a:endParaRPr lang="en-US" sz="1600" dirty="0"/>
          </a:p>
        </p:txBody>
      </p:sp>
      <p:sp>
        <p:nvSpPr>
          <p:cNvPr id="6" name="BainBulletsConfiguration" hidden="1">
            <a:extLst>
              <a:ext uri="{FF2B5EF4-FFF2-40B4-BE49-F238E27FC236}">
                <a16:creationId xmlns:a16="http://schemas.microsoft.com/office/drawing/2014/main" id="{7F2C2D7A-870C-3D35-E06C-E1942F280DB7}"/>
              </a:ext>
              <a:ext uri="{C183D7F6-B498-43B3-948B-1728B52AA6E4}">
                <adec:decorative xmlns:adec="http://schemas.microsoft.com/office/drawing/2017/decorative" val="1"/>
              </a:ext>
            </a:extLst>
          </p:cNvPr>
          <p:cNvSpPr txBox="1"/>
          <p:nvPr/>
        </p:nvSpPr>
        <p:spPr>
          <a:xfrm>
            <a:off x="12058" y="12105"/>
            <a:ext cx="8440499" cy="83638"/>
          </a:xfrm>
          <a:prstGeom prst="rect">
            <a:avLst/>
          </a:prstGeom>
          <a:noFill/>
        </p:spPr>
        <p:txBody>
          <a:bodyPr vert="horz" wrap="square" lIns="34180" tIns="34180" rIns="34180" bIns="34180" rtlCol="0">
            <a:spAutoFit/>
          </a:bodyPr>
          <a:lstStyle/>
          <a:p>
            <a:pPr defTabSz="868131"/>
            <a:endParaRPr lang="en-US" sz="100">
              <a:solidFill>
                <a:srgbClr val="FFFFFF"/>
              </a:solidFill>
              <a:latin typeface="Roboto"/>
            </a:endParaRPr>
          </a:p>
        </p:txBody>
      </p:sp>
      <p:pic>
        <p:nvPicPr>
          <p:cNvPr id="3" name="Picture 2" descr="For You screen in BigFuture School">
            <a:extLst>
              <a:ext uri="{FF2B5EF4-FFF2-40B4-BE49-F238E27FC236}">
                <a16:creationId xmlns:a16="http://schemas.microsoft.com/office/drawing/2014/main" id="{8F048E85-106E-DDDE-1EEB-80B8140FFEBD}"/>
              </a:ext>
            </a:extLst>
          </p:cNvPr>
          <p:cNvPicPr>
            <a:picLocks noChangeAspect="1"/>
          </p:cNvPicPr>
          <p:nvPr/>
        </p:nvPicPr>
        <p:blipFill>
          <a:blip r:embed="rId3"/>
          <a:srcRect t="4828" r="13528" b="6235"/>
          <a:stretch/>
        </p:blipFill>
        <p:spPr>
          <a:xfrm>
            <a:off x="8537025" y="346101"/>
            <a:ext cx="3142771" cy="5740116"/>
          </a:xfrm>
          <a:prstGeom prst="rect">
            <a:avLst/>
          </a:prstGeom>
        </p:spPr>
      </p:pic>
      <p:pic>
        <p:nvPicPr>
          <p:cNvPr id="4" name="Picture 3">
            <a:extLst>
              <a:ext uri="{FF2B5EF4-FFF2-40B4-BE49-F238E27FC236}">
                <a16:creationId xmlns:a16="http://schemas.microsoft.com/office/drawing/2014/main" id="{3D966148-CE36-55D8-CBE2-8561D9860D6C}"/>
              </a:ext>
              <a:ext uri="{C183D7F6-B498-43B3-948B-1728B52AA6E4}">
                <adec:decorative xmlns:adec="http://schemas.microsoft.com/office/drawing/2017/decorative" val="1"/>
              </a:ext>
            </a:extLst>
          </p:cNvPr>
          <p:cNvPicPr>
            <a:picLocks noChangeAspect="1"/>
          </p:cNvPicPr>
          <p:nvPr/>
        </p:nvPicPr>
        <p:blipFill>
          <a:blip r:embed="rId3"/>
          <a:srcRect t="4828" r="13528" b="6235"/>
          <a:stretch/>
        </p:blipFill>
        <p:spPr>
          <a:xfrm>
            <a:off x="1294344" y="2856510"/>
            <a:ext cx="1860851" cy="3398752"/>
          </a:xfrm>
          <a:prstGeom prst="rect">
            <a:avLst/>
          </a:prstGeom>
        </p:spPr>
      </p:pic>
      <p:pic>
        <p:nvPicPr>
          <p:cNvPr id="4098" name="Picture 2">
            <a:extLst>
              <a:ext uri="{FF2B5EF4-FFF2-40B4-BE49-F238E27FC236}">
                <a16:creationId xmlns:a16="http://schemas.microsoft.com/office/drawing/2014/main" id="{F29013EA-B29C-21C8-2E94-FFB13BD5E8A1}"/>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9498" y="3044870"/>
            <a:ext cx="1384218" cy="28005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8216737-F63C-7CE2-96A3-F5B11C1F86ED}"/>
              </a:ext>
              <a:ext uri="{C183D7F6-B498-43B3-948B-1728B52AA6E4}">
                <adec:decorative xmlns:adec="http://schemas.microsoft.com/office/drawing/2017/decorative" val="1"/>
              </a:ext>
            </a:extLst>
          </p:cNvPr>
          <p:cNvPicPr>
            <a:picLocks noChangeAspect="1"/>
          </p:cNvPicPr>
          <p:nvPr/>
        </p:nvPicPr>
        <p:blipFill>
          <a:blip r:embed="rId3"/>
          <a:srcRect t="4828" r="13528" b="6235"/>
          <a:stretch/>
        </p:blipFill>
        <p:spPr>
          <a:xfrm>
            <a:off x="3267733" y="2909455"/>
            <a:ext cx="1860851" cy="3398752"/>
          </a:xfrm>
          <a:prstGeom prst="rect">
            <a:avLst/>
          </a:prstGeom>
        </p:spPr>
      </p:pic>
      <p:pic>
        <p:nvPicPr>
          <p:cNvPr id="10" name="Picture 9">
            <a:extLst>
              <a:ext uri="{FF2B5EF4-FFF2-40B4-BE49-F238E27FC236}">
                <a16:creationId xmlns:a16="http://schemas.microsoft.com/office/drawing/2014/main" id="{BBC14C88-D2B0-38F4-C9D2-8DBD25801CE2}"/>
              </a:ext>
              <a:ext uri="{C183D7F6-B498-43B3-948B-1728B52AA6E4}">
                <adec:decorative xmlns:adec="http://schemas.microsoft.com/office/drawing/2017/decorative" val="1"/>
              </a:ext>
            </a:extLst>
          </p:cNvPr>
          <p:cNvPicPr>
            <a:picLocks noChangeAspect="1"/>
          </p:cNvPicPr>
          <p:nvPr/>
        </p:nvPicPr>
        <p:blipFill>
          <a:blip r:embed="rId3"/>
          <a:srcRect t="4828" r="13528" b="6235"/>
          <a:stretch/>
        </p:blipFill>
        <p:spPr>
          <a:xfrm>
            <a:off x="5182524" y="2909455"/>
            <a:ext cx="1860851" cy="3398752"/>
          </a:xfrm>
          <a:prstGeom prst="rect">
            <a:avLst/>
          </a:prstGeom>
        </p:spPr>
      </p:pic>
      <p:pic>
        <p:nvPicPr>
          <p:cNvPr id="4100" name="Picture 4">
            <a:extLst>
              <a:ext uri="{FF2B5EF4-FFF2-40B4-BE49-F238E27FC236}">
                <a16:creationId xmlns:a16="http://schemas.microsoft.com/office/drawing/2014/main" id="{9CDF6FB4-AC74-E0F7-54C5-84516700DA92}"/>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9440" y="3065812"/>
            <a:ext cx="1376974" cy="280058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8485F8DB-CAEE-86D3-A78F-78770687F3E8}"/>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8657" y="3065812"/>
            <a:ext cx="1390289" cy="28005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A screenshot of a cell phone">
            <a:extLst>
              <a:ext uri="{FF2B5EF4-FFF2-40B4-BE49-F238E27FC236}">
                <a16:creationId xmlns:a16="http://schemas.microsoft.com/office/drawing/2014/main" id="{31BE2C62-C7E0-3D52-07DA-8C8E4900785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99621" y="771783"/>
            <a:ext cx="2346158" cy="4546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696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9225">
        <p159:morph option="byObject"/>
      </p:transition>
    </mc:Choice>
    <mc:Fallback xmlns="">
      <p:transition spd="slow" advTm="49225">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ED6C60-F70A-3AF1-2069-2CC205399973}"/>
              </a:ext>
            </a:extLst>
          </p:cNvPr>
          <p:cNvSpPr>
            <a:spLocks noGrp="1"/>
          </p:cNvSpPr>
          <p:nvPr>
            <p:ph type="title"/>
          </p:nvPr>
        </p:nvSpPr>
        <p:spPr>
          <a:xfrm>
            <a:off x="652433" y="2783305"/>
            <a:ext cx="4136136" cy="1930024"/>
          </a:xfrm>
        </p:spPr>
        <p:txBody>
          <a:bodyPr/>
          <a:lstStyle/>
          <a:p>
            <a:r>
              <a:rPr lang="en-US" dirty="0"/>
              <a:t>Accessing Scores on the PDF Score Report</a:t>
            </a:r>
          </a:p>
        </p:txBody>
      </p:sp>
    </p:spTree>
    <p:extLst>
      <p:ext uri="{BB962C8B-B14F-4D97-AF65-F5344CB8AC3E}">
        <p14:creationId xmlns:p14="http://schemas.microsoft.com/office/powerpoint/2010/main" val="3838026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09709-13C4-5607-846E-471EB14E13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4FC785-00D0-5123-01A8-A8FAB82F7307}"/>
              </a:ext>
            </a:extLst>
          </p:cNvPr>
          <p:cNvSpPr>
            <a:spLocks noGrp="1"/>
          </p:cNvSpPr>
          <p:nvPr>
            <p:ph type="title"/>
          </p:nvPr>
        </p:nvSpPr>
        <p:spPr/>
        <p:txBody>
          <a:bodyPr/>
          <a:lstStyle/>
          <a:p>
            <a:r>
              <a:rPr lang="en-US" dirty="0"/>
              <a:t>See Your Scores</a:t>
            </a:r>
          </a:p>
        </p:txBody>
      </p:sp>
      <p:sp>
        <p:nvSpPr>
          <p:cNvPr id="3" name="TextBox 2">
            <a:extLst>
              <a:ext uri="{FF2B5EF4-FFF2-40B4-BE49-F238E27FC236}">
                <a16:creationId xmlns:a16="http://schemas.microsoft.com/office/drawing/2014/main" id="{49625D8B-6E53-47F7-BC3C-46ED7E739084}"/>
              </a:ext>
            </a:extLst>
          </p:cNvPr>
          <p:cNvSpPr txBox="1"/>
          <p:nvPr/>
        </p:nvSpPr>
        <p:spPr>
          <a:xfrm>
            <a:off x="3246029" y="1942534"/>
            <a:ext cx="2049864" cy="38048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Total Score</a:t>
            </a:r>
          </a:p>
        </p:txBody>
      </p:sp>
      <p:sp>
        <p:nvSpPr>
          <p:cNvPr id="4" name="TextBox 3">
            <a:extLst>
              <a:ext uri="{FF2B5EF4-FFF2-40B4-BE49-F238E27FC236}">
                <a16:creationId xmlns:a16="http://schemas.microsoft.com/office/drawing/2014/main" id="{919E868B-A047-323B-C3D4-BCCB53033735}"/>
              </a:ext>
            </a:extLst>
          </p:cNvPr>
          <p:cNvSpPr txBox="1"/>
          <p:nvPr/>
        </p:nvSpPr>
        <p:spPr>
          <a:xfrm>
            <a:off x="537098" y="3259965"/>
            <a:ext cx="4076537" cy="380480"/>
          </a:xfrm>
          <a:prstGeom prst="rect">
            <a:avLst/>
          </a:prstGeom>
          <a:noFill/>
        </p:spPr>
        <p:txBody>
          <a:bodyPr wrap="square" lIns="36000" tIns="36000" rIns="3600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Reading and Writing Score</a:t>
            </a:r>
          </a:p>
        </p:txBody>
      </p:sp>
      <p:sp>
        <p:nvSpPr>
          <p:cNvPr id="6" name="Arrow: Right 5">
            <a:extLst>
              <a:ext uri="{FF2B5EF4-FFF2-40B4-BE49-F238E27FC236}">
                <a16:creationId xmlns:a16="http://schemas.microsoft.com/office/drawing/2014/main" id="{E3B037B9-487C-A1B9-3FA5-71607AAD6195}"/>
              </a:ext>
              <a:ext uri="{C183D7F6-B498-43B3-948B-1728B52AA6E4}">
                <adec:decorative xmlns:adec="http://schemas.microsoft.com/office/drawing/2017/decorative" val="1"/>
              </a:ext>
            </a:extLst>
          </p:cNvPr>
          <p:cNvSpPr/>
          <p:nvPr/>
        </p:nvSpPr>
        <p:spPr>
          <a:xfrm>
            <a:off x="3920299" y="2296463"/>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sp>
        <p:nvSpPr>
          <p:cNvPr id="7" name="Arrow: Right 6">
            <a:extLst>
              <a:ext uri="{FF2B5EF4-FFF2-40B4-BE49-F238E27FC236}">
                <a16:creationId xmlns:a16="http://schemas.microsoft.com/office/drawing/2014/main" id="{5576A580-CB69-C5F0-417E-65AE7758694A}"/>
              </a:ext>
              <a:ext uri="{C183D7F6-B498-43B3-948B-1728B52AA6E4}">
                <adec:decorative xmlns:adec="http://schemas.microsoft.com/office/drawing/2017/decorative" val="1"/>
              </a:ext>
            </a:extLst>
          </p:cNvPr>
          <p:cNvSpPr/>
          <p:nvPr/>
        </p:nvSpPr>
        <p:spPr>
          <a:xfrm>
            <a:off x="3920299" y="3538734"/>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sp>
        <p:nvSpPr>
          <p:cNvPr id="10" name="Rectangle 9">
            <a:extLst>
              <a:ext uri="{FF2B5EF4-FFF2-40B4-BE49-F238E27FC236}">
                <a16:creationId xmlns:a16="http://schemas.microsoft.com/office/drawing/2014/main" id="{2FE01761-E83F-0F84-B41E-D1E787EC4896}"/>
              </a:ext>
              <a:ext uri="{C183D7F6-B498-43B3-948B-1728B52AA6E4}">
                <adec:decorative xmlns:adec="http://schemas.microsoft.com/office/drawing/2017/decorative" val="1"/>
              </a:ext>
            </a:extLst>
          </p:cNvPr>
          <p:cNvSpPr/>
          <p:nvPr/>
        </p:nvSpPr>
        <p:spPr>
          <a:xfrm>
            <a:off x="7939563" y="1979525"/>
            <a:ext cx="480956" cy="3838471"/>
          </a:xfrm>
          <a:prstGeom prst="rect">
            <a:avLst/>
          </a:prstGeom>
          <a:solidFill>
            <a:srgbClr val="FFFFFF"/>
          </a:solidFill>
          <a:ln w="19050">
            <a:solidFill>
              <a:srgbClr val="FFFFFF"/>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endParaRPr lang="en-US" sz="2000" b="1" dirty="0">
              <a:solidFill>
                <a:srgbClr val="FFFFFF"/>
              </a:solidFill>
              <a:latin typeface="+mj-lt"/>
            </a:endParaRPr>
          </a:p>
        </p:txBody>
      </p:sp>
      <p:sp>
        <p:nvSpPr>
          <p:cNvPr id="8" name="Arrow: Right 7">
            <a:extLst>
              <a:ext uri="{FF2B5EF4-FFF2-40B4-BE49-F238E27FC236}">
                <a16:creationId xmlns:a16="http://schemas.microsoft.com/office/drawing/2014/main" id="{FCD47164-566F-E302-E27A-C62D73BD7675}"/>
              </a:ext>
              <a:ext uri="{C183D7F6-B498-43B3-948B-1728B52AA6E4}">
                <adec:decorative xmlns:adec="http://schemas.microsoft.com/office/drawing/2017/decorative" val="1"/>
              </a:ext>
            </a:extLst>
          </p:cNvPr>
          <p:cNvSpPr/>
          <p:nvPr/>
        </p:nvSpPr>
        <p:spPr>
          <a:xfrm>
            <a:off x="3920299" y="4534986"/>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sp>
        <p:nvSpPr>
          <p:cNvPr id="5" name="TextBox 4">
            <a:extLst>
              <a:ext uri="{FF2B5EF4-FFF2-40B4-BE49-F238E27FC236}">
                <a16:creationId xmlns:a16="http://schemas.microsoft.com/office/drawing/2014/main" id="{01CEAE3B-31A0-A2C7-1C82-01B1B8F4D9A8}"/>
              </a:ext>
            </a:extLst>
          </p:cNvPr>
          <p:cNvSpPr txBox="1"/>
          <p:nvPr/>
        </p:nvSpPr>
        <p:spPr>
          <a:xfrm>
            <a:off x="1751530" y="4065977"/>
            <a:ext cx="2862105" cy="380480"/>
          </a:xfrm>
          <a:prstGeom prst="rect">
            <a:avLst/>
          </a:prstGeom>
          <a:noFill/>
        </p:spPr>
        <p:txBody>
          <a:bodyPr wrap="square" lIns="36000" tIns="36000" rIns="3600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Math Score</a:t>
            </a:r>
          </a:p>
        </p:txBody>
      </p:sp>
      <p:pic>
        <p:nvPicPr>
          <p:cNvPr id="9" name="Picture 8" descr="Screenshot of the top half of the PSAT/NMSQT pdf score report">
            <a:extLst>
              <a:ext uri="{FF2B5EF4-FFF2-40B4-BE49-F238E27FC236}">
                <a16:creationId xmlns:a16="http://schemas.microsoft.com/office/drawing/2014/main" id="{01A97805-E59A-F774-819E-AF9D8584FF37}"/>
              </a:ext>
            </a:extLst>
          </p:cNvPr>
          <p:cNvPicPr>
            <a:picLocks noChangeAspect="1"/>
          </p:cNvPicPr>
          <p:nvPr/>
        </p:nvPicPr>
        <p:blipFill>
          <a:blip r:embed="rId3"/>
          <a:srcRect r="71899"/>
          <a:stretch/>
        </p:blipFill>
        <p:spPr>
          <a:xfrm>
            <a:off x="4613635" y="1239764"/>
            <a:ext cx="2610731" cy="4801362"/>
          </a:xfrm>
          <a:prstGeom prst="rect">
            <a:avLst/>
          </a:prstGeom>
        </p:spPr>
      </p:pic>
      <p:pic>
        <p:nvPicPr>
          <p:cNvPr id="12" name="Picture 11" descr="Screenshot of the top half of the PSAT/NMSQT pdf score report">
            <a:extLst>
              <a:ext uri="{FF2B5EF4-FFF2-40B4-BE49-F238E27FC236}">
                <a16:creationId xmlns:a16="http://schemas.microsoft.com/office/drawing/2014/main" id="{9C3895E0-3889-74C5-5C4C-F5B0CF8DAF9D}"/>
              </a:ext>
            </a:extLst>
          </p:cNvPr>
          <p:cNvPicPr>
            <a:picLocks noChangeAspect="1"/>
          </p:cNvPicPr>
          <p:nvPr/>
        </p:nvPicPr>
        <p:blipFill>
          <a:blip r:embed="rId3"/>
          <a:stretch>
            <a:fillRect/>
          </a:stretch>
        </p:blipFill>
        <p:spPr>
          <a:xfrm>
            <a:off x="7615150" y="2690103"/>
            <a:ext cx="4039752" cy="2087744"/>
          </a:xfrm>
          <a:prstGeom prst="rect">
            <a:avLst/>
          </a:prstGeom>
        </p:spPr>
      </p:pic>
      <p:cxnSp>
        <p:nvCxnSpPr>
          <p:cNvPr id="14" name="Straight Arrow Connector 13">
            <a:extLst>
              <a:ext uri="{FF2B5EF4-FFF2-40B4-BE49-F238E27FC236}">
                <a16:creationId xmlns:a16="http://schemas.microsoft.com/office/drawing/2014/main" id="{E34D40B7-8F91-0069-B665-4096A37978A6}"/>
              </a:ext>
            </a:extLst>
          </p:cNvPr>
          <p:cNvCxnSpPr>
            <a:cxnSpLocks/>
          </p:cNvCxnSpPr>
          <p:nvPr/>
        </p:nvCxnSpPr>
        <p:spPr>
          <a:xfrm flipH="1" flipV="1">
            <a:off x="7224366" y="1716505"/>
            <a:ext cx="390784" cy="1122948"/>
          </a:xfrm>
          <a:prstGeom prst="straightConnector1">
            <a:avLst/>
          </a:prstGeom>
          <a:ln w="38100">
            <a:solidFill>
              <a:srgbClr val="DDDDDD"/>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5940EB7-42DB-E601-B4D1-812E5237A5FE}"/>
              </a:ext>
            </a:extLst>
          </p:cNvPr>
          <p:cNvCxnSpPr>
            <a:cxnSpLocks/>
          </p:cNvCxnSpPr>
          <p:nvPr/>
        </p:nvCxnSpPr>
        <p:spPr>
          <a:xfrm flipH="1">
            <a:off x="7224366" y="4687646"/>
            <a:ext cx="390784" cy="1130350"/>
          </a:xfrm>
          <a:prstGeom prst="straightConnector1">
            <a:avLst/>
          </a:prstGeom>
          <a:ln w="38100">
            <a:solidFill>
              <a:srgbClr val="DDDDD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775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E0406-D46B-57D6-0B8E-5A036F986C91}"/>
              </a:ext>
            </a:extLst>
          </p:cNvPr>
          <p:cNvSpPr>
            <a:spLocks noGrp="1"/>
          </p:cNvSpPr>
          <p:nvPr>
            <p:ph type="title"/>
          </p:nvPr>
        </p:nvSpPr>
        <p:spPr/>
        <p:txBody>
          <a:bodyPr/>
          <a:lstStyle/>
          <a:p>
            <a:r>
              <a:rPr lang="en-US" dirty="0"/>
              <a:t>Score Range</a:t>
            </a:r>
          </a:p>
        </p:txBody>
      </p:sp>
      <p:sp>
        <p:nvSpPr>
          <p:cNvPr id="32" name="TextBox 31">
            <a:extLst>
              <a:ext uri="{FF2B5EF4-FFF2-40B4-BE49-F238E27FC236}">
                <a16:creationId xmlns:a16="http://schemas.microsoft.com/office/drawing/2014/main" id="{FCD80CD0-396C-95F6-5B90-25BA46778B95}"/>
              </a:ext>
            </a:extLst>
          </p:cNvPr>
          <p:cNvSpPr txBox="1"/>
          <p:nvPr/>
        </p:nvSpPr>
        <p:spPr>
          <a:xfrm>
            <a:off x="356461" y="2025483"/>
            <a:ext cx="5313875" cy="1611586"/>
          </a:xfrm>
          <a:prstGeom prst="rect">
            <a:avLst/>
          </a:prstGeom>
          <a:noFill/>
        </p:spPr>
        <p:txBody>
          <a:bodyPr wrap="square" lIns="36000" tIns="36000" rIns="36000" bIns="36000" rtlCol="0">
            <a:spAutoFit/>
          </a:bodyPr>
          <a:lstStyle/>
          <a:p>
            <a:r>
              <a:rPr lang="en-US" sz="2000" dirty="0"/>
              <a:t>Scores should be interpreted as ranges rather than singular points because a student’s score might vary slightly if they had taken different versions of the test under identical conditions.</a:t>
            </a:r>
            <a:endParaRPr lang="en-US" sz="3200" dirty="0"/>
          </a:p>
        </p:txBody>
      </p:sp>
      <p:pic>
        <p:nvPicPr>
          <p:cNvPr id="3" name="Picture 2" descr="Upper left corner of the .pdf student score report,">
            <a:extLst>
              <a:ext uri="{FF2B5EF4-FFF2-40B4-BE49-F238E27FC236}">
                <a16:creationId xmlns:a16="http://schemas.microsoft.com/office/drawing/2014/main" id="{CD7B5776-333B-686E-FB0B-1482527B3BB2}"/>
              </a:ext>
            </a:extLst>
          </p:cNvPr>
          <p:cNvPicPr>
            <a:picLocks noChangeAspect="1"/>
          </p:cNvPicPr>
          <p:nvPr/>
        </p:nvPicPr>
        <p:blipFill>
          <a:blip r:embed="rId3"/>
          <a:stretch>
            <a:fillRect/>
          </a:stretch>
        </p:blipFill>
        <p:spPr>
          <a:xfrm>
            <a:off x="6325439" y="844638"/>
            <a:ext cx="2373706" cy="4958862"/>
          </a:xfrm>
          <a:prstGeom prst="rect">
            <a:avLst/>
          </a:prstGeom>
        </p:spPr>
      </p:pic>
      <p:pic>
        <p:nvPicPr>
          <p:cNvPr id="5" name="Picture 4" descr="Screenshot of the top half of the PSAT/NMSQT pdf score report">
            <a:extLst>
              <a:ext uri="{FF2B5EF4-FFF2-40B4-BE49-F238E27FC236}">
                <a16:creationId xmlns:a16="http://schemas.microsoft.com/office/drawing/2014/main" id="{40786642-B0C3-05C4-218A-5853DB3292B1}"/>
              </a:ext>
            </a:extLst>
          </p:cNvPr>
          <p:cNvPicPr>
            <a:picLocks noChangeAspect="1"/>
          </p:cNvPicPr>
          <p:nvPr/>
        </p:nvPicPr>
        <p:blipFill>
          <a:blip r:embed="rId4"/>
          <a:srcRect r="71899" b="87290"/>
          <a:stretch/>
        </p:blipFill>
        <p:spPr>
          <a:xfrm>
            <a:off x="6206926" y="844638"/>
            <a:ext cx="2610731" cy="610260"/>
          </a:xfrm>
          <a:prstGeom prst="rect">
            <a:avLst/>
          </a:prstGeom>
        </p:spPr>
      </p:pic>
    </p:spTree>
    <p:extLst>
      <p:ext uri="{BB962C8B-B14F-4D97-AF65-F5344CB8AC3E}">
        <p14:creationId xmlns:p14="http://schemas.microsoft.com/office/powerpoint/2010/main" val="2512942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C36F0-97F7-02BE-027F-63EB20EF6C99}"/>
            </a:ext>
          </a:extLst>
        </p:cNvPr>
        <p:cNvGrpSpPr/>
        <p:nvPr/>
      </p:nvGrpSpPr>
      <p:grpSpPr>
        <a:xfrm>
          <a:off x="0" y="0"/>
          <a:ext cx="0" cy="0"/>
          <a:chOff x="0" y="0"/>
          <a:chExt cx="0" cy="0"/>
        </a:xfrm>
      </p:grpSpPr>
      <p:sp>
        <p:nvSpPr>
          <p:cNvPr id="8" name="Title 4">
            <a:extLst>
              <a:ext uri="{FF2B5EF4-FFF2-40B4-BE49-F238E27FC236}">
                <a16:creationId xmlns:a16="http://schemas.microsoft.com/office/drawing/2014/main" id="{1DD4D6D6-80E7-A353-984A-47C1A9188604}"/>
              </a:ext>
            </a:extLst>
          </p:cNvPr>
          <p:cNvSpPr txBox="1">
            <a:spLocks noGrp="1"/>
          </p:cNvSpPr>
          <p:nvPr>
            <p:ph type="title" idx="4294967295"/>
          </p:nvPr>
        </p:nvSpPr>
        <p:spPr bwMode="gray">
          <a:xfrm>
            <a:off x="317961" y="557646"/>
            <a:ext cx="4639049" cy="413175"/>
          </a:xfrm>
          <a:prstGeom prst="rect">
            <a:avLst/>
          </a:prstGeom>
          <a:noFill/>
          <a:ln w="9525">
            <a:noFill/>
            <a:prstDash/>
            <a:miter lim="800000"/>
            <a:headEnd/>
            <a:tailEnd/>
          </a:ln>
          <a:effectLst/>
        </p:spPr>
        <p:txBody>
          <a:bodyPr rot="0" spcFirstLastPara="0" vertOverflow="overflow" horzOverflow="overflow" vert="horz" wrap="square" lIns="0" tIns="0" rIns="72000" bIns="0" numCol="1" spcCol="0" rtlCol="0" fromWordArt="0" anchor="t" anchorCtr="0" forceAA="0" compatLnSpc="1">
            <a:prstTxWarp prst="textNoShape">
              <a:avLst/>
            </a:prstTxWarp>
            <a:noAutofit/>
          </a:bodyPr>
          <a:lstStyle>
            <a:lvl1pPr algn="l" defTabSz="931592" rtl="0" eaLnBrk="1" latinLnBrk="0" hangingPunct="1">
              <a:spcBef>
                <a:spcPct val="0"/>
              </a:spcBef>
              <a:buNone/>
              <a:defRPr sz="3418" kern="1200">
                <a:solidFill>
                  <a:srgbClr val="1E1E1E"/>
                </a:solidFill>
                <a:latin typeface="+mj-lt"/>
                <a:ea typeface="+mj-ea"/>
                <a:cs typeface="+mj-cs"/>
              </a:defRPr>
            </a:lvl1pPr>
          </a:lstStyle>
          <a:p>
            <a:pPr marL="0" marR="0" lvl="0" indent="0" algn="l" defTabSz="931592"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1E1E1E"/>
                </a:solidFill>
                <a:effectLst/>
                <a:uLnTx/>
                <a:uFillTx/>
                <a:latin typeface="+mj-lt"/>
                <a:ea typeface="+mj-ea"/>
                <a:cs typeface="+mj-cs"/>
              </a:rPr>
              <a:t>Score Comparisons and Percentiles</a:t>
            </a:r>
            <a:br>
              <a:rPr kumimoji="0" lang="en-US" sz="3200" b="0" i="0" u="none" strike="noStrike" kern="1200" cap="none" spc="0" normalizeH="0" baseline="0" noProof="0" dirty="0">
                <a:ln>
                  <a:noFill/>
                </a:ln>
                <a:solidFill>
                  <a:srgbClr val="1E1E1E"/>
                </a:solidFill>
                <a:effectLst/>
                <a:uLnTx/>
                <a:uFillTx/>
                <a:latin typeface="+mj-lt"/>
                <a:ea typeface="+mj-ea"/>
                <a:cs typeface="+mj-cs"/>
              </a:rPr>
            </a:br>
            <a:br>
              <a:rPr kumimoji="0" lang="en-US" sz="3200" b="0" i="0" u="none" strike="noStrike" kern="1200" cap="none" spc="0" normalizeH="0" baseline="0" noProof="0" dirty="0">
                <a:ln>
                  <a:noFill/>
                </a:ln>
                <a:solidFill>
                  <a:srgbClr val="1E1E1E"/>
                </a:solidFill>
                <a:effectLst/>
                <a:uLnTx/>
                <a:uFillTx/>
                <a:latin typeface="+mj-lt"/>
                <a:ea typeface="+mj-ea"/>
                <a:cs typeface="+mj-cs"/>
              </a:rPr>
            </a:br>
            <a:endParaRPr kumimoji="0" lang="en-US" sz="3200" b="0" i="0" u="none" strike="noStrike" kern="1200" cap="none" spc="0" normalizeH="0" baseline="0" noProof="0" dirty="0">
              <a:ln>
                <a:noFill/>
              </a:ln>
              <a:solidFill>
                <a:srgbClr val="1E1E1E"/>
              </a:solidFill>
              <a:effectLst/>
              <a:uLnTx/>
              <a:uFillTx/>
              <a:latin typeface="+mj-lt"/>
              <a:ea typeface="+mj-ea"/>
              <a:cs typeface="+mj-cs"/>
            </a:endParaRPr>
          </a:p>
        </p:txBody>
      </p:sp>
      <p:sp>
        <p:nvSpPr>
          <p:cNvPr id="7" name="TextBox 6">
            <a:extLst>
              <a:ext uri="{FF2B5EF4-FFF2-40B4-BE49-F238E27FC236}">
                <a16:creationId xmlns:a16="http://schemas.microsoft.com/office/drawing/2014/main" id="{12444FF4-8D4B-61A4-DBC1-996EA0251FD5}"/>
              </a:ext>
            </a:extLst>
          </p:cNvPr>
          <p:cNvSpPr txBox="1"/>
          <p:nvPr/>
        </p:nvSpPr>
        <p:spPr>
          <a:xfrm>
            <a:off x="317961" y="2120202"/>
            <a:ext cx="4746408" cy="3150469"/>
          </a:xfrm>
          <a:prstGeom prst="rect">
            <a:avLst/>
          </a:prstGeom>
          <a:noFill/>
        </p:spPr>
        <p:txBody>
          <a:bodyPr wrap="square" lIns="36000" tIns="36000" rIns="36000" bIns="36000" rtlCol="0">
            <a:spAutoFit/>
          </a:bodyPr>
          <a:lstStyle/>
          <a:p>
            <a:pPr marL="342900" indent="-342900">
              <a:buFont typeface="Arial" panose="020B0604020202020204" pitchFamily="34" charset="0"/>
              <a:buChar char="•"/>
            </a:pPr>
            <a:r>
              <a:rPr lang="en-US" sz="2000" b="0" i="0" dirty="0">
                <a:effectLst/>
                <a:latin typeface="Roboto" panose="02000000000000000000" pitchFamily="2" charset="0"/>
              </a:rPr>
              <a:t>Percentile Rank scores </a:t>
            </a:r>
            <a:r>
              <a:rPr lang="en-US" sz="2000" b="1" i="0" dirty="0">
                <a:effectLst/>
                <a:latin typeface="Roboto" panose="02000000000000000000" pitchFamily="2" charset="0"/>
              </a:rPr>
              <a:t>range from 1 to 99 and express student ability relative to the scores of</a:t>
            </a:r>
            <a:r>
              <a:rPr lang="en-US" sz="2000" b="0" i="0" dirty="0">
                <a:effectLst/>
                <a:latin typeface="Roboto" panose="02000000000000000000" pitchFamily="2" charset="0"/>
              </a:rPr>
              <a:t> other students in the same grade.</a:t>
            </a:r>
          </a:p>
          <a:p>
            <a:pPr marL="342900" indent="-342900">
              <a:buFont typeface="Arial" panose="020B0604020202020204" pitchFamily="34" charset="0"/>
              <a:buChar char="•"/>
            </a:pPr>
            <a:endParaRPr lang="en-US" sz="2000" dirty="0">
              <a:latin typeface="Roboto" panose="02000000000000000000" pitchFamily="2" charset="0"/>
            </a:endParaRPr>
          </a:p>
          <a:p>
            <a:pPr marL="342900" indent="-342900">
              <a:buFont typeface="Arial" panose="020B0604020202020204" pitchFamily="34" charset="0"/>
              <a:buChar char="•"/>
            </a:pPr>
            <a:r>
              <a:rPr lang="en-US" sz="2000" b="0" i="0" dirty="0">
                <a:effectLst/>
                <a:latin typeface="Roboto" panose="02000000000000000000" pitchFamily="2" charset="0"/>
              </a:rPr>
              <a:t>If a student has a </a:t>
            </a:r>
            <a:r>
              <a:rPr lang="en-US" sz="2000" b="1" i="0" dirty="0">
                <a:effectLst/>
                <a:latin typeface="Roboto" panose="02000000000000000000" pitchFamily="2" charset="0"/>
              </a:rPr>
              <a:t>percentile rank</a:t>
            </a:r>
            <a:r>
              <a:rPr lang="en-US" sz="2000" b="0" i="0" dirty="0">
                <a:effectLst/>
                <a:latin typeface="Roboto" panose="02000000000000000000" pitchFamily="2" charset="0"/>
              </a:rPr>
              <a:t> of 40%, this indicates the student performed at the same level or better than 40% of students at that grade-level on the test.</a:t>
            </a:r>
            <a:endParaRPr lang="en-US" sz="2000" dirty="0"/>
          </a:p>
        </p:txBody>
      </p:sp>
      <p:pic>
        <p:nvPicPr>
          <p:cNvPr id="2" name="Picture 1" descr="Upper left corner of the .pdf student score report with blue boxes around the percentile ranks for each score.">
            <a:extLst>
              <a:ext uri="{FF2B5EF4-FFF2-40B4-BE49-F238E27FC236}">
                <a16:creationId xmlns:a16="http://schemas.microsoft.com/office/drawing/2014/main" id="{AF5766F7-3C15-EC54-C9FB-588E5AE62C19}"/>
              </a:ext>
            </a:extLst>
          </p:cNvPr>
          <p:cNvPicPr>
            <a:picLocks noChangeAspect="1"/>
          </p:cNvPicPr>
          <p:nvPr/>
        </p:nvPicPr>
        <p:blipFill>
          <a:blip r:embed="rId3"/>
          <a:stretch>
            <a:fillRect/>
          </a:stretch>
        </p:blipFill>
        <p:spPr>
          <a:xfrm>
            <a:off x="5896129" y="949569"/>
            <a:ext cx="2373706" cy="4958862"/>
          </a:xfrm>
          <a:prstGeom prst="rect">
            <a:avLst/>
          </a:prstGeom>
        </p:spPr>
      </p:pic>
      <p:sp>
        <p:nvSpPr>
          <p:cNvPr id="9" name="Rectangle 8">
            <a:extLst>
              <a:ext uri="{FF2B5EF4-FFF2-40B4-BE49-F238E27FC236}">
                <a16:creationId xmlns:a16="http://schemas.microsoft.com/office/drawing/2014/main" id="{D19F0196-D50C-3539-7E02-244BCA7AC10A}"/>
              </a:ext>
              <a:ext uri="{C183D7F6-B498-43B3-948B-1728B52AA6E4}">
                <adec:decorative xmlns:adec="http://schemas.microsoft.com/office/drawing/2017/decorative" val="1"/>
              </a:ext>
            </a:extLst>
          </p:cNvPr>
          <p:cNvSpPr/>
          <p:nvPr/>
        </p:nvSpPr>
        <p:spPr>
          <a:xfrm>
            <a:off x="7362092" y="2039815"/>
            <a:ext cx="633046" cy="371789"/>
          </a:xfrm>
          <a:prstGeom prst="rect">
            <a:avLst/>
          </a:prstGeom>
          <a:noFill/>
          <a:ln w="28575">
            <a:solidFill>
              <a:srgbClr val="324DC7"/>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lnSpcReduction="10000"/>
          </a:bodyPr>
          <a:lstStyle/>
          <a:p>
            <a:pPr algn="ctr"/>
            <a:endParaRPr lang="en-US" sz="2000" b="1" dirty="0">
              <a:solidFill>
                <a:srgbClr val="FFFFFF"/>
              </a:solidFill>
              <a:latin typeface="+mj-lt"/>
            </a:endParaRPr>
          </a:p>
        </p:txBody>
      </p:sp>
      <p:sp>
        <p:nvSpPr>
          <p:cNvPr id="10" name="Rectangle 9">
            <a:extLst>
              <a:ext uri="{FF2B5EF4-FFF2-40B4-BE49-F238E27FC236}">
                <a16:creationId xmlns:a16="http://schemas.microsoft.com/office/drawing/2014/main" id="{477E4D6A-E156-644E-0E2D-30921057DD6F}"/>
              </a:ext>
              <a:ext uri="{C183D7F6-B498-43B3-948B-1728B52AA6E4}">
                <adec:decorative xmlns:adec="http://schemas.microsoft.com/office/drawing/2017/decorative" val="1"/>
              </a:ext>
            </a:extLst>
          </p:cNvPr>
          <p:cNvSpPr/>
          <p:nvPr/>
        </p:nvSpPr>
        <p:spPr>
          <a:xfrm>
            <a:off x="6914941" y="3264357"/>
            <a:ext cx="633046" cy="371789"/>
          </a:xfrm>
          <a:prstGeom prst="rect">
            <a:avLst/>
          </a:prstGeom>
          <a:noFill/>
          <a:ln w="28575">
            <a:solidFill>
              <a:srgbClr val="324DC7"/>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lnSpcReduction="10000"/>
          </a:bodyPr>
          <a:lstStyle/>
          <a:p>
            <a:pPr algn="ctr"/>
            <a:endParaRPr lang="en-US" sz="2000" b="1" dirty="0">
              <a:solidFill>
                <a:srgbClr val="FFFFFF"/>
              </a:solidFill>
              <a:latin typeface="+mj-lt"/>
            </a:endParaRPr>
          </a:p>
        </p:txBody>
      </p:sp>
      <p:sp>
        <p:nvSpPr>
          <p:cNvPr id="11" name="Rectangle 10">
            <a:extLst>
              <a:ext uri="{FF2B5EF4-FFF2-40B4-BE49-F238E27FC236}">
                <a16:creationId xmlns:a16="http://schemas.microsoft.com/office/drawing/2014/main" id="{E95B1648-E5DE-D4B5-CAD9-B2A2FB58735B}"/>
              </a:ext>
              <a:ext uri="{C183D7F6-B498-43B3-948B-1728B52AA6E4}">
                <adec:decorative xmlns:adec="http://schemas.microsoft.com/office/drawing/2017/decorative" val="1"/>
              </a:ext>
            </a:extLst>
          </p:cNvPr>
          <p:cNvSpPr/>
          <p:nvPr/>
        </p:nvSpPr>
        <p:spPr>
          <a:xfrm>
            <a:off x="6914941" y="4091989"/>
            <a:ext cx="633046" cy="371789"/>
          </a:xfrm>
          <a:prstGeom prst="rect">
            <a:avLst/>
          </a:prstGeom>
          <a:noFill/>
          <a:ln w="28575">
            <a:solidFill>
              <a:srgbClr val="324DC7"/>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lnSpcReduction="10000"/>
          </a:bodyPr>
          <a:lstStyle/>
          <a:p>
            <a:pPr algn="ctr"/>
            <a:endParaRPr lang="en-US" sz="2000" b="1" dirty="0">
              <a:solidFill>
                <a:srgbClr val="FFFFFF"/>
              </a:solidFill>
              <a:latin typeface="+mj-lt"/>
            </a:endParaRPr>
          </a:p>
        </p:txBody>
      </p:sp>
      <p:pic>
        <p:nvPicPr>
          <p:cNvPr id="3" name="Picture 2" descr="Screenshot of the top half of the PSAT/NMSQT pdf score report">
            <a:extLst>
              <a:ext uri="{FF2B5EF4-FFF2-40B4-BE49-F238E27FC236}">
                <a16:creationId xmlns:a16="http://schemas.microsoft.com/office/drawing/2014/main" id="{1E1C2656-D184-FCF0-71A2-B888CCD6916E}"/>
              </a:ext>
            </a:extLst>
          </p:cNvPr>
          <p:cNvPicPr>
            <a:picLocks noChangeAspect="1"/>
          </p:cNvPicPr>
          <p:nvPr/>
        </p:nvPicPr>
        <p:blipFill>
          <a:blip r:embed="rId4"/>
          <a:srcRect r="71899" b="87819"/>
          <a:stretch/>
        </p:blipFill>
        <p:spPr>
          <a:xfrm>
            <a:off x="5788770" y="958127"/>
            <a:ext cx="2610731" cy="584860"/>
          </a:xfrm>
          <a:prstGeom prst="rect">
            <a:avLst/>
          </a:prstGeom>
        </p:spPr>
      </p:pic>
    </p:spTree>
    <p:extLst>
      <p:ext uri="{BB962C8B-B14F-4D97-AF65-F5344CB8AC3E}">
        <p14:creationId xmlns:p14="http://schemas.microsoft.com/office/powerpoint/2010/main" val="3674973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4C025-E953-EDEE-CA8C-F7AE0210BEF4}"/>
              </a:ext>
            </a:extLst>
          </p:cNvPr>
          <p:cNvSpPr>
            <a:spLocks noGrp="1"/>
          </p:cNvSpPr>
          <p:nvPr>
            <p:ph type="title"/>
          </p:nvPr>
        </p:nvSpPr>
        <p:spPr/>
        <p:txBody>
          <a:bodyPr/>
          <a:lstStyle/>
          <a:p>
            <a:r>
              <a:rPr lang="en-US" dirty="0"/>
              <a:t>Knowledge and Skills Content Domains</a:t>
            </a:r>
          </a:p>
        </p:txBody>
      </p:sp>
      <p:pic>
        <p:nvPicPr>
          <p:cNvPr id="6" name="Picture 5" descr="Upper center portion of the .pdf score report, Knowledge and Skills, with bar graphs indicating student performance on each of the eight content domains.">
            <a:extLst>
              <a:ext uri="{FF2B5EF4-FFF2-40B4-BE49-F238E27FC236}">
                <a16:creationId xmlns:a16="http://schemas.microsoft.com/office/drawing/2014/main" id="{48011B22-7BCC-C26C-6C8A-98D1D8FA04DC}"/>
              </a:ext>
            </a:extLst>
          </p:cNvPr>
          <p:cNvPicPr>
            <a:picLocks noChangeAspect="1"/>
          </p:cNvPicPr>
          <p:nvPr/>
        </p:nvPicPr>
        <p:blipFill>
          <a:blip r:embed="rId3"/>
          <a:stretch>
            <a:fillRect/>
          </a:stretch>
        </p:blipFill>
        <p:spPr>
          <a:xfrm>
            <a:off x="356461" y="1501675"/>
            <a:ext cx="6567181" cy="3854649"/>
          </a:xfrm>
          <a:prstGeom prst="rect">
            <a:avLst/>
          </a:prstGeom>
        </p:spPr>
      </p:pic>
      <p:sp>
        <p:nvSpPr>
          <p:cNvPr id="3" name="Rectangle: Rounded Corners 2">
            <a:extLst>
              <a:ext uri="{FF2B5EF4-FFF2-40B4-BE49-F238E27FC236}">
                <a16:creationId xmlns:a16="http://schemas.microsoft.com/office/drawing/2014/main" id="{DAAB227E-DA73-5B29-C3BC-EE7614297002}"/>
              </a:ext>
            </a:extLst>
          </p:cNvPr>
          <p:cNvSpPr/>
          <p:nvPr/>
        </p:nvSpPr>
        <p:spPr>
          <a:xfrm>
            <a:off x="7063991" y="1260700"/>
            <a:ext cx="3613981" cy="2125961"/>
          </a:xfrm>
          <a:prstGeom prst="roundRect">
            <a:avLst/>
          </a:prstGeom>
          <a:noFill/>
          <a:ln w="57150">
            <a:solidFill>
              <a:srgbClr val="2CB7FC">
                <a:lumMod val="75000"/>
              </a:srgbClr>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solidFill>
                  <a:srgbClr val="1E1E1E"/>
                </a:solidFill>
                <a:effectLst/>
                <a:uLnTx/>
                <a:uFillTx/>
                <a:latin typeface="Roboto"/>
                <a:ea typeface="+mn-ea"/>
                <a:cs typeface="+mn-cs"/>
              </a:rPr>
              <a:t>Reading and Writing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E1E1E"/>
              </a:solidFill>
              <a:effectLst/>
              <a:uLnTx/>
              <a:uFillTx/>
              <a:latin typeface="Roboto"/>
              <a:ea typeface="+mn-ea"/>
              <a:cs typeface="+mn-cs"/>
            </a:endParaRP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srgbClr val="1E1E1E"/>
                </a:solidFill>
                <a:effectLst/>
                <a:uLnTx/>
                <a:uFillTx/>
                <a:latin typeface="Roboto"/>
                <a:ea typeface="+mn-ea"/>
                <a:cs typeface="+mn-cs"/>
              </a:rPr>
              <a:t>Craft and Structure</a:t>
            </a:r>
          </a:p>
          <a:p>
            <a:pPr lvl="1">
              <a:spcAft>
                <a:spcPts val="1200"/>
              </a:spcAft>
              <a:defRPr/>
            </a:pPr>
            <a:r>
              <a:rPr kumimoji="0" lang="en-US" sz="1600" b="0" i="0" u="none" strike="noStrike" kern="1200" cap="none" spc="0" normalizeH="0" baseline="0" noProof="0" dirty="0">
                <a:ln>
                  <a:noFill/>
                </a:ln>
                <a:solidFill>
                  <a:srgbClr val="1E1E1E"/>
                </a:solidFill>
                <a:effectLst/>
                <a:uLnTx/>
                <a:uFillTx/>
                <a:latin typeface="Roboto"/>
                <a:ea typeface="+mn-ea"/>
                <a:cs typeface="+mn-cs"/>
              </a:rPr>
              <a:t>Explanation of Ideas</a:t>
            </a:r>
          </a:p>
          <a:p>
            <a:pPr lvl="1">
              <a:spcAft>
                <a:spcPts val="1200"/>
              </a:spcAft>
              <a:defRPr/>
            </a:pPr>
            <a:r>
              <a:rPr kumimoji="0" lang="en-US" sz="1600" b="0" i="0" u="none" strike="noStrike" kern="1200" cap="none" spc="0" normalizeH="0" baseline="0" noProof="0" dirty="0">
                <a:ln>
                  <a:noFill/>
                </a:ln>
                <a:solidFill>
                  <a:srgbClr val="1E1E1E"/>
                </a:solidFill>
                <a:effectLst/>
                <a:uLnTx/>
                <a:uFillTx/>
                <a:latin typeface="Roboto"/>
                <a:ea typeface="+mn-ea"/>
                <a:cs typeface="+mn-cs"/>
              </a:rPr>
              <a:t>Information and Ideas</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srgbClr val="1E1E1E"/>
                </a:solidFill>
                <a:effectLst/>
                <a:uLnTx/>
                <a:uFillTx/>
                <a:latin typeface="Roboto"/>
                <a:ea typeface="+mn-ea"/>
                <a:cs typeface="+mn-cs"/>
              </a:rPr>
              <a:t>Standard English Convent</a:t>
            </a:r>
            <a:r>
              <a:rPr kumimoji="0" lang="en-US" sz="1600" b="0" i="0" u="none" strike="noStrike" kern="1200" cap="none" spc="0" normalizeH="0" baseline="0" noProof="0" dirty="0">
                <a:ln>
                  <a:noFill/>
                </a:ln>
                <a:solidFill>
                  <a:srgbClr val="FFFFFF"/>
                </a:solidFill>
                <a:effectLst/>
                <a:uLnTx/>
                <a:uFillTx/>
                <a:latin typeface="Roboto"/>
                <a:ea typeface="+mn-ea"/>
                <a:cs typeface="+mn-cs"/>
              </a:rPr>
              <a:t>ions</a:t>
            </a:r>
          </a:p>
        </p:txBody>
      </p:sp>
      <p:sp>
        <p:nvSpPr>
          <p:cNvPr id="4" name="Rectangle: Rounded Corners 3">
            <a:extLst>
              <a:ext uri="{FF2B5EF4-FFF2-40B4-BE49-F238E27FC236}">
                <a16:creationId xmlns:a16="http://schemas.microsoft.com/office/drawing/2014/main" id="{ADDA1ED4-745E-C97C-D267-16CDB5C25026}"/>
              </a:ext>
            </a:extLst>
          </p:cNvPr>
          <p:cNvSpPr/>
          <p:nvPr/>
        </p:nvSpPr>
        <p:spPr>
          <a:xfrm>
            <a:off x="7134330" y="3606092"/>
            <a:ext cx="3543642" cy="2125961"/>
          </a:xfrm>
          <a:prstGeom prst="roundRect">
            <a:avLst/>
          </a:prstGeom>
          <a:noFill/>
          <a:ln w="57150">
            <a:solidFill>
              <a:srgbClr val="2CB7FC">
                <a:lumMod val="75000"/>
              </a:srgbClr>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500" b="1" u="sng" dirty="0">
              <a:solidFill>
                <a:srgbClr val="FFFFFF"/>
              </a:solidFill>
              <a:latin typeface="Roboto"/>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1" i="0" u="sng"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400" b="1" i="0" u="sng" strike="noStrike" kern="1200" cap="none" spc="0" normalizeH="0" baseline="0" noProof="0" dirty="0">
                <a:ln>
                  <a:noFill/>
                </a:ln>
                <a:solidFill>
                  <a:srgbClr val="1E1E1E"/>
                </a:solidFill>
                <a:effectLst/>
                <a:uLnTx/>
                <a:uFillTx/>
                <a:latin typeface="Roboto"/>
                <a:ea typeface="+mn-ea"/>
                <a:cs typeface="+mn-cs"/>
              </a:rPr>
              <a:t>Math</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6400" b="0" i="0" u="none" strike="noStrike" kern="1200" cap="none" spc="0" normalizeH="0" baseline="0" noProof="0" dirty="0">
                <a:ln>
                  <a:noFill/>
                </a:ln>
                <a:solidFill>
                  <a:srgbClr val="1E1E1E"/>
                </a:solidFill>
                <a:effectLst/>
                <a:uLnTx/>
                <a:uFillTx/>
                <a:latin typeface="Roboto"/>
                <a:ea typeface="+mn-ea"/>
                <a:cs typeface="+mn-cs"/>
              </a:rPr>
              <a:t>Algebra</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6400" b="0" i="0" u="none" strike="noStrike" kern="1200" cap="none" spc="0" normalizeH="0" baseline="0" noProof="0" dirty="0">
                <a:ln>
                  <a:noFill/>
                </a:ln>
                <a:solidFill>
                  <a:srgbClr val="1E1E1E"/>
                </a:solidFill>
                <a:effectLst/>
                <a:uLnTx/>
                <a:uFillTx/>
                <a:latin typeface="Roboto"/>
                <a:ea typeface="+mn-ea"/>
                <a:cs typeface="+mn-cs"/>
              </a:rPr>
              <a:t>Advanced Math</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6400" b="0" i="0" u="none" strike="noStrike" kern="1200" cap="none" spc="0" normalizeH="0" baseline="0" noProof="0" dirty="0">
                <a:ln>
                  <a:noFill/>
                </a:ln>
                <a:solidFill>
                  <a:srgbClr val="1E1E1E"/>
                </a:solidFill>
                <a:effectLst/>
                <a:uLnTx/>
                <a:uFillTx/>
                <a:latin typeface="Roboto"/>
                <a:ea typeface="+mn-ea"/>
                <a:cs typeface="+mn-cs"/>
              </a:rPr>
              <a:t>Problem Solving and Data Analysis</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6400" b="0" i="0" u="none" strike="noStrike" kern="1200" cap="none" spc="0" normalizeH="0" baseline="0" noProof="0" dirty="0">
                <a:ln>
                  <a:noFill/>
                </a:ln>
                <a:solidFill>
                  <a:srgbClr val="1E1E1E"/>
                </a:solidFill>
                <a:effectLst/>
                <a:uLnTx/>
                <a:uFillTx/>
                <a:latin typeface="Roboto"/>
                <a:ea typeface="+mn-ea"/>
                <a:cs typeface="+mn-cs"/>
              </a:rPr>
              <a:t>Geometry and Trigonometry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spTree>
    <p:extLst>
      <p:ext uri="{BB962C8B-B14F-4D97-AF65-F5344CB8AC3E}">
        <p14:creationId xmlns:p14="http://schemas.microsoft.com/office/powerpoint/2010/main" val="599565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3943D-21EA-DD3E-0E6B-6D2D13F28762}"/>
              </a:ext>
            </a:extLst>
          </p:cNvPr>
          <p:cNvSpPr>
            <a:spLocks noGrp="1"/>
          </p:cNvSpPr>
          <p:nvPr>
            <p:ph type="title"/>
          </p:nvPr>
        </p:nvSpPr>
        <p:spPr/>
        <p:txBody>
          <a:bodyPr/>
          <a:lstStyle/>
          <a:p>
            <a:r>
              <a:rPr lang="en-US" dirty="0"/>
              <a:t>National Merit Scholarship Corporation Selection Index</a:t>
            </a:r>
          </a:p>
        </p:txBody>
      </p:sp>
      <p:pic>
        <p:nvPicPr>
          <p:cNvPr id="4" name="Picture 3" descr="Screenshot of the top half of the PSAT/NMSQT pdf score report">
            <a:extLst>
              <a:ext uri="{FF2B5EF4-FFF2-40B4-BE49-F238E27FC236}">
                <a16:creationId xmlns:a16="http://schemas.microsoft.com/office/drawing/2014/main" id="{054C0C7B-9F45-3917-E730-5309C902B02F}"/>
              </a:ext>
            </a:extLst>
          </p:cNvPr>
          <p:cNvPicPr>
            <a:picLocks noChangeAspect="1"/>
          </p:cNvPicPr>
          <p:nvPr/>
        </p:nvPicPr>
        <p:blipFill>
          <a:blip r:embed="rId3"/>
          <a:stretch>
            <a:fillRect/>
          </a:stretch>
        </p:blipFill>
        <p:spPr>
          <a:xfrm>
            <a:off x="1729048" y="1661148"/>
            <a:ext cx="8146473" cy="4210098"/>
          </a:xfrm>
          <a:prstGeom prst="rect">
            <a:avLst/>
          </a:prstGeom>
        </p:spPr>
      </p:pic>
      <p:sp>
        <p:nvSpPr>
          <p:cNvPr id="7" name="Rectangle 6">
            <a:extLst>
              <a:ext uri="{FF2B5EF4-FFF2-40B4-BE49-F238E27FC236}">
                <a16:creationId xmlns:a16="http://schemas.microsoft.com/office/drawing/2014/main" id="{B3AD8F9F-C8A4-2685-54E3-E040B8C96A02}"/>
              </a:ext>
            </a:extLst>
          </p:cNvPr>
          <p:cNvSpPr/>
          <p:nvPr/>
        </p:nvSpPr>
        <p:spPr>
          <a:xfrm>
            <a:off x="7897091" y="2177935"/>
            <a:ext cx="1878676" cy="3607723"/>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Tree>
    <p:extLst>
      <p:ext uri="{BB962C8B-B14F-4D97-AF65-F5344CB8AC3E}">
        <p14:creationId xmlns:p14="http://schemas.microsoft.com/office/powerpoint/2010/main" val="37483970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B7C01-ED42-BE83-804A-F2F78BA8AA0D}"/>
              </a:ext>
            </a:extLst>
          </p:cNvPr>
          <p:cNvSpPr>
            <a:spLocks noGrp="1"/>
          </p:cNvSpPr>
          <p:nvPr>
            <p:ph type="title"/>
          </p:nvPr>
        </p:nvSpPr>
        <p:spPr>
          <a:xfrm>
            <a:off x="356461" y="538395"/>
            <a:ext cx="11162877" cy="449577"/>
          </a:xfrm>
        </p:spPr>
        <p:txBody>
          <a:bodyPr/>
          <a:lstStyle/>
          <a:p>
            <a:r>
              <a:rPr lang="en-US" sz="2400" dirty="0">
                <a:ea typeface="Roboto"/>
                <a:cs typeface="Roboto"/>
              </a:rPr>
              <a:t>Career Insights Snapshot</a:t>
            </a:r>
            <a:endParaRPr lang="en-US" sz="2400" dirty="0"/>
          </a:p>
        </p:txBody>
      </p:sp>
      <p:sp>
        <p:nvSpPr>
          <p:cNvPr id="4" name="Subtitle 3">
            <a:extLst>
              <a:ext uri="{FF2B5EF4-FFF2-40B4-BE49-F238E27FC236}">
                <a16:creationId xmlns:a16="http://schemas.microsoft.com/office/drawing/2014/main" id="{B185CF37-452F-C148-ADC7-2F31DD115ACB}"/>
              </a:ext>
            </a:extLst>
          </p:cNvPr>
          <p:cNvSpPr>
            <a:spLocks noGrp="1"/>
          </p:cNvSpPr>
          <p:nvPr>
            <p:ph type="subTitle" idx="1"/>
          </p:nvPr>
        </p:nvSpPr>
        <p:spPr/>
        <p:txBody>
          <a:bodyPr/>
          <a:lstStyle/>
          <a:p>
            <a:r>
              <a:rPr lang="en-US" sz="1800" b="1" dirty="0">
                <a:solidFill>
                  <a:srgbClr val="324DC7"/>
                </a:solidFill>
              </a:rPr>
              <a:t>Relevant Careers in My State</a:t>
            </a:r>
          </a:p>
          <a:p>
            <a:endParaRPr lang="en-US" dirty="0"/>
          </a:p>
        </p:txBody>
      </p:sp>
      <p:pic>
        <p:nvPicPr>
          <p:cNvPr id="5" name="Picture 4" descr="Screenshot of the bottom half of the PSAT/NMSQT pdf score report">
            <a:extLst>
              <a:ext uri="{FF2B5EF4-FFF2-40B4-BE49-F238E27FC236}">
                <a16:creationId xmlns:a16="http://schemas.microsoft.com/office/drawing/2014/main" id="{E53F4127-9D8C-F60E-82AB-5AF2DCD6ED9B}"/>
              </a:ext>
            </a:extLst>
          </p:cNvPr>
          <p:cNvPicPr>
            <a:picLocks noChangeAspect="1"/>
          </p:cNvPicPr>
          <p:nvPr/>
        </p:nvPicPr>
        <p:blipFill>
          <a:blip r:embed="rId3"/>
          <a:stretch>
            <a:fillRect/>
          </a:stretch>
        </p:blipFill>
        <p:spPr>
          <a:xfrm>
            <a:off x="978697" y="1613388"/>
            <a:ext cx="10234605" cy="4544413"/>
          </a:xfrm>
          <a:prstGeom prst="rect">
            <a:avLst/>
          </a:prstGeom>
        </p:spPr>
      </p:pic>
    </p:spTree>
    <p:extLst>
      <p:ext uri="{BB962C8B-B14F-4D97-AF65-F5344CB8AC3E}">
        <p14:creationId xmlns:p14="http://schemas.microsoft.com/office/powerpoint/2010/main" val="263480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9C6C0A-DAA5-4B15-F661-A6483AD74D87}"/>
              </a:ext>
            </a:extLst>
          </p:cNvPr>
          <p:cNvSpPr>
            <a:spLocks noGrp="1"/>
          </p:cNvSpPr>
          <p:nvPr>
            <p:ph type="title"/>
          </p:nvPr>
        </p:nvSpPr>
        <p:spPr/>
        <p:txBody>
          <a:bodyPr/>
          <a:lstStyle/>
          <a:p>
            <a:r>
              <a:rPr lang="en-US" dirty="0"/>
              <a:t>Next Steps</a:t>
            </a:r>
          </a:p>
        </p:txBody>
      </p:sp>
    </p:spTree>
    <p:extLst>
      <p:ext uri="{BB962C8B-B14F-4D97-AF65-F5344CB8AC3E}">
        <p14:creationId xmlns:p14="http://schemas.microsoft.com/office/powerpoint/2010/main" val="35654691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200" dirty="0"/>
              <a:t>What’s Next After Taking the PSAT/NMSQT?</a:t>
            </a:r>
            <a:endParaRPr lang="en-US" dirty="0"/>
          </a:p>
        </p:txBody>
      </p:sp>
      <p:sp>
        <p:nvSpPr>
          <p:cNvPr id="2" name="Content Placeholder 1"/>
          <p:cNvSpPr>
            <a:spLocks noGrp="1"/>
          </p:cNvSpPr>
          <p:nvPr>
            <p:ph type="body" sz="quarter" idx="11"/>
          </p:nvPr>
        </p:nvSpPr>
        <p:spPr/>
        <p:txBody>
          <a:bodyPr>
            <a:normAutofit fontScale="92500"/>
          </a:bodyPr>
          <a:lstStyle/>
          <a:p>
            <a:pPr>
              <a:spcBef>
                <a:spcPts val="1600"/>
              </a:spcBef>
              <a:spcAft>
                <a:spcPts val="0"/>
              </a:spcAft>
              <a:buFont typeface="Arial" panose="020B0604020202020204" pitchFamily="34" charset="0"/>
              <a:buChar char="•"/>
            </a:pPr>
            <a:r>
              <a:rPr lang="en-US" sz="2000" dirty="0"/>
              <a:t>Connect with </a:t>
            </a:r>
            <a:r>
              <a:rPr lang="en-US" sz="2000" dirty="0" err="1"/>
              <a:t>colleges</a:t>
            </a:r>
            <a:r>
              <a:rPr lang="en-US" sz="2000" dirty="0" err="1">
                <a:latin typeface="Arial" panose="020B0604020202020204" pitchFamily="34" charset="0"/>
                <a:cs typeface="Arial" panose="020B0604020202020204" pitchFamily="34" charset="0"/>
              </a:rPr>
              <a:t>─s</a:t>
            </a:r>
            <a:r>
              <a:rPr lang="en-US" sz="2000" dirty="0" err="1"/>
              <a:t>how</a:t>
            </a:r>
            <a:r>
              <a:rPr lang="en-US" sz="2000" dirty="0"/>
              <a:t> them your strengths.</a:t>
            </a:r>
          </a:p>
          <a:p>
            <a:pPr>
              <a:spcBef>
                <a:spcPts val="1600"/>
              </a:spcBef>
              <a:spcAft>
                <a:spcPts val="0"/>
              </a:spcAft>
              <a:buFont typeface="Arial" panose="020B0604020202020204" pitchFamily="34" charset="0"/>
              <a:buChar char="•"/>
            </a:pPr>
            <a:r>
              <a:rPr lang="en-US" sz="2000" dirty="0"/>
              <a:t>Start getting ready for college with college and career planning tools in </a:t>
            </a:r>
            <a:r>
              <a:rPr lang="en-US" sz="2000" dirty="0" err="1"/>
              <a:t>BigFuture</a:t>
            </a:r>
            <a:r>
              <a:rPr lang="en-US" sz="2000" dirty="0"/>
              <a:t>.</a:t>
            </a:r>
          </a:p>
          <a:p>
            <a:pPr>
              <a:spcBef>
                <a:spcPts val="1600"/>
              </a:spcBef>
              <a:spcAft>
                <a:spcPts val="0"/>
              </a:spcAft>
              <a:buFont typeface="Arial" panose="020B0604020202020204" pitchFamily="34" charset="0"/>
              <a:buChar char="•"/>
            </a:pPr>
            <a:r>
              <a:rPr lang="en-US" sz="2000" dirty="0"/>
              <a:t>Begin thinking about paying for college: Search for scholarship and financial aid information in </a:t>
            </a:r>
            <a:r>
              <a:rPr lang="en-US" sz="2000" dirty="0" err="1"/>
              <a:t>BigFuture</a:t>
            </a:r>
            <a:r>
              <a:rPr lang="en-US" sz="2000" dirty="0"/>
              <a:t>.</a:t>
            </a:r>
          </a:p>
          <a:p>
            <a:pPr>
              <a:spcBef>
                <a:spcPts val="1600"/>
              </a:spcBef>
              <a:spcAft>
                <a:spcPts val="0"/>
              </a:spcAft>
              <a:buFont typeface="Arial" panose="020B0604020202020204" pitchFamily="34" charset="0"/>
              <a:buChar char="•"/>
            </a:pPr>
            <a:r>
              <a:rPr lang="en-US" sz="2000" dirty="0"/>
              <a:t>Build your college and career readiness skills with SAT practice tools, including Official Digital SAT Prep on Khan Academy</a:t>
            </a:r>
            <a:r>
              <a:rPr lang="en-US" sz="1600" b="1" baseline="55000" dirty="0"/>
              <a:t>®</a:t>
            </a:r>
            <a:r>
              <a:rPr lang="en-US" sz="2000" dirty="0"/>
              <a:t>. </a:t>
            </a:r>
          </a:p>
          <a:p>
            <a:pPr>
              <a:spcBef>
                <a:spcPts val="1600"/>
              </a:spcBef>
              <a:spcAft>
                <a:spcPts val="0"/>
              </a:spcAft>
            </a:pPr>
            <a:r>
              <a:rPr lang="en-US" sz="2000" dirty="0"/>
              <a:t>Get ready for the SAT.</a:t>
            </a:r>
          </a:p>
        </p:txBody>
      </p:sp>
    </p:spTree>
    <p:extLst>
      <p:ext uri="{BB962C8B-B14F-4D97-AF65-F5344CB8AC3E}">
        <p14:creationId xmlns:p14="http://schemas.microsoft.com/office/powerpoint/2010/main" val="32858442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6C075-1A3D-C657-6394-D1016A28AC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21DD0-1D95-BAC1-E0DC-10FD3371F40D}"/>
              </a:ext>
            </a:extLst>
          </p:cNvPr>
          <p:cNvSpPr>
            <a:spLocks noGrp="1"/>
          </p:cNvSpPr>
          <p:nvPr>
            <p:ph type="title"/>
          </p:nvPr>
        </p:nvSpPr>
        <p:spPr/>
        <p:txBody>
          <a:bodyPr/>
          <a:lstStyle/>
          <a:p>
            <a:r>
              <a:rPr lang="en-US" sz="3400"/>
              <a:t>What Is Connections?</a:t>
            </a:r>
          </a:p>
        </p:txBody>
      </p:sp>
      <p:sp>
        <p:nvSpPr>
          <p:cNvPr id="9" name="Text Placeholder 9">
            <a:extLst>
              <a:ext uri="{FF2B5EF4-FFF2-40B4-BE49-F238E27FC236}">
                <a16:creationId xmlns:a16="http://schemas.microsoft.com/office/drawing/2014/main" id="{7E8BB1BB-D157-3466-0AA2-04E6DEB5C3D1}"/>
              </a:ext>
            </a:extLst>
          </p:cNvPr>
          <p:cNvSpPr>
            <a:spLocks noGrp="1"/>
          </p:cNvSpPr>
          <p:nvPr>
            <p:ph type="body" sz="quarter" idx="10"/>
          </p:nvPr>
        </p:nvSpPr>
        <p:spPr/>
        <p:txBody>
          <a:bodyPr lIns="91440" tIns="45720" rIns="91440" bIns="45720" numCol="1" spcCol="457200" anchor="t">
            <a:normAutofit/>
          </a:bodyPr>
          <a:lstStyle/>
          <a:p>
            <a:pPr marL="162560" indent="-162560"/>
            <a:r>
              <a:rPr lang="en-US" sz="1800" b="1" dirty="0"/>
              <a:t>Unlock future possibilities. </a:t>
            </a:r>
            <a:r>
              <a:rPr lang="en-US" sz="1800" dirty="0"/>
              <a:t>With Connections</a:t>
            </a:r>
            <a:r>
              <a:rPr lang="en-US" sz="1800" dirty="0">
                <a:latin typeface="Roboto" panose="02000000000000000000" pitchFamily="2" charset="0"/>
                <a:ea typeface="Roboto" panose="02000000000000000000" pitchFamily="2" charset="0"/>
                <a:cs typeface="Roboto" panose="02000000000000000000" pitchFamily="2" charset="0"/>
              </a:rPr>
              <a:t>™</a:t>
            </a:r>
            <a:r>
              <a:rPr lang="en-US" sz="1800" dirty="0"/>
              <a:t>, students can discover nonprofit colleges, scholarship providers, and government agencies providing educational programs that may be a good fit and are looking for students like them in BigFuture School.</a:t>
            </a:r>
            <a:endParaRPr lang="en-US" altLang="zh-CN" sz="1800" b="1" dirty="0"/>
          </a:p>
          <a:p>
            <a:pPr marL="162560" indent="-162560"/>
            <a:r>
              <a:rPr lang="en-US" altLang="zh-CN" sz="1800" b="1" dirty="0"/>
              <a:t>Receive messages from colleges and programs. </a:t>
            </a:r>
            <a:r>
              <a:rPr lang="en-US" altLang="zh-CN" sz="1800" dirty="0"/>
              <a:t>College Board shares messages from nonprofit organizations based on information the student and the school, district, or state provide as part of the eligible test. </a:t>
            </a:r>
          </a:p>
          <a:p>
            <a:pPr marL="162560" indent="-162560"/>
            <a:r>
              <a:rPr lang="en-US" altLang="zh-CN" sz="1800" b="1" dirty="0"/>
              <a:t>Take control. </a:t>
            </a:r>
            <a:r>
              <a:rPr lang="en-US" altLang="zh-CN" sz="1800" dirty="0"/>
              <a:t>Students decide if and when to share their information with interested institutions. </a:t>
            </a:r>
            <a:endParaRPr lang="en-US" altLang="zh-CN" sz="1800" dirty="0">
              <a:ea typeface="Roboto"/>
              <a:cs typeface="Roboto"/>
            </a:endParaRPr>
          </a:p>
        </p:txBody>
      </p:sp>
      <p:sp>
        <p:nvSpPr>
          <p:cNvPr id="4" name="Subtitle 3">
            <a:extLst>
              <a:ext uri="{FF2B5EF4-FFF2-40B4-BE49-F238E27FC236}">
                <a16:creationId xmlns:a16="http://schemas.microsoft.com/office/drawing/2014/main" id="{A5F3F33E-05B4-3DB7-A1EE-61A483EA867E}"/>
              </a:ext>
            </a:extLst>
          </p:cNvPr>
          <p:cNvSpPr>
            <a:spLocks noGrp="1"/>
          </p:cNvSpPr>
          <p:nvPr>
            <p:ph type="subTitle" idx="4294967295"/>
          </p:nvPr>
        </p:nvSpPr>
        <p:spPr>
          <a:xfrm>
            <a:off x="385327" y="1022208"/>
            <a:ext cx="6886575" cy="323850"/>
          </a:xfrm>
        </p:spPr>
        <p:txBody>
          <a:bodyPr lIns="0" tIns="45720" rIns="0" bIns="45720" anchor="t">
            <a:noAutofit/>
          </a:bodyPr>
          <a:lstStyle/>
          <a:p>
            <a:pPr marL="0" indent="0">
              <a:buNone/>
            </a:pPr>
            <a:r>
              <a:rPr lang="en-US" sz="1800" dirty="0">
                <a:solidFill>
                  <a:srgbClr val="324DC7"/>
                </a:solidFill>
              </a:rPr>
              <a:t>Along with BigFuture School, students can opt in to Connections. </a:t>
            </a:r>
          </a:p>
        </p:txBody>
      </p:sp>
      <p:sp>
        <p:nvSpPr>
          <p:cNvPr id="6" name="BainBulletsConfiguration" hidden="1">
            <a:extLst>
              <a:ext uri="{FF2B5EF4-FFF2-40B4-BE49-F238E27FC236}">
                <a16:creationId xmlns:a16="http://schemas.microsoft.com/office/drawing/2014/main" id="{8AB5D19A-0509-D779-8E38-3975316E103B}"/>
              </a:ext>
              <a:ext uri="{C183D7F6-B498-43B3-948B-1728B52AA6E4}">
                <adec:decorative xmlns:adec="http://schemas.microsoft.com/office/drawing/2017/decorative" val="1"/>
              </a:ext>
            </a:extLst>
          </p:cNvPr>
          <p:cNvSpPr txBox="1"/>
          <p:nvPr/>
        </p:nvSpPr>
        <p:spPr>
          <a:xfrm>
            <a:off x="12058" y="12105"/>
            <a:ext cx="8440499" cy="83638"/>
          </a:xfrm>
          <a:prstGeom prst="rect">
            <a:avLst/>
          </a:prstGeom>
          <a:noFill/>
        </p:spPr>
        <p:txBody>
          <a:bodyPr vert="horz" wrap="square" lIns="34180" tIns="34180" rIns="34180" bIns="34180" rtlCol="0">
            <a:spAutoFit/>
          </a:bodyPr>
          <a:lstStyle/>
          <a:p>
            <a:pPr defTabSz="868131"/>
            <a:endParaRPr lang="en-US" sz="100">
              <a:solidFill>
                <a:srgbClr val="FFFFFF"/>
              </a:solidFill>
              <a:latin typeface="Roboto"/>
            </a:endParaRPr>
          </a:p>
        </p:txBody>
      </p:sp>
      <p:pic>
        <p:nvPicPr>
          <p:cNvPr id="3" name="Picture 2" descr="Cell phone screen showing Messages in BigFuture School">
            <a:extLst>
              <a:ext uri="{FF2B5EF4-FFF2-40B4-BE49-F238E27FC236}">
                <a16:creationId xmlns:a16="http://schemas.microsoft.com/office/drawing/2014/main" id="{9B896BC3-4A98-B117-B839-7FBC491A5B16}"/>
              </a:ext>
            </a:extLst>
          </p:cNvPr>
          <p:cNvPicPr>
            <a:picLocks noChangeAspect="1"/>
          </p:cNvPicPr>
          <p:nvPr/>
        </p:nvPicPr>
        <p:blipFill>
          <a:blip r:embed="rId5"/>
          <a:srcRect t="4828" r="13528" b="6235"/>
          <a:stretch/>
        </p:blipFill>
        <p:spPr>
          <a:xfrm>
            <a:off x="8594004" y="381562"/>
            <a:ext cx="3142771" cy="5740116"/>
          </a:xfrm>
          <a:prstGeom prst="rect">
            <a:avLst/>
          </a:prstGeom>
        </p:spPr>
      </p:pic>
      <p:pic>
        <p:nvPicPr>
          <p:cNvPr id="5122" name="Picture 2">
            <a:extLst>
              <a:ext uri="{FF2B5EF4-FFF2-40B4-BE49-F238E27FC236}">
                <a16:creationId xmlns:a16="http://schemas.microsoft.com/office/drawing/2014/main" id="{96BCD512-DF04-8EE0-DA6C-ECB4156E418F}"/>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6660" y="381562"/>
            <a:ext cx="2680261" cy="5508434"/>
          </a:xfrm>
          <a:prstGeom prst="rect">
            <a:avLst/>
          </a:prstGeom>
          <a:noFill/>
          <a:extLst>
            <a:ext uri="{909E8E84-426E-40DD-AFC4-6F175D3DCCD1}">
              <a14:hiddenFill xmlns:a14="http://schemas.microsoft.com/office/drawing/2010/main">
                <a:solidFill>
                  <a:srgbClr val="FFFFFF"/>
                </a:solidFill>
              </a14:hiddenFill>
            </a:ext>
          </a:extLst>
        </p:spPr>
      </p:pic>
      <p:pic>
        <p:nvPicPr>
          <p:cNvPr id="10" name="Audio 9">
            <a:hlinkClick r:id="" action="ppaction://media"/>
            <a:extLst>
              <a:ext uri="{FF2B5EF4-FFF2-40B4-BE49-F238E27FC236}">
                <a16:creationId xmlns:a16="http://schemas.microsoft.com/office/drawing/2014/main" id="{DFD80FBF-BA53-DF4E-B5B2-2928F29F3F19}"/>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578225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5553">
        <p159:morph option="byObject"/>
      </p:transition>
    </mc:Choice>
    <mc:Fallback xmlns="">
      <p:transition spd="slow" advTm="355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Connect with Colleges using Connections</a:t>
            </a:r>
          </a:p>
        </p:txBody>
      </p:sp>
      <p:pic>
        <p:nvPicPr>
          <p:cNvPr id="6" name="Picture 5" descr="Three cellphone images of the Connections feature in the BigFuture School app.">
            <a:extLst>
              <a:ext uri="{FF2B5EF4-FFF2-40B4-BE49-F238E27FC236}">
                <a16:creationId xmlns:a16="http://schemas.microsoft.com/office/drawing/2014/main" id="{2320103E-25A5-BBB7-42E6-FDA33685626E}"/>
              </a:ext>
            </a:extLst>
          </p:cNvPr>
          <p:cNvPicPr>
            <a:picLocks noChangeAspect="1"/>
          </p:cNvPicPr>
          <p:nvPr/>
        </p:nvPicPr>
        <p:blipFill>
          <a:blip r:embed="rId3"/>
          <a:stretch>
            <a:fillRect/>
          </a:stretch>
        </p:blipFill>
        <p:spPr>
          <a:xfrm>
            <a:off x="2715746" y="1495957"/>
            <a:ext cx="8059830" cy="4200759"/>
          </a:xfrm>
          <a:prstGeom prst="rect">
            <a:avLst/>
          </a:prstGeom>
        </p:spPr>
      </p:pic>
    </p:spTree>
    <p:extLst>
      <p:ext uri="{BB962C8B-B14F-4D97-AF65-F5344CB8AC3E}">
        <p14:creationId xmlns:p14="http://schemas.microsoft.com/office/powerpoint/2010/main" val="23217199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44F16-4E4E-9BC0-A3AA-684B0F3541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892879-3810-C76F-CDD9-86692F84E9BC}"/>
              </a:ext>
            </a:extLst>
          </p:cNvPr>
          <p:cNvSpPr>
            <a:spLocks noGrp="1"/>
          </p:cNvSpPr>
          <p:nvPr>
            <p:ph type="title"/>
          </p:nvPr>
        </p:nvSpPr>
        <p:spPr>
          <a:xfrm>
            <a:off x="625154" y="501844"/>
            <a:ext cx="10944220" cy="413164"/>
          </a:xfrm>
        </p:spPr>
        <p:txBody>
          <a:bodyPr/>
          <a:lstStyle/>
          <a:p>
            <a:r>
              <a:rPr lang="en-US" sz="3400" dirty="0"/>
              <a:t>Using BigFuture</a:t>
            </a:r>
          </a:p>
        </p:txBody>
      </p:sp>
      <p:sp>
        <p:nvSpPr>
          <p:cNvPr id="17" name="Text Placeholder 9">
            <a:extLst>
              <a:ext uri="{FF2B5EF4-FFF2-40B4-BE49-F238E27FC236}">
                <a16:creationId xmlns:a16="http://schemas.microsoft.com/office/drawing/2014/main" id="{1D2B8A84-33BC-7D90-EB04-B33DE3FAFC46}"/>
              </a:ext>
            </a:extLst>
          </p:cNvPr>
          <p:cNvSpPr txBox="1">
            <a:spLocks/>
          </p:cNvSpPr>
          <p:nvPr/>
        </p:nvSpPr>
        <p:spPr>
          <a:xfrm>
            <a:off x="6313050" y="1463715"/>
            <a:ext cx="5492797" cy="3836850"/>
          </a:xfrm>
          <a:prstGeom prst="rect">
            <a:avLst/>
          </a:prstGeom>
        </p:spPr>
        <p:txBody>
          <a:bodyPr numCol="2" spcCol="457200"/>
          <a:lstStyle>
            <a:lvl1pPr marL="162775" marR="0" indent="-162775" algn="l" defTabSz="931433" rtl="0" eaLnBrk="1" fontAlgn="base" latinLnBrk="0" hangingPunct="1">
              <a:lnSpc>
                <a:spcPct val="120000"/>
              </a:lnSpc>
              <a:spcBef>
                <a:spcPct val="40000"/>
              </a:spcBef>
              <a:spcAft>
                <a:spcPts val="285"/>
              </a:spcAft>
              <a:buClr>
                <a:srgbClr val="324DC7"/>
              </a:buClr>
              <a:buSzPct val="80000"/>
              <a:buFont typeface="Verdana" pitchFamily="34" charset="0"/>
              <a:buChar char="•"/>
              <a:tabLst/>
              <a:defRPr kumimoji="0" lang="en-US" altLang="zh-CN" sz="1709" b="0" i="0" u="none" strike="noStrike" kern="1200" cap="none" spc="0" normalizeH="0" baseline="0" noProof="1">
                <a:ln>
                  <a:noFill/>
                </a:ln>
                <a:solidFill>
                  <a:srgbClr val="1E1E1E"/>
                </a:solidFill>
                <a:effectLst/>
                <a:uLnTx/>
                <a:uFillTx/>
                <a:latin typeface="+mn-lt"/>
                <a:ea typeface="+mn-ea"/>
                <a:cs typeface="+mn-cs"/>
              </a:defRPr>
            </a:lvl1pPr>
            <a:lvl2pPr marL="325549" marR="0" indent="-113038" algn="l" defTabSz="931433" rtl="0" eaLnBrk="1" fontAlgn="base" latinLnBrk="0" hangingPunct="1">
              <a:lnSpc>
                <a:spcPct val="120000"/>
              </a:lnSpc>
              <a:spcBef>
                <a:spcPct val="20000"/>
              </a:spcBef>
              <a:spcAft>
                <a:spcPts val="285"/>
              </a:spcAft>
              <a:buClr>
                <a:srgbClr val="324DC7"/>
              </a:buClr>
              <a:buSzPct val="80000"/>
              <a:buFont typeface="Verdana"/>
              <a:buChar char="-"/>
              <a:tabLst/>
              <a:defRPr lang="en-CA" altLang="zh-CN" sz="1519" kern="1200" baseline="0" noProof="1">
                <a:solidFill>
                  <a:srgbClr val="1E1E1E"/>
                </a:solidFill>
                <a:latin typeface="+mn-lt"/>
                <a:ea typeface="+mn-ea"/>
                <a:cs typeface="+mn-cs"/>
              </a:defRPr>
            </a:lvl2pPr>
            <a:lvl3pPr marL="434066" marR="0" indent="-87416" algn="l" defTabSz="931433" rtl="0" eaLnBrk="1" fontAlgn="base" latinLnBrk="0" hangingPunct="1">
              <a:lnSpc>
                <a:spcPct val="120000"/>
              </a:lnSpc>
              <a:spcBef>
                <a:spcPct val="20000"/>
              </a:spcBef>
              <a:spcAft>
                <a:spcPts val="285"/>
              </a:spcAft>
              <a:buClr>
                <a:srgbClr val="324DC7"/>
              </a:buClr>
              <a:buSzPct val="80000"/>
              <a:buFont typeface="Marlett" pitchFamily="2" charset="2"/>
              <a:buChar char="8"/>
              <a:tabLst/>
              <a:defRPr lang="zh-CN" altLang="en-US" sz="1519" kern="1200" noProof="1">
                <a:solidFill>
                  <a:srgbClr val="1E1E1E"/>
                </a:solidFill>
                <a:latin typeface="+mn-lt"/>
                <a:ea typeface="+mn-ea"/>
                <a:cs typeface="+mn-cs"/>
              </a:defRPr>
            </a:lvl3pPr>
            <a:lvl4pPr marL="705357" marR="0" indent="-144689" algn="l" defTabSz="931678" rtl="0" eaLnBrk="1" fontAlgn="auto" latinLnBrk="0" hangingPunct="1">
              <a:lnSpc>
                <a:spcPct val="120000"/>
              </a:lnSpc>
              <a:spcBef>
                <a:spcPct val="20000"/>
              </a:spcBef>
              <a:spcAft>
                <a:spcPts val="285"/>
              </a:spcAft>
              <a:buClr>
                <a:srgbClr val="324DC7"/>
              </a:buClr>
              <a:buSzPct val="80000"/>
              <a:buFont typeface="Verdana" pitchFamily="34" charset="0"/>
              <a:buChar char="-"/>
              <a:tabLst/>
              <a:defRPr lang="en-CA" altLang="zh-CN" sz="1519" kern="1200">
                <a:solidFill>
                  <a:srgbClr val="1E1E1E"/>
                </a:solidFill>
                <a:latin typeface="+mn-lt"/>
                <a:ea typeface="+mn-ea"/>
                <a:cs typeface="+mn-cs"/>
              </a:defRPr>
            </a:lvl4pPr>
            <a:lvl5pPr marL="868131" indent="-123588" algn="l" defTabSz="931678" rtl="0" eaLnBrk="1" latinLnBrk="0" hangingPunct="1">
              <a:lnSpc>
                <a:spcPct val="120000"/>
              </a:lnSpc>
              <a:spcBef>
                <a:spcPct val="20000"/>
              </a:spcBef>
              <a:spcAft>
                <a:spcPts val="285"/>
              </a:spcAft>
              <a:buClr>
                <a:srgbClr val="324DC7"/>
              </a:buClr>
              <a:buSzPct val="80000"/>
              <a:buFont typeface="Arial" pitchFamily="34" charset="0"/>
              <a:buChar char="»"/>
              <a:tabLst/>
              <a:defRPr sz="1519" kern="1200">
                <a:solidFill>
                  <a:srgbClr val="1E1E1E"/>
                </a:solidFill>
                <a:latin typeface="+mn-lt"/>
                <a:ea typeface="Roboto" panose="02000000000000000000" pitchFamily="2" charset="0"/>
                <a:cs typeface="Roboto" panose="02000000000000000000" pitchFamily="2" charset="0"/>
              </a:defRPr>
            </a:lvl5pPr>
            <a:lvl6pPr marL="256211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6pPr>
            <a:lvl7pPr marL="302795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7pPr>
            <a:lvl8pPr marL="3493795"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8pPr>
            <a:lvl9pPr marL="3959634"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9pPr>
          </a:lstStyle>
          <a:p>
            <a:pPr marL="0" indent="0">
              <a:buNone/>
            </a:pPr>
            <a:endParaRPr lang="en-US"/>
          </a:p>
        </p:txBody>
      </p:sp>
      <p:sp>
        <p:nvSpPr>
          <p:cNvPr id="5" name="Subtitle 7">
            <a:extLst>
              <a:ext uri="{FF2B5EF4-FFF2-40B4-BE49-F238E27FC236}">
                <a16:creationId xmlns:a16="http://schemas.microsoft.com/office/drawing/2014/main" id="{22E53B86-CE32-3F35-2256-68CB877F409E}"/>
              </a:ext>
            </a:extLst>
          </p:cNvPr>
          <p:cNvSpPr>
            <a:spLocks noGrp="1"/>
          </p:cNvSpPr>
          <p:nvPr>
            <p:ph type="subTitle" idx="1"/>
          </p:nvPr>
        </p:nvSpPr>
        <p:spPr>
          <a:xfrm>
            <a:off x="625154" y="1073137"/>
            <a:ext cx="11400000" cy="450000"/>
          </a:xfrm>
        </p:spPr>
        <p:txBody>
          <a:bodyPr/>
          <a:lstStyle/>
          <a:p>
            <a:r>
              <a:rPr lang="en-US" sz="1800"/>
              <a:t>BigFuture brings together a trusted community to help each and every learner own their future.</a:t>
            </a:r>
          </a:p>
        </p:txBody>
      </p:sp>
      <p:sp>
        <p:nvSpPr>
          <p:cNvPr id="6" name="Text Placeholder 9">
            <a:extLst>
              <a:ext uri="{FF2B5EF4-FFF2-40B4-BE49-F238E27FC236}">
                <a16:creationId xmlns:a16="http://schemas.microsoft.com/office/drawing/2014/main" id="{DBECBD71-DCB0-BCF1-A5C7-DBFBBC4ED328}"/>
              </a:ext>
            </a:extLst>
          </p:cNvPr>
          <p:cNvSpPr>
            <a:spLocks noGrp="1"/>
          </p:cNvSpPr>
          <p:nvPr>
            <p:ph type="body" sz="quarter" idx="10"/>
          </p:nvPr>
        </p:nvSpPr>
        <p:spPr>
          <a:xfrm>
            <a:off x="625154" y="1583137"/>
            <a:ext cx="11400000" cy="3200000"/>
          </a:xfrm>
        </p:spPr>
        <p:txBody>
          <a:bodyPr numCol="1"/>
          <a:lstStyle/>
          <a:p>
            <a:pPr marL="0" indent="0">
              <a:buNone/>
            </a:pPr>
            <a:r>
              <a:rPr lang="en-US" sz="1800" dirty="0"/>
              <a:t>BigFuture provides two complementary tools to help students explore their college and career options and plan for what comes next.</a:t>
            </a:r>
          </a:p>
          <a:p>
            <a:pPr marL="0" indent="0">
              <a:buNone/>
            </a:pPr>
            <a:endParaRPr lang="en-US" dirty="0"/>
          </a:p>
        </p:txBody>
      </p:sp>
      <p:pic>
        <p:nvPicPr>
          <p:cNvPr id="7" name="Picture 2">
            <a:extLst>
              <a:ext uri="{FF2B5EF4-FFF2-40B4-BE49-F238E27FC236}">
                <a16:creationId xmlns:a16="http://schemas.microsoft.com/office/drawing/2014/main" id="{CEEC2B7C-0C4F-31C4-10AC-CE073D9894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93" y="2118422"/>
            <a:ext cx="5626407" cy="39547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a:extLst>
              <a:ext uri="{FF2B5EF4-FFF2-40B4-BE49-F238E27FC236}">
                <a16:creationId xmlns:a16="http://schemas.microsoft.com/office/drawing/2014/main" id="{6EBB7361-4228-107B-4064-67892D9E1D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4940" y="2455842"/>
            <a:ext cx="4133148" cy="2693240"/>
          </a:xfrm>
          <a:prstGeom prst="rect">
            <a:avLst/>
          </a:prstGeom>
          <a:noFill/>
          <a:extLst>
            <a:ext uri="{909E8E84-426E-40DD-AFC4-6F175D3DCCD1}">
              <a14:hiddenFill xmlns:a14="http://schemas.microsoft.com/office/drawing/2010/main">
                <a:solidFill>
                  <a:srgbClr val="FFFFFF"/>
                </a:solidFill>
              </a14:hiddenFill>
            </a:ext>
          </a:extLst>
        </p:spPr>
      </p:pic>
      <p:sp>
        <p:nvSpPr>
          <p:cNvPr id="10" name="Subtitle 7">
            <a:extLst>
              <a:ext uri="{FF2B5EF4-FFF2-40B4-BE49-F238E27FC236}">
                <a16:creationId xmlns:a16="http://schemas.microsoft.com/office/drawing/2014/main" id="{D7781971-543A-EE31-D677-0F02451B494E}"/>
              </a:ext>
            </a:extLst>
          </p:cNvPr>
          <p:cNvSpPr txBox="1">
            <a:spLocks/>
          </p:cNvSpPr>
          <p:nvPr/>
        </p:nvSpPr>
        <p:spPr>
          <a:xfrm>
            <a:off x="742689" y="5473793"/>
            <a:ext cx="2790108" cy="388161"/>
          </a:xfrm>
          <a:prstGeom prst="rect">
            <a:avLst/>
          </a:prstGeom>
        </p:spPr>
        <p:txBody>
          <a:bodyPr lIns="0" rIns="0">
            <a:noAutofit/>
          </a:bodyPr>
          <a:lstStyle>
            <a:lvl1pPr marL="0" marR="0" indent="0" algn="l"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kumimoji="0" lang="en-US" altLang="zh-CN" sz="1709" b="1" i="0" u="none" strike="noStrike" kern="1200" cap="none" spc="0" normalizeH="0" baseline="0" noProof="1">
                <a:ln>
                  <a:noFill/>
                </a:ln>
                <a:solidFill>
                  <a:srgbClr val="324DC7"/>
                </a:solidFill>
                <a:effectLst/>
                <a:uLnTx/>
                <a:uFillTx/>
                <a:latin typeface="+mn-lt"/>
                <a:ea typeface="+mn-ea"/>
                <a:cs typeface="+mn-cs"/>
              </a:defRPr>
            </a:lvl1pPr>
            <a:lvl2pPr marL="465839" marR="0" indent="0" algn="ctr" defTabSz="931433" rtl="0" eaLnBrk="1" fontAlgn="base" latinLnBrk="0" hangingPunct="1">
              <a:lnSpc>
                <a:spcPct val="100000"/>
              </a:lnSpc>
              <a:spcBef>
                <a:spcPct val="20000"/>
              </a:spcBef>
              <a:spcAft>
                <a:spcPct val="0"/>
              </a:spcAft>
              <a:buClr>
                <a:srgbClr val="324DC7"/>
              </a:buClr>
              <a:buSzPts val="2200"/>
              <a:buFont typeface="Verdana"/>
              <a:buNone/>
              <a:tabLst/>
              <a:defRPr lang="en-CA" altLang="zh-CN" sz="1519" kern="1200" baseline="0" noProof="1">
                <a:solidFill>
                  <a:srgbClr val="1E1E1E">
                    <a:tint val="75000"/>
                  </a:srgbClr>
                </a:solidFill>
                <a:latin typeface="+mn-lt"/>
                <a:ea typeface="+mn-ea"/>
                <a:cs typeface="+mn-cs"/>
              </a:defRPr>
            </a:lvl2pPr>
            <a:lvl3pPr marL="931678" marR="0" indent="0" algn="ctr" defTabSz="931433" rtl="0" eaLnBrk="1" fontAlgn="base" latinLnBrk="0" hangingPunct="1">
              <a:lnSpc>
                <a:spcPct val="100000"/>
              </a:lnSpc>
              <a:spcBef>
                <a:spcPct val="20000"/>
              </a:spcBef>
              <a:spcAft>
                <a:spcPct val="0"/>
              </a:spcAft>
              <a:buClr>
                <a:srgbClr val="324DC7"/>
              </a:buClr>
              <a:buSzPts val="2200"/>
              <a:buFont typeface="Marlett" pitchFamily="2" charset="2"/>
              <a:buNone/>
              <a:tabLst/>
              <a:defRPr lang="zh-CN" altLang="en-US" sz="1519" kern="1200" noProof="1">
                <a:solidFill>
                  <a:srgbClr val="1E1E1E">
                    <a:tint val="75000"/>
                  </a:srgbClr>
                </a:solidFill>
                <a:latin typeface="+mn-lt"/>
                <a:ea typeface="+mn-ea"/>
                <a:cs typeface="+mn-cs"/>
              </a:defRPr>
            </a:lvl3pPr>
            <a:lvl4pPr marL="1397518" marR="0" indent="0" algn="ctr" defTabSz="931678" rtl="0" eaLnBrk="1" fontAlgn="auto" latinLnBrk="0" hangingPunct="1">
              <a:lnSpc>
                <a:spcPct val="100000"/>
              </a:lnSpc>
              <a:spcBef>
                <a:spcPct val="20000"/>
              </a:spcBef>
              <a:spcAft>
                <a:spcPts val="0"/>
              </a:spcAft>
              <a:buClr>
                <a:srgbClr val="324DC7"/>
              </a:buClr>
              <a:buSzTx/>
              <a:buFont typeface="Verdana" pitchFamily="34" charset="0"/>
              <a:buNone/>
              <a:tabLst/>
              <a:defRPr lang="en-CA" altLang="zh-CN" sz="1519" kern="1200">
                <a:solidFill>
                  <a:srgbClr val="1E1E1E">
                    <a:tint val="75000"/>
                  </a:srgbClr>
                </a:solidFill>
                <a:latin typeface="+mn-lt"/>
                <a:ea typeface="+mn-ea"/>
                <a:cs typeface="+mn-cs"/>
              </a:defRPr>
            </a:lvl4pPr>
            <a:lvl5pPr marL="1863357" indent="0" algn="ctr" defTabSz="931678" rtl="0" eaLnBrk="1" latinLnBrk="0" hangingPunct="1">
              <a:spcBef>
                <a:spcPct val="20000"/>
              </a:spcBef>
              <a:buFont typeface="Arial" pitchFamily="34" charset="0"/>
              <a:buNone/>
              <a:defRPr sz="2279" kern="1200">
                <a:solidFill>
                  <a:srgbClr val="1E1E1E">
                    <a:tint val="75000"/>
                  </a:srgbClr>
                </a:solidFill>
                <a:latin typeface="Verdana" pitchFamily="34" charset="0"/>
                <a:ea typeface="+mn-ea"/>
                <a:cs typeface="+mn-cs"/>
              </a:defRPr>
            </a:lvl5pPr>
            <a:lvl6pPr marL="2329196"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6pPr>
            <a:lvl7pPr marL="279503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7pPr>
            <a:lvl8pPr marL="326087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8pPr>
            <a:lvl9pPr marL="3726714"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9pPr>
          </a:lstStyle>
          <a:p>
            <a:pPr algn="ctr"/>
            <a:r>
              <a:rPr lang="en-US" sz="2400">
                <a:solidFill>
                  <a:srgbClr val="324DC7"/>
                </a:solidFill>
              </a:rPr>
              <a:t>BigFuture.org</a:t>
            </a:r>
          </a:p>
        </p:txBody>
      </p:sp>
      <p:sp>
        <p:nvSpPr>
          <p:cNvPr id="12" name="Subtitle 7">
            <a:extLst>
              <a:ext uri="{FF2B5EF4-FFF2-40B4-BE49-F238E27FC236}">
                <a16:creationId xmlns:a16="http://schemas.microsoft.com/office/drawing/2014/main" id="{2B56F4E3-4CA7-4817-0099-59290474A5F5}"/>
              </a:ext>
            </a:extLst>
          </p:cNvPr>
          <p:cNvSpPr txBox="1">
            <a:spLocks/>
          </p:cNvSpPr>
          <p:nvPr/>
        </p:nvSpPr>
        <p:spPr>
          <a:xfrm>
            <a:off x="3014428" y="5568215"/>
            <a:ext cx="2927429" cy="388161"/>
          </a:xfrm>
          <a:prstGeom prst="rect">
            <a:avLst/>
          </a:prstGeom>
        </p:spPr>
        <p:txBody>
          <a:bodyPr lIns="0" rIns="0">
            <a:noAutofit/>
          </a:bodyPr>
          <a:lstStyle>
            <a:lvl1pPr marL="0" marR="0" indent="0" algn="l"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kumimoji="0" lang="en-US" altLang="zh-CN" sz="1709" b="1" i="0" u="none" strike="noStrike" kern="1200" cap="none" spc="0" normalizeH="0" baseline="0" noProof="1">
                <a:ln>
                  <a:noFill/>
                </a:ln>
                <a:solidFill>
                  <a:srgbClr val="324DC7"/>
                </a:solidFill>
                <a:effectLst/>
                <a:uLnTx/>
                <a:uFillTx/>
                <a:latin typeface="+mn-lt"/>
                <a:ea typeface="+mn-ea"/>
                <a:cs typeface="+mn-cs"/>
              </a:defRPr>
            </a:lvl1pPr>
            <a:lvl2pPr marL="465839" marR="0" indent="0" algn="ctr" defTabSz="931433" rtl="0" eaLnBrk="1" fontAlgn="base" latinLnBrk="0" hangingPunct="1">
              <a:lnSpc>
                <a:spcPct val="100000"/>
              </a:lnSpc>
              <a:spcBef>
                <a:spcPct val="20000"/>
              </a:spcBef>
              <a:spcAft>
                <a:spcPct val="0"/>
              </a:spcAft>
              <a:buClr>
                <a:srgbClr val="324DC7"/>
              </a:buClr>
              <a:buSzPts val="2200"/>
              <a:buFont typeface="Verdana"/>
              <a:buNone/>
              <a:tabLst/>
              <a:defRPr lang="en-CA" altLang="zh-CN" sz="1519" kern="1200" baseline="0" noProof="1">
                <a:solidFill>
                  <a:srgbClr val="1E1E1E">
                    <a:tint val="75000"/>
                  </a:srgbClr>
                </a:solidFill>
                <a:latin typeface="+mn-lt"/>
                <a:ea typeface="+mn-ea"/>
                <a:cs typeface="+mn-cs"/>
              </a:defRPr>
            </a:lvl2pPr>
            <a:lvl3pPr marL="931678" marR="0" indent="0" algn="ctr" defTabSz="931433" rtl="0" eaLnBrk="1" fontAlgn="base" latinLnBrk="0" hangingPunct="1">
              <a:lnSpc>
                <a:spcPct val="100000"/>
              </a:lnSpc>
              <a:spcBef>
                <a:spcPct val="20000"/>
              </a:spcBef>
              <a:spcAft>
                <a:spcPct val="0"/>
              </a:spcAft>
              <a:buClr>
                <a:srgbClr val="324DC7"/>
              </a:buClr>
              <a:buSzPts val="2200"/>
              <a:buFont typeface="Marlett" pitchFamily="2" charset="2"/>
              <a:buNone/>
              <a:tabLst/>
              <a:defRPr lang="zh-CN" altLang="en-US" sz="1519" kern="1200" noProof="1">
                <a:solidFill>
                  <a:srgbClr val="1E1E1E">
                    <a:tint val="75000"/>
                  </a:srgbClr>
                </a:solidFill>
                <a:latin typeface="+mn-lt"/>
                <a:ea typeface="+mn-ea"/>
                <a:cs typeface="+mn-cs"/>
              </a:defRPr>
            </a:lvl3pPr>
            <a:lvl4pPr marL="1397518" marR="0" indent="0" algn="ctr" defTabSz="931678" rtl="0" eaLnBrk="1" fontAlgn="auto" latinLnBrk="0" hangingPunct="1">
              <a:lnSpc>
                <a:spcPct val="100000"/>
              </a:lnSpc>
              <a:spcBef>
                <a:spcPct val="20000"/>
              </a:spcBef>
              <a:spcAft>
                <a:spcPts val="0"/>
              </a:spcAft>
              <a:buClr>
                <a:srgbClr val="324DC7"/>
              </a:buClr>
              <a:buSzTx/>
              <a:buFont typeface="Verdana" pitchFamily="34" charset="0"/>
              <a:buNone/>
              <a:tabLst/>
              <a:defRPr lang="en-CA" altLang="zh-CN" sz="1519" kern="1200">
                <a:solidFill>
                  <a:srgbClr val="1E1E1E">
                    <a:tint val="75000"/>
                  </a:srgbClr>
                </a:solidFill>
                <a:latin typeface="+mn-lt"/>
                <a:ea typeface="+mn-ea"/>
                <a:cs typeface="+mn-cs"/>
              </a:defRPr>
            </a:lvl4pPr>
            <a:lvl5pPr marL="1863357" indent="0" algn="ctr" defTabSz="931678" rtl="0" eaLnBrk="1" latinLnBrk="0" hangingPunct="1">
              <a:spcBef>
                <a:spcPct val="20000"/>
              </a:spcBef>
              <a:buFont typeface="Arial" pitchFamily="34" charset="0"/>
              <a:buNone/>
              <a:defRPr sz="2279" kern="1200">
                <a:solidFill>
                  <a:srgbClr val="1E1E1E">
                    <a:tint val="75000"/>
                  </a:srgbClr>
                </a:solidFill>
                <a:latin typeface="Verdana" pitchFamily="34" charset="0"/>
                <a:ea typeface="+mn-ea"/>
                <a:cs typeface="+mn-cs"/>
              </a:defRPr>
            </a:lvl5pPr>
            <a:lvl6pPr marL="2329196"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6pPr>
            <a:lvl7pPr marL="279503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7pPr>
            <a:lvl8pPr marL="326087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8pPr>
            <a:lvl9pPr marL="3726714"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9pPr>
          </a:lstStyle>
          <a:p>
            <a:pPr algn="ctr"/>
            <a:r>
              <a:rPr lang="en-US" sz="1600">
                <a:solidFill>
                  <a:srgbClr val="324DC7"/>
                </a:solidFill>
              </a:rPr>
              <a:t>(Available to all students)</a:t>
            </a:r>
          </a:p>
        </p:txBody>
      </p:sp>
      <p:pic>
        <p:nvPicPr>
          <p:cNvPr id="14" name="Picture 5" descr="A cell phone screen with a blue background&#10;&#10;Description automatically generated">
            <a:extLst>
              <a:ext uri="{FF2B5EF4-FFF2-40B4-BE49-F238E27FC236}">
                <a16:creationId xmlns:a16="http://schemas.microsoft.com/office/drawing/2014/main" id="{B327992D-A101-1E6B-EA0A-66F60D717B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74339" y="1981891"/>
            <a:ext cx="1661655" cy="3415010"/>
          </a:xfrm>
          <a:prstGeom prst="rect">
            <a:avLst/>
          </a:prstGeom>
          <a:noFill/>
          <a:extLst>
            <a:ext uri="{909E8E84-426E-40DD-AFC4-6F175D3DCCD1}">
              <a14:hiddenFill xmlns:a14="http://schemas.microsoft.com/office/drawing/2010/main">
                <a:solidFill>
                  <a:srgbClr val="FFFFFF"/>
                </a:solidFill>
              </a14:hiddenFill>
            </a:ext>
          </a:extLst>
        </p:spPr>
      </p:pic>
      <p:sp>
        <p:nvSpPr>
          <p:cNvPr id="18" name="Subtitle 7">
            <a:extLst>
              <a:ext uri="{FF2B5EF4-FFF2-40B4-BE49-F238E27FC236}">
                <a16:creationId xmlns:a16="http://schemas.microsoft.com/office/drawing/2014/main" id="{75B289C2-0127-BB98-3913-80C992EB93C6}"/>
              </a:ext>
            </a:extLst>
          </p:cNvPr>
          <p:cNvSpPr txBox="1">
            <a:spLocks/>
          </p:cNvSpPr>
          <p:nvPr/>
        </p:nvSpPr>
        <p:spPr>
          <a:xfrm>
            <a:off x="7484040" y="5370014"/>
            <a:ext cx="3343221" cy="421832"/>
          </a:xfrm>
          <a:prstGeom prst="rect">
            <a:avLst/>
          </a:prstGeom>
        </p:spPr>
        <p:txBody>
          <a:bodyPr lIns="0" rIns="0">
            <a:noAutofit/>
          </a:bodyPr>
          <a:lstStyle>
            <a:lvl1pPr marL="0" marR="0" indent="0" algn="l"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kumimoji="0" lang="en-US" altLang="zh-CN" sz="1709" b="1" i="0" u="none" strike="noStrike" kern="1200" cap="none" spc="0" normalizeH="0" baseline="0" noProof="1">
                <a:ln>
                  <a:noFill/>
                </a:ln>
                <a:solidFill>
                  <a:srgbClr val="324DC7"/>
                </a:solidFill>
                <a:effectLst/>
                <a:uLnTx/>
                <a:uFillTx/>
                <a:latin typeface="+mn-lt"/>
                <a:ea typeface="+mn-ea"/>
                <a:cs typeface="+mn-cs"/>
              </a:defRPr>
            </a:lvl1pPr>
            <a:lvl2pPr marL="465839" marR="0" indent="0" algn="ctr" defTabSz="931433" rtl="0" eaLnBrk="1" fontAlgn="base" latinLnBrk="0" hangingPunct="1">
              <a:lnSpc>
                <a:spcPct val="100000"/>
              </a:lnSpc>
              <a:spcBef>
                <a:spcPct val="20000"/>
              </a:spcBef>
              <a:spcAft>
                <a:spcPct val="0"/>
              </a:spcAft>
              <a:buClr>
                <a:srgbClr val="324DC7"/>
              </a:buClr>
              <a:buSzPts val="2200"/>
              <a:buFont typeface="Verdana"/>
              <a:buNone/>
              <a:tabLst/>
              <a:defRPr lang="en-CA" altLang="zh-CN" sz="1519" kern="1200" baseline="0" noProof="1">
                <a:solidFill>
                  <a:srgbClr val="1E1E1E">
                    <a:tint val="75000"/>
                  </a:srgbClr>
                </a:solidFill>
                <a:latin typeface="+mn-lt"/>
                <a:ea typeface="+mn-ea"/>
                <a:cs typeface="+mn-cs"/>
              </a:defRPr>
            </a:lvl2pPr>
            <a:lvl3pPr marL="931678" marR="0" indent="0" algn="ctr" defTabSz="931433" rtl="0" eaLnBrk="1" fontAlgn="base" latinLnBrk="0" hangingPunct="1">
              <a:lnSpc>
                <a:spcPct val="100000"/>
              </a:lnSpc>
              <a:spcBef>
                <a:spcPct val="20000"/>
              </a:spcBef>
              <a:spcAft>
                <a:spcPct val="0"/>
              </a:spcAft>
              <a:buClr>
                <a:srgbClr val="324DC7"/>
              </a:buClr>
              <a:buSzPts val="2200"/>
              <a:buFont typeface="Marlett" pitchFamily="2" charset="2"/>
              <a:buNone/>
              <a:tabLst/>
              <a:defRPr lang="zh-CN" altLang="en-US" sz="1519" kern="1200" noProof="1">
                <a:solidFill>
                  <a:srgbClr val="1E1E1E">
                    <a:tint val="75000"/>
                  </a:srgbClr>
                </a:solidFill>
                <a:latin typeface="+mn-lt"/>
                <a:ea typeface="+mn-ea"/>
                <a:cs typeface="+mn-cs"/>
              </a:defRPr>
            </a:lvl3pPr>
            <a:lvl4pPr marL="1397518" marR="0" indent="0" algn="ctr" defTabSz="931678" rtl="0" eaLnBrk="1" fontAlgn="auto" latinLnBrk="0" hangingPunct="1">
              <a:lnSpc>
                <a:spcPct val="100000"/>
              </a:lnSpc>
              <a:spcBef>
                <a:spcPct val="20000"/>
              </a:spcBef>
              <a:spcAft>
                <a:spcPts val="0"/>
              </a:spcAft>
              <a:buClr>
                <a:srgbClr val="324DC7"/>
              </a:buClr>
              <a:buSzTx/>
              <a:buFont typeface="Verdana" pitchFamily="34" charset="0"/>
              <a:buNone/>
              <a:tabLst/>
              <a:defRPr lang="en-CA" altLang="zh-CN" sz="1519" kern="1200">
                <a:solidFill>
                  <a:srgbClr val="1E1E1E">
                    <a:tint val="75000"/>
                  </a:srgbClr>
                </a:solidFill>
                <a:latin typeface="+mn-lt"/>
                <a:ea typeface="+mn-ea"/>
                <a:cs typeface="+mn-cs"/>
              </a:defRPr>
            </a:lvl4pPr>
            <a:lvl5pPr marL="1863357" indent="0" algn="ctr" defTabSz="931678" rtl="0" eaLnBrk="1" latinLnBrk="0" hangingPunct="1">
              <a:spcBef>
                <a:spcPct val="20000"/>
              </a:spcBef>
              <a:buFont typeface="Arial" pitchFamily="34" charset="0"/>
              <a:buNone/>
              <a:defRPr sz="2279" kern="1200">
                <a:solidFill>
                  <a:srgbClr val="1E1E1E">
                    <a:tint val="75000"/>
                  </a:srgbClr>
                </a:solidFill>
                <a:latin typeface="Verdana" pitchFamily="34" charset="0"/>
                <a:ea typeface="+mn-ea"/>
                <a:cs typeface="+mn-cs"/>
              </a:defRPr>
            </a:lvl5pPr>
            <a:lvl6pPr marL="2329196"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6pPr>
            <a:lvl7pPr marL="279503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7pPr>
            <a:lvl8pPr marL="326087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8pPr>
            <a:lvl9pPr marL="3726714"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9pPr>
          </a:lstStyle>
          <a:p>
            <a:pPr algn="ctr"/>
            <a:r>
              <a:rPr lang="en-US" sz="2400" dirty="0">
                <a:solidFill>
                  <a:srgbClr val="324DC7"/>
                </a:solidFill>
              </a:rPr>
              <a:t>BigFuture School</a:t>
            </a:r>
          </a:p>
        </p:txBody>
      </p:sp>
      <p:sp>
        <p:nvSpPr>
          <p:cNvPr id="19" name="Subtitle 7">
            <a:extLst>
              <a:ext uri="{FF2B5EF4-FFF2-40B4-BE49-F238E27FC236}">
                <a16:creationId xmlns:a16="http://schemas.microsoft.com/office/drawing/2014/main" id="{DF137619-8FB0-42E3-9486-142E0E301CF2}"/>
              </a:ext>
            </a:extLst>
          </p:cNvPr>
          <p:cNvSpPr txBox="1">
            <a:spLocks/>
          </p:cNvSpPr>
          <p:nvPr/>
        </p:nvSpPr>
        <p:spPr>
          <a:xfrm>
            <a:off x="7027571" y="5735000"/>
            <a:ext cx="4300000" cy="460000"/>
          </a:xfrm>
          <a:prstGeom prst="rect">
            <a:avLst/>
          </a:prstGeom>
        </p:spPr>
        <p:txBody>
          <a:bodyPr lIns="0" rIns="0">
            <a:noAutofit/>
          </a:bodyPr>
          <a:lstStyle>
            <a:lvl1pPr marL="0" marR="0" indent="0" algn="l"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kumimoji="0" lang="en-US" altLang="zh-CN" sz="1709" b="1" i="0" u="none" strike="noStrike" kern="1200" cap="none" spc="0" normalizeH="0" baseline="0" noProof="1">
                <a:ln>
                  <a:noFill/>
                </a:ln>
                <a:solidFill>
                  <a:srgbClr val="324DC7"/>
                </a:solidFill>
                <a:effectLst/>
                <a:uLnTx/>
                <a:uFillTx/>
                <a:latin typeface="+mn-lt"/>
                <a:ea typeface="+mn-ea"/>
                <a:cs typeface="+mn-cs"/>
              </a:defRPr>
            </a:lvl1pPr>
            <a:lvl2pPr marL="465839" marR="0" indent="0" algn="ctr" defTabSz="931433" rtl="0" eaLnBrk="1" fontAlgn="base" latinLnBrk="0" hangingPunct="1">
              <a:lnSpc>
                <a:spcPct val="100000"/>
              </a:lnSpc>
              <a:spcBef>
                <a:spcPct val="20000"/>
              </a:spcBef>
              <a:spcAft>
                <a:spcPct val="0"/>
              </a:spcAft>
              <a:buClr>
                <a:srgbClr val="324DC7"/>
              </a:buClr>
              <a:buSzPts val="2200"/>
              <a:buFont typeface="Verdana"/>
              <a:buNone/>
              <a:tabLst/>
              <a:defRPr lang="en-CA" altLang="zh-CN" sz="1519" kern="1200" baseline="0" noProof="1">
                <a:solidFill>
                  <a:srgbClr val="1E1E1E">
                    <a:tint val="75000"/>
                  </a:srgbClr>
                </a:solidFill>
                <a:latin typeface="+mn-lt"/>
                <a:ea typeface="+mn-ea"/>
                <a:cs typeface="+mn-cs"/>
              </a:defRPr>
            </a:lvl2pPr>
            <a:lvl3pPr marL="931678" marR="0" indent="0" algn="ctr" defTabSz="931433" rtl="0" eaLnBrk="1" fontAlgn="base" latinLnBrk="0" hangingPunct="1">
              <a:lnSpc>
                <a:spcPct val="100000"/>
              </a:lnSpc>
              <a:spcBef>
                <a:spcPct val="20000"/>
              </a:spcBef>
              <a:spcAft>
                <a:spcPct val="0"/>
              </a:spcAft>
              <a:buClr>
                <a:srgbClr val="324DC7"/>
              </a:buClr>
              <a:buSzPts val="2200"/>
              <a:buFont typeface="Marlett" pitchFamily="2" charset="2"/>
              <a:buNone/>
              <a:tabLst/>
              <a:defRPr lang="zh-CN" altLang="en-US" sz="1519" kern="1200" noProof="1">
                <a:solidFill>
                  <a:srgbClr val="1E1E1E">
                    <a:tint val="75000"/>
                  </a:srgbClr>
                </a:solidFill>
                <a:latin typeface="+mn-lt"/>
                <a:ea typeface="+mn-ea"/>
                <a:cs typeface="+mn-cs"/>
              </a:defRPr>
            </a:lvl3pPr>
            <a:lvl4pPr marL="1397518" marR="0" indent="0" algn="ctr" defTabSz="931678" rtl="0" eaLnBrk="1" fontAlgn="auto" latinLnBrk="0" hangingPunct="1">
              <a:lnSpc>
                <a:spcPct val="100000"/>
              </a:lnSpc>
              <a:spcBef>
                <a:spcPct val="20000"/>
              </a:spcBef>
              <a:spcAft>
                <a:spcPts val="0"/>
              </a:spcAft>
              <a:buClr>
                <a:srgbClr val="324DC7"/>
              </a:buClr>
              <a:buSzTx/>
              <a:buFont typeface="Verdana" pitchFamily="34" charset="0"/>
              <a:buNone/>
              <a:tabLst/>
              <a:defRPr lang="en-CA" altLang="zh-CN" sz="1519" kern="1200">
                <a:solidFill>
                  <a:srgbClr val="1E1E1E">
                    <a:tint val="75000"/>
                  </a:srgbClr>
                </a:solidFill>
                <a:latin typeface="+mn-lt"/>
                <a:ea typeface="+mn-ea"/>
                <a:cs typeface="+mn-cs"/>
              </a:defRPr>
            </a:lvl4pPr>
            <a:lvl5pPr marL="1863357" indent="0" algn="ctr" defTabSz="931678" rtl="0" eaLnBrk="1" latinLnBrk="0" hangingPunct="1">
              <a:spcBef>
                <a:spcPct val="20000"/>
              </a:spcBef>
              <a:buFont typeface="Arial" pitchFamily="34" charset="0"/>
              <a:buNone/>
              <a:defRPr sz="2279" kern="1200">
                <a:solidFill>
                  <a:srgbClr val="1E1E1E">
                    <a:tint val="75000"/>
                  </a:srgbClr>
                </a:solidFill>
                <a:latin typeface="Verdana" pitchFamily="34" charset="0"/>
                <a:ea typeface="+mn-ea"/>
                <a:cs typeface="+mn-cs"/>
              </a:defRPr>
            </a:lvl5pPr>
            <a:lvl6pPr marL="2329196"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6pPr>
            <a:lvl7pPr marL="279503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7pPr>
            <a:lvl8pPr marL="326087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8pPr>
            <a:lvl9pPr marL="3726714"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9pPr>
          </a:lstStyle>
          <a:p>
            <a:pPr algn="ctr"/>
            <a:r>
              <a:rPr lang="en-US" sz="1400" dirty="0">
                <a:solidFill>
                  <a:srgbClr val="324DC7"/>
                </a:solidFill>
              </a:rPr>
              <a:t>(Available to in-school SAT Suite of Assessments test takers 13 or older)</a:t>
            </a:r>
          </a:p>
        </p:txBody>
      </p:sp>
    </p:spTree>
    <p:custDataLst>
      <p:tags r:id="rId1"/>
    </p:custDataLst>
    <p:extLst>
      <p:ext uri="{BB962C8B-B14F-4D97-AF65-F5344CB8AC3E}">
        <p14:creationId xmlns:p14="http://schemas.microsoft.com/office/powerpoint/2010/main" val="3908174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484CA-54CD-3B12-CDBA-3BE8C440F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170423-FEAF-90FF-4A1F-00BD08508730}"/>
              </a:ext>
            </a:extLst>
          </p:cNvPr>
          <p:cNvSpPr>
            <a:spLocks noGrp="1"/>
          </p:cNvSpPr>
          <p:nvPr>
            <p:ph type="title"/>
          </p:nvPr>
        </p:nvSpPr>
        <p:spPr>
          <a:xfrm>
            <a:off x="622549" y="496864"/>
            <a:ext cx="10944371" cy="413170"/>
          </a:xfrm>
        </p:spPr>
        <p:txBody>
          <a:bodyPr/>
          <a:lstStyle/>
          <a:p>
            <a:r>
              <a:rPr lang="en-US" sz="3400" dirty="0"/>
              <a:t>BigFuture.org</a:t>
            </a:r>
          </a:p>
        </p:txBody>
      </p:sp>
      <p:sp>
        <p:nvSpPr>
          <p:cNvPr id="18" name="Subtitle 17">
            <a:extLst>
              <a:ext uri="{FF2B5EF4-FFF2-40B4-BE49-F238E27FC236}">
                <a16:creationId xmlns:a16="http://schemas.microsoft.com/office/drawing/2014/main" id="{552775DE-AD50-764D-93AD-F8B971C77A07}"/>
              </a:ext>
            </a:extLst>
          </p:cNvPr>
          <p:cNvSpPr>
            <a:spLocks noGrp="1"/>
          </p:cNvSpPr>
          <p:nvPr>
            <p:ph type="subTitle" idx="1"/>
          </p:nvPr>
        </p:nvSpPr>
        <p:spPr>
          <a:xfrm>
            <a:off x="636513" y="976392"/>
            <a:ext cx="10944373" cy="322910"/>
          </a:xfrm>
        </p:spPr>
        <p:txBody>
          <a:bodyPr/>
          <a:lstStyle/>
          <a:p>
            <a:r>
              <a:rPr lang="en-US" sz="1800">
                <a:solidFill>
                  <a:srgbClr val="324DC7"/>
                </a:solidFill>
              </a:rPr>
              <a:t>With BigFuture.org, all students can envision a future that’s bigger.</a:t>
            </a:r>
          </a:p>
        </p:txBody>
      </p:sp>
      <p:pic>
        <p:nvPicPr>
          <p:cNvPr id="5" name="Picture 3" descr="A computer with a screen on&#10;&#10;">
            <a:extLst>
              <a:ext uri="{FF2B5EF4-FFF2-40B4-BE49-F238E27FC236}">
                <a16:creationId xmlns:a16="http://schemas.microsoft.com/office/drawing/2014/main" id="{C2075CE6-187A-DD57-6F43-24407CACB0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996" y="1446718"/>
            <a:ext cx="6564243" cy="492318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Spanish resource for BigFuture">
            <a:extLst>
              <a:ext uri="{FF2B5EF4-FFF2-40B4-BE49-F238E27FC236}">
                <a16:creationId xmlns:a16="http://schemas.microsoft.com/office/drawing/2014/main" id="{DB4D8C60-A7D3-B982-CF8F-EF75BB9C0BDE}"/>
              </a:ext>
            </a:extLst>
          </p:cNvPr>
          <p:cNvPicPr>
            <a:picLocks noChangeAspect="1"/>
          </p:cNvPicPr>
          <p:nvPr/>
        </p:nvPicPr>
        <p:blipFill>
          <a:blip r:embed="rId6"/>
          <a:stretch>
            <a:fillRect/>
          </a:stretch>
        </p:blipFill>
        <p:spPr>
          <a:xfrm>
            <a:off x="6433946" y="1446718"/>
            <a:ext cx="3911600" cy="5067300"/>
          </a:xfrm>
          <a:prstGeom prst="rect">
            <a:avLst/>
          </a:prstGeom>
        </p:spPr>
      </p:pic>
      <p:pic>
        <p:nvPicPr>
          <p:cNvPr id="4" name="Picture 3">
            <a:extLst>
              <a:ext uri="{FF2B5EF4-FFF2-40B4-BE49-F238E27FC236}">
                <a16:creationId xmlns:a16="http://schemas.microsoft.com/office/drawing/2014/main" id="{5B3225E8-850D-7EC1-234C-59BDEA8DDA9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279403" y="1896748"/>
            <a:ext cx="4829297" cy="3336776"/>
          </a:xfrm>
          <a:prstGeom prst="rect">
            <a:avLst/>
          </a:prstGeom>
        </p:spPr>
      </p:pic>
      <p:pic>
        <p:nvPicPr>
          <p:cNvPr id="7" name="Picture 2" descr="A screen shot of a cell phone">
            <a:extLst>
              <a:ext uri="{FF2B5EF4-FFF2-40B4-BE49-F238E27FC236}">
                <a16:creationId xmlns:a16="http://schemas.microsoft.com/office/drawing/2014/main" id="{8501A047-422F-A47C-2DD8-F9EB1DB0940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23653" y="2318701"/>
            <a:ext cx="2043785" cy="42003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ellphone showing BigFuture.org">
            <a:extLst>
              <a:ext uri="{FF2B5EF4-FFF2-40B4-BE49-F238E27FC236}">
                <a16:creationId xmlns:a16="http://schemas.microsoft.com/office/drawing/2014/main" id="{AF342692-A310-55A4-4F73-62B6C0656DEE}"/>
              </a:ext>
            </a:extLst>
          </p:cNvPr>
          <p:cNvPicPr>
            <a:picLocks noChangeAspect="1"/>
          </p:cNvPicPr>
          <p:nvPr/>
        </p:nvPicPr>
        <p:blipFill>
          <a:blip r:embed="rId9"/>
          <a:srcRect b="4321"/>
          <a:stretch>
            <a:fillRect/>
          </a:stretch>
        </p:blipFill>
        <p:spPr>
          <a:xfrm>
            <a:off x="9422966" y="2708269"/>
            <a:ext cx="1845158" cy="3421220"/>
          </a:xfrm>
          <a:prstGeom prst="rect">
            <a:avLst/>
          </a:prstGeom>
        </p:spPr>
      </p:pic>
      <p:pic>
        <p:nvPicPr>
          <p:cNvPr id="10" name="Audio 9">
            <a:hlinkClick r:id="" action="ppaction://media"/>
            <a:extLst>
              <a:ext uri="{FF2B5EF4-FFF2-40B4-BE49-F238E27FC236}">
                <a16:creationId xmlns:a16="http://schemas.microsoft.com/office/drawing/2014/main" id="{8B02319E-3CE1-C7AA-B303-D514FADDE273}"/>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239116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73645">
        <p159:morph option="byObject"/>
      </p:transition>
    </mc:Choice>
    <mc:Fallback xmlns="">
      <p:transition spd="slow" advTm="736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276F0-3D55-3732-7D75-5499E1267145}"/>
            </a:ext>
          </a:extLst>
        </p:cNvPr>
        <p:cNvGrpSpPr/>
        <p:nvPr/>
      </p:nvGrpSpPr>
      <p:grpSpPr>
        <a:xfrm>
          <a:off x="0" y="0"/>
          <a:ext cx="0" cy="0"/>
          <a:chOff x="0" y="0"/>
          <a:chExt cx="0" cy="0"/>
        </a:xfrm>
      </p:grpSpPr>
      <p:grpSp>
        <p:nvGrpSpPr>
          <p:cNvPr id="11" name="Group 10" descr="00%">
            <a:extLst>
              <a:ext uri="{FF2B5EF4-FFF2-40B4-BE49-F238E27FC236}">
                <a16:creationId xmlns:a16="http://schemas.microsoft.com/office/drawing/2014/main" id="{C46F1D06-6DF1-EFFB-3EF6-D10EA04B2148}"/>
              </a:ext>
            </a:extLst>
          </p:cNvPr>
          <p:cNvGrpSpPr/>
          <p:nvPr/>
        </p:nvGrpSpPr>
        <p:grpSpPr>
          <a:xfrm>
            <a:off x="5415148" y="3639212"/>
            <a:ext cx="6658097" cy="2726952"/>
            <a:chOff x="6434651" y="801977"/>
            <a:chExt cx="4681556" cy="2627023"/>
          </a:xfrm>
        </p:grpSpPr>
        <p:sp>
          <p:nvSpPr>
            <p:cNvPr id="13" name="Freeform: Shape 12">
              <a:extLst>
                <a:ext uri="{FF2B5EF4-FFF2-40B4-BE49-F238E27FC236}">
                  <a16:creationId xmlns:a16="http://schemas.microsoft.com/office/drawing/2014/main" id="{D7E00D51-4779-AD23-70E5-2C56E14C6DD4}"/>
                </a:ext>
              </a:extLst>
            </p:cNvPr>
            <p:cNvSpPr/>
            <p:nvPr/>
          </p:nvSpPr>
          <p:spPr>
            <a:xfrm>
              <a:off x="6434651" y="801977"/>
              <a:ext cx="4620975" cy="2627023"/>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chemeClr val="accent2"/>
            </a:solidFill>
            <a:ln w="76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boto"/>
                <a:ea typeface="+mn-ea"/>
                <a:cs typeface="+mn-cs"/>
              </a:endParaRPr>
            </a:p>
          </p:txBody>
        </p:sp>
        <p:sp>
          <p:nvSpPr>
            <p:cNvPr id="14" name="Freeform: Shape 13">
              <a:extLst>
                <a:ext uri="{FF2B5EF4-FFF2-40B4-BE49-F238E27FC236}">
                  <a16:creationId xmlns:a16="http://schemas.microsoft.com/office/drawing/2014/main" id="{C9081EE2-818A-9C38-0374-BBBE89F4A795}"/>
                </a:ext>
              </a:extLst>
            </p:cNvPr>
            <p:cNvSpPr/>
            <p:nvPr/>
          </p:nvSpPr>
          <p:spPr>
            <a:xfrm>
              <a:off x="6609080" y="847852"/>
              <a:ext cx="4507127" cy="2481219"/>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6350" cap="flat">
              <a:noFill/>
              <a:prstDash val="solid"/>
              <a:miter/>
            </a:ln>
          </p:spPr>
          <p:txBody>
            <a:bodyPr rot="0" spcFirstLastPara="0" vertOverflow="overflow" horzOverflow="overflow" vert="horz" wrap="square" lIns="91440" tIns="731520" rIns="9144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0" b="0" i="0" u="none" strike="noStrike" kern="1200" cap="none" spc="0" normalizeH="0" baseline="0" noProof="0">
                <a:ln>
                  <a:noFill/>
                </a:ln>
                <a:solidFill>
                  <a:srgbClr val="FFFFFF"/>
                </a:solidFill>
                <a:effectLst/>
                <a:uLnTx/>
                <a:uFillTx/>
                <a:latin typeface="Roboto"/>
                <a:ea typeface="+mn-ea"/>
                <a:cs typeface="+mn-cs"/>
              </a:endParaRPr>
            </a:p>
          </p:txBody>
        </p:sp>
      </p:grpSp>
      <p:sp>
        <p:nvSpPr>
          <p:cNvPr id="22" name="Title 21">
            <a:extLst>
              <a:ext uri="{FF2B5EF4-FFF2-40B4-BE49-F238E27FC236}">
                <a16:creationId xmlns:a16="http://schemas.microsoft.com/office/drawing/2014/main" id="{94255495-9652-EBF4-F64E-B27543820AD5}"/>
              </a:ext>
            </a:extLst>
          </p:cNvPr>
          <p:cNvSpPr>
            <a:spLocks noGrp="1"/>
          </p:cNvSpPr>
          <p:nvPr>
            <p:ph type="title"/>
          </p:nvPr>
        </p:nvSpPr>
        <p:spPr>
          <a:xfrm>
            <a:off x="584200" y="424567"/>
            <a:ext cx="4136136" cy="1930024"/>
          </a:xfrm>
        </p:spPr>
        <p:txBody>
          <a:bodyPr/>
          <a:lstStyle/>
          <a:p>
            <a:r>
              <a:rPr lang="en-US" sz="4400"/>
              <a:t>BigFuture Scholarships reward action.</a:t>
            </a:r>
          </a:p>
        </p:txBody>
      </p:sp>
      <p:sp>
        <p:nvSpPr>
          <p:cNvPr id="3" name="Text Placeholder 2">
            <a:extLst>
              <a:ext uri="{FF2B5EF4-FFF2-40B4-BE49-F238E27FC236}">
                <a16:creationId xmlns:a16="http://schemas.microsoft.com/office/drawing/2014/main" id="{67D6D8A7-6ACB-1B40-C9B4-1E774FD97E29}"/>
              </a:ext>
            </a:extLst>
          </p:cNvPr>
          <p:cNvSpPr>
            <a:spLocks noGrp="1"/>
          </p:cNvSpPr>
          <p:nvPr>
            <p:ph type="body" sz="quarter" idx="11"/>
          </p:nvPr>
        </p:nvSpPr>
        <p:spPr>
          <a:xfrm>
            <a:off x="584200" y="2644491"/>
            <a:ext cx="2471868" cy="784509"/>
          </a:xfrm>
        </p:spPr>
        <p:txBody>
          <a:bodyPr vert="horz" wrap="square" lIns="0" tIns="0" rIns="0" bIns="0" rtlCol="0" anchor="t">
            <a:noAutofit/>
          </a:bodyPr>
          <a:lstStyle/>
          <a:p>
            <a:r>
              <a:rPr lang="en-US"/>
              <a:t>Students whose </a:t>
            </a:r>
            <a:r>
              <a:rPr lang="en-US" b="1"/>
              <a:t>families earn less than $60,000 </a:t>
            </a:r>
            <a:r>
              <a:rPr lang="en-US"/>
              <a:t>per year have double the chances of winning. </a:t>
            </a:r>
          </a:p>
          <a:p>
            <a:r>
              <a:rPr lang="en-US">
                <a:ea typeface="Roboto"/>
                <a:cs typeface="Roboto"/>
              </a:rPr>
              <a:t>The </a:t>
            </a:r>
            <a:r>
              <a:rPr lang="en-US" b="1">
                <a:ea typeface="Roboto"/>
                <a:cs typeface="Roboto"/>
              </a:rPr>
              <a:t>earlier they start</a:t>
            </a:r>
            <a:r>
              <a:rPr lang="en-US">
                <a:ea typeface="Roboto"/>
                <a:cs typeface="Roboto"/>
              </a:rPr>
              <a:t> and the </a:t>
            </a:r>
            <a:r>
              <a:rPr lang="en-US" b="1">
                <a:ea typeface="Roboto"/>
                <a:cs typeface="Roboto"/>
              </a:rPr>
              <a:t>more steps </a:t>
            </a:r>
            <a:r>
              <a:rPr lang="en-US">
                <a:ea typeface="Roboto"/>
                <a:cs typeface="Roboto"/>
              </a:rPr>
              <a:t>they complete, the </a:t>
            </a:r>
            <a:r>
              <a:rPr lang="en-US" b="1">
                <a:ea typeface="Roboto"/>
                <a:cs typeface="Roboto"/>
              </a:rPr>
              <a:t>more chances</a:t>
            </a:r>
            <a:r>
              <a:rPr lang="en-US">
                <a:ea typeface="Roboto"/>
                <a:cs typeface="Roboto"/>
              </a:rPr>
              <a:t> they have to win. </a:t>
            </a:r>
          </a:p>
          <a:p>
            <a:endParaRPr lang="en-US">
              <a:ea typeface="Roboto"/>
              <a:cs typeface="Roboto"/>
            </a:endParaRPr>
          </a:p>
          <a:p>
            <a:endParaRPr lang="en-US">
              <a:ea typeface="Roboto"/>
              <a:cs typeface="Segoe UI"/>
            </a:endParaRPr>
          </a:p>
        </p:txBody>
      </p:sp>
      <p:grpSp>
        <p:nvGrpSpPr>
          <p:cNvPr id="2" name="Group 1" descr="00%">
            <a:extLst>
              <a:ext uri="{FF2B5EF4-FFF2-40B4-BE49-F238E27FC236}">
                <a16:creationId xmlns:a16="http://schemas.microsoft.com/office/drawing/2014/main" id="{5BC901D1-726D-27C8-4BF5-7B2F0A01762E}"/>
              </a:ext>
            </a:extLst>
          </p:cNvPr>
          <p:cNvGrpSpPr/>
          <p:nvPr/>
        </p:nvGrpSpPr>
        <p:grpSpPr>
          <a:xfrm>
            <a:off x="6096000" y="424567"/>
            <a:ext cx="5622019" cy="2627023"/>
            <a:chOff x="6434651" y="801977"/>
            <a:chExt cx="5221969" cy="2627023"/>
          </a:xfrm>
        </p:grpSpPr>
        <p:sp>
          <p:nvSpPr>
            <p:cNvPr id="20" name="Freeform: Shape 19">
              <a:extLst>
                <a:ext uri="{FF2B5EF4-FFF2-40B4-BE49-F238E27FC236}">
                  <a16:creationId xmlns:a16="http://schemas.microsoft.com/office/drawing/2014/main" id="{D012B489-C12E-B2E2-9637-3595CAB268C3}"/>
                </a:ext>
              </a:extLst>
            </p:cNvPr>
            <p:cNvSpPr/>
            <p:nvPr/>
          </p:nvSpPr>
          <p:spPr>
            <a:xfrm>
              <a:off x="6434651" y="801977"/>
              <a:ext cx="4620975" cy="2627023"/>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chemeClr val="accent1"/>
            </a:solidFill>
            <a:ln w="76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boto"/>
                <a:ea typeface="+mn-ea"/>
                <a:cs typeface="+mn-cs"/>
              </a:endParaRPr>
            </a:p>
          </p:txBody>
        </p:sp>
        <p:sp>
          <p:nvSpPr>
            <p:cNvPr id="21" name="Freeform: Shape 20">
              <a:extLst>
                <a:ext uri="{FF2B5EF4-FFF2-40B4-BE49-F238E27FC236}">
                  <a16:creationId xmlns:a16="http://schemas.microsoft.com/office/drawing/2014/main" id="{B13F4EA7-D4A1-3C3E-B9CB-0486E689A8F1}"/>
                </a:ext>
              </a:extLst>
            </p:cNvPr>
            <p:cNvSpPr/>
            <p:nvPr/>
          </p:nvSpPr>
          <p:spPr>
            <a:xfrm>
              <a:off x="6609080" y="847852"/>
              <a:ext cx="5047540" cy="2481219"/>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6350" cap="flat">
              <a:noFill/>
              <a:prstDash val="solid"/>
              <a:miter/>
            </a:ln>
          </p:spPr>
          <p:txBody>
            <a:bodyPr rot="0" spcFirstLastPara="0" vertOverflow="overflow" horzOverflow="overflow" vert="horz" wrap="square" lIns="91440" tIns="45720" rIns="91440" bIns="7315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a:ln>
                    <a:noFill/>
                  </a:ln>
                  <a:solidFill>
                    <a:srgbClr val="FFFFFF"/>
                  </a:solidFill>
                  <a:effectLst/>
                  <a:uLnTx/>
                  <a:uFillTx/>
                  <a:latin typeface="Roboto"/>
                  <a:ea typeface="+mn-ea"/>
                  <a:cs typeface="+mn-cs"/>
                </a:rPr>
                <a:t>$26M+</a:t>
              </a:r>
            </a:p>
          </p:txBody>
        </p:sp>
      </p:grpSp>
      <p:sp>
        <p:nvSpPr>
          <p:cNvPr id="8" name="TextBox 7">
            <a:extLst>
              <a:ext uri="{FF2B5EF4-FFF2-40B4-BE49-F238E27FC236}">
                <a16:creationId xmlns:a16="http://schemas.microsoft.com/office/drawing/2014/main" id="{3DCC86F3-1C7F-B4D3-FBDF-1454DD729646}"/>
              </a:ext>
            </a:extLst>
          </p:cNvPr>
          <p:cNvSpPr txBox="1"/>
          <p:nvPr/>
        </p:nvSpPr>
        <p:spPr>
          <a:xfrm>
            <a:off x="6359003" y="2144647"/>
            <a:ext cx="4958965" cy="702362"/>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Roboto"/>
                <a:ea typeface="+mn-ea"/>
                <a:cs typeface="+mn-cs"/>
              </a:rPr>
              <a:t>has been awarded to more than 31,000 students nationwide since 2019.</a:t>
            </a:r>
          </a:p>
        </p:txBody>
      </p:sp>
      <p:sp>
        <p:nvSpPr>
          <p:cNvPr id="6" name="Rectangle 5">
            <a:extLst>
              <a:ext uri="{FF2B5EF4-FFF2-40B4-BE49-F238E27FC236}">
                <a16:creationId xmlns:a16="http://schemas.microsoft.com/office/drawing/2014/main" id="{BDDEC8BF-B4FE-7644-F2A3-67D1AC17CD47}"/>
              </a:ext>
            </a:extLst>
          </p:cNvPr>
          <p:cNvSpPr/>
          <p:nvPr/>
        </p:nvSpPr>
        <p:spPr bwMode="auto">
          <a:xfrm>
            <a:off x="584200" y="6109855"/>
            <a:ext cx="1632527" cy="51261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Roboto"/>
              <a:ea typeface="Segoe UI" pitchFamily="34" charset="0"/>
              <a:cs typeface="Segoe UI" pitchFamily="34" charset="0"/>
            </a:endParaRPr>
          </a:p>
        </p:txBody>
      </p:sp>
      <p:sp>
        <p:nvSpPr>
          <p:cNvPr id="4" name="Text Placeholder 28">
            <a:extLst>
              <a:ext uri="{FF2B5EF4-FFF2-40B4-BE49-F238E27FC236}">
                <a16:creationId xmlns:a16="http://schemas.microsoft.com/office/drawing/2014/main" id="{45E1E5FF-E537-E7AF-97C6-55FF9B4F6079}"/>
              </a:ext>
            </a:extLst>
          </p:cNvPr>
          <p:cNvSpPr txBox="1">
            <a:spLocks/>
          </p:cNvSpPr>
          <p:nvPr/>
        </p:nvSpPr>
        <p:spPr>
          <a:xfrm>
            <a:off x="9411840" y="6472427"/>
            <a:ext cx="2560320" cy="228605"/>
          </a:xfrm>
          <a:prstGeom prst="rect">
            <a:avLst/>
          </a:prstGeom>
        </p:spPr>
        <p:txBody>
          <a:bodyPr vert="horz" wrap="square" lIns="0" tIns="0" rIns="0" bIns="0" rtlCol="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16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a:pPr>
            <a:r>
              <a:rPr kumimoji="0" lang="en-US" sz="1600" b="1" i="0" u="none" strike="noStrike" kern="1200" cap="none" spc="0" normalizeH="0" baseline="0" noProof="0" err="1">
                <a:ln>
                  <a:noFill/>
                </a:ln>
                <a:solidFill>
                  <a:srgbClr val="000000"/>
                </a:solidFill>
                <a:effectLst/>
                <a:uLnTx/>
                <a:uFillTx/>
                <a:latin typeface="Roboto"/>
                <a:ea typeface="+mn-ea"/>
                <a:cs typeface="Segoe UI" panose="020B0502040204020203" pitchFamily="34" charset="0"/>
              </a:rPr>
              <a:t>bigfuture.org</a:t>
            </a:r>
            <a:r>
              <a:rPr kumimoji="0" lang="en-US" sz="1600" b="1" i="0" u="none" strike="noStrike" kern="1200" cap="none" spc="0" normalizeH="0" baseline="0" noProof="0">
                <a:ln>
                  <a:noFill/>
                </a:ln>
                <a:solidFill>
                  <a:srgbClr val="000000"/>
                </a:solidFill>
                <a:effectLst/>
                <a:uLnTx/>
                <a:uFillTx/>
                <a:latin typeface="Roboto"/>
                <a:ea typeface="+mn-ea"/>
                <a:cs typeface="Segoe UI" panose="020B0502040204020203" pitchFamily="34" charset="0"/>
              </a:rPr>
              <a:t>/scholarships</a:t>
            </a:r>
          </a:p>
        </p:txBody>
      </p:sp>
      <p:pic>
        <p:nvPicPr>
          <p:cNvPr id="12" name="Picture 11">
            <a:extLst>
              <a:ext uri="{FF2B5EF4-FFF2-40B4-BE49-F238E27FC236}">
                <a16:creationId xmlns:a16="http://schemas.microsoft.com/office/drawing/2014/main" id="{5D3DFB57-6504-FAF0-84F7-4AC157DE68A3}"/>
              </a:ext>
            </a:extLst>
          </p:cNvPr>
          <p:cNvPicPr>
            <a:picLocks noChangeAspect="1"/>
          </p:cNvPicPr>
          <p:nvPr/>
        </p:nvPicPr>
        <p:blipFill>
          <a:blip r:embed="rId4"/>
          <a:stretch>
            <a:fillRect/>
          </a:stretch>
        </p:blipFill>
        <p:spPr>
          <a:xfrm>
            <a:off x="219840" y="6044489"/>
            <a:ext cx="1996888" cy="626475"/>
          </a:xfrm>
          <a:prstGeom prst="rect">
            <a:avLst/>
          </a:prstGeom>
        </p:spPr>
      </p:pic>
      <p:pic>
        <p:nvPicPr>
          <p:cNvPr id="9" name="Picture 8">
            <a:extLst>
              <a:ext uri="{FF2B5EF4-FFF2-40B4-BE49-F238E27FC236}">
                <a16:creationId xmlns:a16="http://schemas.microsoft.com/office/drawing/2014/main" id="{296FFBFF-EB43-8ECA-A628-D26DE6A82400}"/>
              </a:ext>
            </a:extLst>
          </p:cNvPr>
          <p:cNvPicPr>
            <a:picLocks noChangeAspect="1"/>
          </p:cNvPicPr>
          <p:nvPr/>
        </p:nvPicPr>
        <p:blipFill>
          <a:blip r:embed="rId5"/>
          <a:stretch>
            <a:fillRect/>
          </a:stretch>
        </p:blipFill>
        <p:spPr>
          <a:xfrm>
            <a:off x="3096536" y="2495828"/>
            <a:ext cx="1996888" cy="3385405"/>
          </a:xfrm>
          <a:prstGeom prst="rect">
            <a:avLst/>
          </a:prstGeom>
        </p:spPr>
      </p:pic>
      <p:graphicFrame>
        <p:nvGraphicFramePr>
          <p:cNvPr id="10" name="Table 9">
            <a:extLst>
              <a:ext uri="{FF2B5EF4-FFF2-40B4-BE49-F238E27FC236}">
                <a16:creationId xmlns:a16="http://schemas.microsoft.com/office/drawing/2014/main" id="{44D9C270-EF2C-83A7-0814-926876444614}"/>
              </a:ext>
            </a:extLst>
          </p:cNvPr>
          <p:cNvGraphicFramePr>
            <a:graphicFrameLocks noGrp="1"/>
          </p:cNvGraphicFramePr>
          <p:nvPr/>
        </p:nvGraphicFramePr>
        <p:xfrm>
          <a:off x="5901750" y="4618243"/>
          <a:ext cx="5736069" cy="1158240"/>
        </p:xfrm>
        <a:graphic>
          <a:graphicData uri="http://schemas.openxmlformats.org/drawingml/2006/table">
            <a:tbl>
              <a:tblPr bandRow="1">
                <a:tableStyleId>{2D5ABB26-0587-4C30-8999-92F81FD0307C}</a:tableStyleId>
              </a:tblPr>
              <a:tblGrid>
                <a:gridCol w="1912023">
                  <a:extLst>
                    <a:ext uri="{9D8B030D-6E8A-4147-A177-3AD203B41FA5}">
                      <a16:colId xmlns:a16="http://schemas.microsoft.com/office/drawing/2014/main" val="742065005"/>
                    </a:ext>
                  </a:extLst>
                </a:gridCol>
                <a:gridCol w="1912023">
                  <a:extLst>
                    <a:ext uri="{9D8B030D-6E8A-4147-A177-3AD203B41FA5}">
                      <a16:colId xmlns:a16="http://schemas.microsoft.com/office/drawing/2014/main" val="3203327414"/>
                    </a:ext>
                  </a:extLst>
                </a:gridCol>
                <a:gridCol w="1912023">
                  <a:extLst>
                    <a:ext uri="{9D8B030D-6E8A-4147-A177-3AD203B41FA5}">
                      <a16:colId xmlns:a16="http://schemas.microsoft.com/office/drawing/2014/main" val="3278856685"/>
                    </a:ext>
                  </a:extLst>
                </a:gridCol>
              </a:tblGrid>
              <a:tr h="523585">
                <a:tc>
                  <a:txBody>
                    <a:bodyPr/>
                    <a:lstStyle/>
                    <a:p>
                      <a:pPr algn="ctr"/>
                      <a:r>
                        <a:rPr lang="en-US" sz="1600" b="1" i="1">
                          <a:solidFill>
                            <a:schemeClr val="tx2"/>
                          </a:solidFill>
                        </a:rPr>
                        <a:t>Build Your Vision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600" b="1" i="1">
                          <a:solidFill>
                            <a:schemeClr val="tx2"/>
                          </a:solidFill>
                        </a:rPr>
                        <a:t>Take the College Quiz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600" b="1" i="1">
                          <a:solidFill>
                            <a:schemeClr val="tx2"/>
                          </a:solidFill>
                        </a:rPr>
                        <a:t>Start Your College 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598425225"/>
                  </a:ext>
                </a:extLst>
              </a:tr>
              <a:tr h="523585">
                <a:tc>
                  <a:txBody>
                    <a:bodyPr/>
                    <a:lstStyle/>
                    <a:p>
                      <a:pPr algn="ctr"/>
                      <a:r>
                        <a:rPr lang="en-US" sz="1600" b="1" i="1">
                          <a:solidFill>
                            <a:schemeClr val="tx2"/>
                          </a:solidFill>
                        </a:rPr>
                        <a:t>Start Your Career 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600" b="1" i="1">
                          <a:solidFill>
                            <a:schemeClr val="tx2"/>
                          </a:solidFill>
                        </a:rPr>
                        <a:t>Find Your College Fit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600" b="1" i="1">
                          <a:solidFill>
                            <a:schemeClr val="tx2"/>
                          </a:solidFill>
                        </a:rPr>
                        <a:t>Start Your Scholarship 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890797893"/>
                  </a:ext>
                </a:extLst>
              </a:tr>
            </a:tbl>
          </a:graphicData>
        </a:graphic>
      </p:graphicFrame>
      <p:sp>
        <p:nvSpPr>
          <p:cNvPr id="17" name="TextBox 16">
            <a:extLst>
              <a:ext uri="{FF2B5EF4-FFF2-40B4-BE49-F238E27FC236}">
                <a16:creationId xmlns:a16="http://schemas.microsoft.com/office/drawing/2014/main" id="{FC212761-A005-A3A1-0882-E94F69E178BE}"/>
              </a:ext>
            </a:extLst>
          </p:cNvPr>
          <p:cNvSpPr txBox="1"/>
          <p:nvPr/>
        </p:nvSpPr>
        <p:spPr>
          <a:xfrm>
            <a:off x="6107875" y="4021700"/>
            <a:ext cx="5221968" cy="42822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Roboto"/>
                <a:ea typeface="+mn-ea"/>
                <a:cs typeface="+mn-cs"/>
              </a:rPr>
              <a:t>Steps to Qualify for the Class of 2029:</a:t>
            </a:r>
            <a:endParaRPr kumimoji="0" lang="en-US" sz="2400" b="1" i="0" u="none" strike="noStrike" kern="1200" cap="none" spc="0" normalizeH="0" baseline="0" noProof="0">
              <a:ln>
                <a:noFill/>
              </a:ln>
              <a:solidFill>
                <a:srgbClr val="FFFFFF"/>
              </a:solidFill>
              <a:effectLst/>
              <a:uLnTx/>
              <a:uFillTx/>
              <a:latin typeface="Roboto"/>
              <a:ea typeface="Roboto"/>
              <a:cs typeface="Roboto"/>
            </a:endParaRPr>
          </a:p>
        </p:txBody>
      </p:sp>
    </p:spTree>
    <p:custDataLst>
      <p:tags r:id="rId1"/>
    </p:custDataLst>
    <p:extLst>
      <p:ext uri="{BB962C8B-B14F-4D97-AF65-F5344CB8AC3E}">
        <p14:creationId xmlns:p14="http://schemas.microsoft.com/office/powerpoint/2010/main" val="7453691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C62C5-C487-505A-BC89-01ABA1A4E6D0}"/>
              </a:ext>
            </a:extLst>
          </p:cNvPr>
          <p:cNvSpPr>
            <a:spLocks noGrp="1"/>
          </p:cNvSpPr>
          <p:nvPr>
            <p:ph type="title"/>
          </p:nvPr>
        </p:nvSpPr>
        <p:spPr>
          <a:xfrm>
            <a:off x="588262" y="457200"/>
            <a:ext cx="11309823" cy="553998"/>
          </a:xfrm>
        </p:spPr>
        <p:txBody>
          <a:bodyPr/>
          <a:lstStyle/>
          <a:p>
            <a:r>
              <a:rPr lang="en-US" dirty="0" err="1"/>
              <a:t>BigFuture</a:t>
            </a:r>
            <a:r>
              <a:rPr lang="en-US" dirty="0"/>
              <a:t> Scholarships (classes of 2027 and 2028)</a:t>
            </a:r>
          </a:p>
        </p:txBody>
      </p:sp>
      <p:sp>
        <p:nvSpPr>
          <p:cNvPr id="3" name="Text Placeholder 2">
            <a:extLst>
              <a:ext uri="{FF2B5EF4-FFF2-40B4-BE49-F238E27FC236}">
                <a16:creationId xmlns:a16="http://schemas.microsoft.com/office/drawing/2014/main" id="{E3B3C7AB-98A2-7789-922E-EAA8A9AAA58B}"/>
              </a:ext>
            </a:extLst>
          </p:cNvPr>
          <p:cNvSpPr>
            <a:spLocks noGrp="1"/>
          </p:cNvSpPr>
          <p:nvPr>
            <p:ph type="body" sz="quarter" idx="10"/>
          </p:nvPr>
        </p:nvSpPr>
        <p:spPr>
          <a:xfrm>
            <a:off x="588963" y="1143000"/>
            <a:ext cx="7348537" cy="221599"/>
          </a:xfrm>
        </p:spPr>
        <p:txBody>
          <a:bodyPr>
            <a:normAutofit fontScale="92500" lnSpcReduction="20000"/>
          </a:bodyPr>
          <a:lstStyle/>
          <a:p>
            <a:pPr lvl="0"/>
            <a:r>
              <a:rPr lang="en-US" dirty="0" err="1"/>
              <a:t>BigFuture</a:t>
            </a:r>
            <a:r>
              <a:rPr lang="en-US" dirty="0"/>
              <a:t> awards hundreds of $500 and 2 $40,000 scholarships monthly!</a:t>
            </a:r>
          </a:p>
        </p:txBody>
      </p:sp>
      <p:grpSp>
        <p:nvGrpSpPr>
          <p:cNvPr id="5" name="Group 4" descr="Call out important information here&#10;">
            <a:extLst>
              <a:ext uri="{FF2B5EF4-FFF2-40B4-BE49-F238E27FC236}">
                <a16:creationId xmlns:a16="http://schemas.microsoft.com/office/drawing/2014/main" id="{3DCFE082-5E28-3881-998F-768DA3E1D1B1}"/>
              </a:ext>
            </a:extLst>
          </p:cNvPr>
          <p:cNvGrpSpPr/>
          <p:nvPr/>
        </p:nvGrpSpPr>
        <p:grpSpPr>
          <a:xfrm>
            <a:off x="588264" y="1877636"/>
            <a:ext cx="3572432" cy="2072438"/>
            <a:chOff x="588264" y="1877636"/>
            <a:chExt cx="3572432" cy="2072438"/>
          </a:xfrm>
        </p:grpSpPr>
        <p:grpSp>
          <p:nvGrpSpPr>
            <p:cNvPr id="8" name="Group 7">
              <a:extLst>
                <a:ext uri="{FF2B5EF4-FFF2-40B4-BE49-F238E27FC236}">
                  <a16:creationId xmlns:a16="http://schemas.microsoft.com/office/drawing/2014/main" id="{55ABDB3D-E302-9DD8-7FB4-D5809A4D24C9}"/>
                </a:ext>
              </a:extLst>
            </p:cNvPr>
            <p:cNvGrpSpPr/>
            <p:nvPr/>
          </p:nvGrpSpPr>
          <p:grpSpPr>
            <a:xfrm>
              <a:off x="588264" y="1877636"/>
              <a:ext cx="3572432" cy="2072438"/>
              <a:chOff x="261938" y="42869"/>
              <a:chExt cx="11668178" cy="6768942"/>
            </a:xfrm>
          </p:grpSpPr>
          <p:sp>
            <p:nvSpPr>
              <p:cNvPr id="6" name="Freeform: Shape 5">
                <a:extLst>
                  <a:ext uri="{FF2B5EF4-FFF2-40B4-BE49-F238E27FC236}">
                    <a16:creationId xmlns:a16="http://schemas.microsoft.com/office/drawing/2014/main" id="{5302E85E-6FA7-C3B2-7A36-CBFFD84DD23F}"/>
                  </a:ext>
                </a:extLst>
              </p:cNvPr>
              <p:cNvSpPr/>
              <p:nvPr/>
            </p:nvSpPr>
            <p:spPr>
              <a:xfrm>
                <a:off x="261938" y="42869"/>
                <a:ext cx="11668178" cy="6768942"/>
              </a:xfrm>
              <a:custGeom>
                <a:avLst/>
                <a:gdLst>
                  <a:gd name="connsiteX0" fmla="*/ 459009 w 11668178"/>
                  <a:gd name="connsiteY0" fmla="*/ 6454704 h 6768942"/>
                  <a:gd name="connsiteX1" fmla="*/ 811053 w 11668178"/>
                  <a:gd name="connsiteY1" fmla="*/ 6768743 h 6768942"/>
                  <a:gd name="connsiteX2" fmla="*/ 10862500 w 11668178"/>
                  <a:gd name="connsiteY2" fmla="*/ 6266776 h 6768942"/>
                  <a:gd name="connsiteX3" fmla="*/ 11175967 w 11668178"/>
                  <a:gd name="connsiteY3" fmla="*/ 5984360 h 6768942"/>
                  <a:gd name="connsiteX4" fmla="*/ 11668124 w 11668178"/>
                  <a:gd name="connsiteY4" fmla="*/ 345750 h 6768942"/>
                  <a:gd name="connsiteX5" fmla="*/ 11305983 w 11668178"/>
                  <a:gd name="connsiteY5" fmla="*/ 659 h 6768942"/>
                  <a:gd name="connsiteX6" fmla="*/ 337184 w 11668178"/>
                  <a:gd name="connsiteY6" fmla="*/ 437190 h 6768942"/>
                  <a:gd name="connsiteX7" fmla="*/ 1142 w 11668178"/>
                  <a:gd name="connsiteY7" fmla="*/ 807141 h 6768942"/>
                  <a:gd name="connsiteX8" fmla="*/ 459009 w 11668178"/>
                  <a:gd name="connsiteY8" fmla="*/ 6454704 h 676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8178" h="6768942">
                    <a:moveTo>
                      <a:pt x="459009" y="6454704"/>
                    </a:moveTo>
                    <a:cubicBezTo>
                      <a:pt x="473772" y="6636631"/>
                      <a:pt x="628649" y="6774935"/>
                      <a:pt x="811053" y="6768743"/>
                    </a:cubicBezTo>
                    <a:cubicBezTo>
                      <a:pt x="3908202" y="6663682"/>
                      <a:pt x="7262621" y="6501186"/>
                      <a:pt x="10862500" y="6266776"/>
                    </a:cubicBezTo>
                    <a:cubicBezTo>
                      <a:pt x="11019947" y="6256488"/>
                      <a:pt x="11150059" y="6139998"/>
                      <a:pt x="11175967" y="5984360"/>
                    </a:cubicBezTo>
                    <a:cubicBezTo>
                      <a:pt x="11449906" y="4334153"/>
                      <a:pt x="11630501" y="2457156"/>
                      <a:pt x="11668124" y="345750"/>
                    </a:cubicBezTo>
                    <a:cubicBezTo>
                      <a:pt x="11671648" y="147058"/>
                      <a:pt x="11504294" y="-11533"/>
                      <a:pt x="11305983" y="659"/>
                    </a:cubicBezTo>
                    <a:cubicBezTo>
                      <a:pt x="7323676" y="246023"/>
                      <a:pt x="3673125" y="384802"/>
                      <a:pt x="337184" y="437190"/>
                    </a:cubicBezTo>
                    <a:cubicBezTo>
                      <a:pt x="139350" y="440333"/>
                      <a:pt x="-14860" y="609878"/>
                      <a:pt x="1142" y="807141"/>
                    </a:cubicBezTo>
                    <a:lnTo>
                      <a:pt x="459009" y="6454704"/>
                    </a:lnTo>
                    <a:close/>
                  </a:path>
                </a:pathLst>
              </a:custGeom>
              <a:solidFill>
                <a:srgbClr val="2CB7FC"/>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7" name="Freeform: Shape 6">
                <a:extLst>
                  <a:ext uri="{FF2B5EF4-FFF2-40B4-BE49-F238E27FC236}">
                    <a16:creationId xmlns:a16="http://schemas.microsoft.com/office/drawing/2014/main" id="{1722E0AF-8BFB-71CE-BA0F-7EB9C9B85963}"/>
                  </a:ext>
                </a:extLst>
              </p:cNvPr>
              <p:cNvSpPr/>
              <p:nvPr/>
            </p:nvSpPr>
            <p:spPr>
              <a:xfrm>
                <a:off x="512819" y="219083"/>
                <a:ext cx="11243567" cy="6189698"/>
              </a:xfrm>
              <a:custGeom>
                <a:avLst/>
                <a:gdLst>
                  <a:gd name="connsiteX0" fmla="*/ 132975 w 11243567"/>
                  <a:gd name="connsiteY0" fmla="*/ 5792525 h 6189698"/>
                  <a:gd name="connsiteX1" fmla="*/ 454444 w 11243567"/>
                  <a:gd name="connsiteY1" fmla="*/ 6113612 h 6189698"/>
                  <a:gd name="connsiteX2" fmla="*/ 10146036 w 11243567"/>
                  <a:gd name="connsiteY2" fmla="*/ 6177621 h 6189698"/>
                  <a:gd name="connsiteX3" fmla="*/ 10462838 w 11243567"/>
                  <a:gd name="connsiteY3" fmla="*/ 5923208 h 6189698"/>
                  <a:gd name="connsiteX4" fmla="*/ 11242650 w 11243567"/>
                  <a:gd name="connsiteY4" fmla="*/ 528533 h 6189698"/>
                  <a:gd name="connsiteX5" fmla="*/ 10913274 w 11243567"/>
                  <a:gd name="connsiteY5" fmla="*/ 177061 h 6189698"/>
                  <a:gd name="connsiteX6" fmla="*/ 343287 w 11243567"/>
                  <a:gd name="connsiteY6" fmla="*/ 277 h 6189698"/>
                  <a:gd name="connsiteX7" fmla="*/ 101 w 11243567"/>
                  <a:gd name="connsiteY7" fmla="*/ 337748 h 6189698"/>
                  <a:gd name="connsiteX8" fmla="*/ 133165 w 11243567"/>
                  <a:gd name="connsiteY8" fmla="*/ 5792620 h 618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43567" h="6189698">
                    <a:moveTo>
                      <a:pt x="132975" y="5792525"/>
                    </a:moveTo>
                    <a:cubicBezTo>
                      <a:pt x="137261" y="5968261"/>
                      <a:pt x="278707" y="6109612"/>
                      <a:pt x="454444" y="6113612"/>
                    </a:cubicBezTo>
                    <a:cubicBezTo>
                      <a:pt x="3438055" y="6181049"/>
                      <a:pt x="6672078" y="6207243"/>
                      <a:pt x="10146036" y="6177621"/>
                    </a:cubicBezTo>
                    <a:cubicBezTo>
                      <a:pt x="10297960" y="6176287"/>
                      <a:pt x="10429500" y="6071417"/>
                      <a:pt x="10462838" y="5923208"/>
                    </a:cubicBezTo>
                    <a:cubicBezTo>
                      <a:pt x="10815929" y="4351488"/>
                      <a:pt x="11091773" y="2556596"/>
                      <a:pt x="11242650" y="528533"/>
                    </a:cubicBezTo>
                    <a:cubicBezTo>
                      <a:pt x="11256842" y="337748"/>
                      <a:pt x="11104537" y="176108"/>
                      <a:pt x="10913274" y="177061"/>
                    </a:cubicBezTo>
                    <a:cubicBezTo>
                      <a:pt x="7070985" y="196397"/>
                      <a:pt x="3553498" y="131246"/>
                      <a:pt x="343287" y="277"/>
                    </a:cubicBezTo>
                    <a:cubicBezTo>
                      <a:pt x="152882" y="-7438"/>
                      <a:pt x="-4566" y="147152"/>
                      <a:pt x="101" y="337748"/>
                    </a:cubicBezTo>
                    <a:lnTo>
                      <a:pt x="133165" y="5792620"/>
                    </a:lnTo>
                    <a:close/>
                  </a:path>
                </a:pathLst>
              </a:custGeom>
              <a:solidFill>
                <a:srgbClr val="324DC7"/>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23" name="Title 3">
              <a:extLst>
                <a:ext uri="{FF2B5EF4-FFF2-40B4-BE49-F238E27FC236}">
                  <a16:creationId xmlns:a16="http://schemas.microsoft.com/office/drawing/2014/main" id="{0D07BD5B-2497-26BD-9FAC-B0986A021123}"/>
                </a:ext>
              </a:extLst>
            </p:cNvPr>
            <p:cNvSpPr txBox="1">
              <a:spLocks/>
            </p:cNvSpPr>
            <p:nvPr/>
          </p:nvSpPr>
          <p:spPr>
            <a:xfrm>
              <a:off x="719387" y="2047315"/>
              <a:ext cx="3249363" cy="1089210"/>
            </a:xfrm>
            <a:prstGeom prst="rect">
              <a:avLst/>
            </a:prstGeom>
          </p:spPr>
          <p:txBody>
            <a:bodyPr vert="horz" wrap="square" lIns="146304" tIns="45720" rIns="146304" bIns="45720" rtlCol="0" anchor="b"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Start your Career List</a:t>
              </a:r>
            </a:p>
          </p:txBody>
        </p:sp>
        <p:sp>
          <p:nvSpPr>
            <p:cNvPr id="24" name="TextBox 23">
              <a:extLst>
                <a:ext uri="{FF2B5EF4-FFF2-40B4-BE49-F238E27FC236}">
                  <a16:creationId xmlns:a16="http://schemas.microsoft.com/office/drawing/2014/main" id="{514454B4-D46B-1549-5C76-99C6C0E231A1}"/>
                </a:ext>
              </a:extLst>
            </p:cNvPr>
            <p:cNvSpPr txBox="1"/>
            <p:nvPr/>
          </p:nvSpPr>
          <p:spPr>
            <a:xfrm>
              <a:off x="719387" y="3171011"/>
              <a:ext cx="3122363" cy="569139"/>
            </a:xfrm>
            <a:prstGeom prst="rect">
              <a:avLst/>
            </a:prstGeom>
            <a:noFill/>
          </p:spPr>
          <p:txBody>
            <a:bodyPr wrap="square" lIns="146304" tIns="45720" rIns="146304" bIns="45720" rtlCol="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Save 3 or more careers on Career Search</a:t>
              </a:r>
            </a:p>
          </p:txBody>
        </p:sp>
      </p:grpSp>
      <p:grpSp>
        <p:nvGrpSpPr>
          <p:cNvPr id="9" name="Group 8" descr="Call out important information here&#10;">
            <a:extLst>
              <a:ext uri="{FF2B5EF4-FFF2-40B4-BE49-F238E27FC236}">
                <a16:creationId xmlns:a16="http://schemas.microsoft.com/office/drawing/2014/main" id="{348D7E40-3232-292D-68CA-16BF2A4A2EF8}"/>
              </a:ext>
            </a:extLst>
          </p:cNvPr>
          <p:cNvGrpSpPr/>
          <p:nvPr/>
        </p:nvGrpSpPr>
        <p:grpSpPr>
          <a:xfrm>
            <a:off x="4311307" y="1877636"/>
            <a:ext cx="3572432" cy="2072438"/>
            <a:chOff x="4311307" y="1877636"/>
            <a:chExt cx="3572432" cy="2072438"/>
          </a:xfrm>
        </p:grpSpPr>
        <p:grpSp>
          <p:nvGrpSpPr>
            <p:cNvPr id="33" name="Group 32">
              <a:extLst>
                <a:ext uri="{FF2B5EF4-FFF2-40B4-BE49-F238E27FC236}">
                  <a16:creationId xmlns:a16="http://schemas.microsoft.com/office/drawing/2014/main" id="{9E7EB142-B4A0-1947-711E-325B8C2EE3FF}"/>
                </a:ext>
              </a:extLst>
            </p:cNvPr>
            <p:cNvGrpSpPr/>
            <p:nvPr/>
          </p:nvGrpSpPr>
          <p:grpSpPr>
            <a:xfrm>
              <a:off x="4311307" y="1877636"/>
              <a:ext cx="3572432" cy="2072438"/>
              <a:chOff x="261938" y="42869"/>
              <a:chExt cx="11668178" cy="6768942"/>
            </a:xfrm>
          </p:grpSpPr>
          <p:sp>
            <p:nvSpPr>
              <p:cNvPr id="34" name="Freeform: Shape 33">
                <a:extLst>
                  <a:ext uri="{FF2B5EF4-FFF2-40B4-BE49-F238E27FC236}">
                    <a16:creationId xmlns:a16="http://schemas.microsoft.com/office/drawing/2014/main" id="{54319DD8-B875-0DA9-E768-8792DF8E5101}"/>
                  </a:ext>
                </a:extLst>
              </p:cNvPr>
              <p:cNvSpPr/>
              <p:nvPr/>
            </p:nvSpPr>
            <p:spPr>
              <a:xfrm>
                <a:off x="261938" y="42869"/>
                <a:ext cx="11668178" cy="6768942"/>
              </a:xfrm>
              <a:custGeom>
                <a:avLst/>
                <a:gdLst>
                  <a:gd name="connsiteX0" fmla="*/ 459009 w 11668178"/>
                  <a:gd name="connsiteY0" fmla="*/ 6454704 h 6768942"/>
                  <a:gd name="connsiteX1" fmla="*/ 811053 w 11668178"/>
                  <a:gd name="connsiteY1" fmla="*/ 6768743 h 6768942"/>
                  <a:gd name="connsiteX2" fmla="*/ 10862500 w 11668178"/>
                  <a:gd name="connsiteY2" fmla="*/ 6266776 h 6768942"/>
                  <a:gd name="connsiteX3" fmla="*/ 11175967 w 11668178"/>
                  <a:gd name="connsiteY3" fmla="*/ 5984360 h 6768942"/>
                  <a:gd name="connsiteX4" fmla="*/ 11668124 w 11668178"/>
                  <a:gd name="connsiteY4" fmla="*/ 345750 h 6768942"/>
                  <a:gd name="connsiteX5" fmla="*/ 11305983 w 11668178"/>
                  <a:gd name="connsiteY5" fmla="*/ 659 h 6768942"/>
                  <a:gd name="connsiteX6" fmla="*/ 337184 w 11668178"/>
                  <a:gd name="connsiteY6" fmla="*/ 437190 h 6768942"/>
                  <a:gd name="connsiteX7" fmla="*/ 1142 w 11668178"/>
                  <a:gd name="connsiteY7" fmla="*/ 807141 h 6768942"/>
                  <a:gd name="connsiteX8" fmla="*/ 459009 w 11668178"/>
                  <a:gd name="connsiteY8" fmla="*/ 6454704 h 676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8178" h="6768942">
                    <a:moveTo>
                      <a:pt x="459009" y="6454704"/>
                    </a:moveTo>
                    <a:cubicBezTo>
                      <a:pt x="473772" y="6636631"/>
                      <a:pt x="628649" y="6774935"/>
                      <a:pt x="811053" y="6768743"/>
                    </a:cubicBezTo>
                    <a:cubicBezTo>
                      <a:pt x="3908202" y="6663682"/>
                      <a:pt x="7262621" y="6501186"/>
                      <a:pt x="10862500" y="6266776"/>
                    </a:cubicBezTo>
                    <a:cubicBezTo>
                      <a:pt x="11019947" y="6256488"/>
                      <a:pt x="11150059" y="6139998"/>
                      <a:pt x="11175967" y="5984360"/>
                    </a:cubicBezTo>
                    <a:cubicBezTo>
                      <a:pt x="11449906" y="4334153"/>
                      <a:pt x="11630501" y="2457156"/>
                      <a:pt x="11668124" y="345750"/>
                    </a:cubicBezTo>
                    <a:cubicBezTo>
                      <a:pt x="11671648" y="147058"/>
                      <a:pt x="11504294" y="-11533"/>
                      <a:pt x="11305983" y="659"/>
                    </a:cubicBezTo>
                    <a:cubicBezTo>
                      <a:pt x="7323676" y="246023"/>
                      <a:pt x="3673125" y="384802"/>
                      <a:pt x="337184" y="437190"/>
                    </a:cubicBezTo>
                    <a:cubicBezTo>
                      <a:pt x="139350" y="440333"/>
                      <a:pt x="-14860" y="609878"/>
                      <a:pt x="1142" y="807141"/>
                    </a:cubicBezTo>
                    <a:lnTo>
                      <a:pt x="459009" y="6454704"/>
                    </a:lnTo>
                    <a:close/>
                  </a:path>
                </a:pathLst>
              </a:custGeom>
              <a:solidFill>
                <a:schemeClr val="accent4"/>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35" name="Freeform: Shape 34">
                <a:extLst>
                  <a:ext uri="{FF2B5EF4-FFF2-40B4-BE49-F238E27FC236}">
                    <a16:creationId xmlns:a16="http://schemas.microsoft.com/office/drawing/2014/main" id="{2643A27B-1A63-A6FB-8B96-E6AB0B8C3896}"/>
                  </a:ext>
                </a:extLst>
              </p:cNvPr>
              <p:cNvSpPr/>
              <p:nvPr/>
            </p:nvSpPr>
            <p:spPr>
              <a:xfrm>
                <a:off x="512819" y="219083"/>
                <a:ext cx="11243567" cy="6189698"/>
              </a:xfrm>
              <a:custGeom>
                <a:avLst/>
                <a:gdLst>
                  <a:gd name="connsiteX0" fmla="*/ 132975 w 11243567"/>
                  <a:gd name="connsiteY0" fmla="*/ 5792525 h 6189698"/>
                  <a:gd name="connsiteX1" fmla="*/ 454444 w 11243567"/>
                  <a:gd name="connsiteY1" fmla="*/ 6113612 h 6189698"/>
                  <a:gd name="connsiteX2" fmla="*/ 10146036 w 11243567"/>
                  <a:gd name="connsiteY2" fmla="*/ 6177621 h 6189698"/>
                  <a:gd name="connsiteX3" fmla="*/ 10462838 w 11243567"/>
                  <a:gd name="connsiteY3" fmla="*/ 5923208 h 6189698"/>
                  <a:gd name="connsiteX4" fmla="*/ 11242650 w 11243567"/>
                  <a:gd name="connsiteY4" fmla="*/ 528533 h 6189698"/>
                  <a:gd name="connsiteX5" fmla="*/ 10913274 w 11243567"/>
                  <a:gd name="connsiteY5" fmla="*/ 177061 h 6189698"/>
                  <a:gd name="connsiteX6" fmla="*/ 343287 w 11243567"/>
                  <a:gd name="connsiteY6" fmla="*/ 277 h 6189698"/>
                  <a:gd name="connsiteX7" fmla="*/ 101 w 11243567"/>
                  <a:gd name="connsiteY7" fmla="*/ 337748 h 6189698"/>
                  <a:gd name="connsiteX8" fmla="*/ 133165 w 11243567"/>
                  <a:gd name="connsiteY8" fmla="*/ 5792620 h 618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43567" h="6189698">
                    <a:moveTo>
                      <a:pt x="132975" y="5792525"/>
                    </a:moveTo>
                    <a:cubicBezTo>
                      <a:pt x="137261" y="5968261"/>
                      <a:pt x="278707" y="6109612"/>
                      <a:pt x="454444" y="6113612"/>
                    </a:cubicBezTo>
                    <a:cubicBezTo>
                      <a:pt x="3438055" y="6181049"/>
                      <a:pt x="6672078" y="6207243"/>
                      <a:pt x="10146036" y="6177621"/>
                    </a:cubicBezTo>
                    <a:cubicBezTo>
                      <a:pt x="10297960" y="6176287"/>
                      <a:pt x="10429500" y="6071417"/>
                      <a:pt x="10462838" y="5923208"/>
                    </a:cubicBezTo>
                    <a:cubicBezTo>
                      <a:pt x="10815929" y="4351488"/>
                      <a:pt x="11091773" y="2556596"/>
                      <a:pt x="11242650" y="528533"/>
                    </a:cubicBezTo>
                    <a:cubicBezTo>
                      <a:pt x="11256842" y="337748"/>
                      <a:pt x="11104537" y="176108"/>
                      <a:pt x="10913274" y="177061"/>
                    </a:cubicBezTo>
                    <a:cubicBezTo>
                      <a:pt x="7070985" y="196397"/>
                      <a:pt x="3553498" y="131246"/>
                      <a:pt x="343287" y="277"/>
                    </a:cubicBezTo>
                    <a:cubicBezTo>
                      <a:pt x="152882" y="-7438"/>
                      <a:pt x="-4566" y="147152"/>
                      <a:pt x="101" y="337748"/>
                    </a:cubicBezTo>
                    <a:lnTo>
                      <a:pt x="133165" y="5792620"/>
                    </a:lnTo>
                    <a:close/>
                  </a:path>
                </a:pathLst>
              </a:custGeom>
              <a:solidFill>
                <a:srgbClr val="324DC7"/>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36" name="Title 3">
              <a:extLst>
                <a:ext uri="{FF2B5EF4-FFF2-40B4-BE49-F238E27FC236}">
                  <a16:creationId xmlns:a16="http://schemas.microsoft.com/office/drawing/2014/main" id="{79433CFF-1CD6-4F7F-DE1B-0FFB5178C668}"/>
                </a:ext>
              </a:extLst>
            </p:cNvPr>
            <p:cNvSpPr txBox="1">
              <a:spLocks/>
            </p:cNvSpPr>
            <p:nvPr/>
          </p:nvSpPr>
          <p:spPr>
            <a:xfrm>
              <a:off x="4442430" y="2047315"/>
              <a:ext cx="3249363" cy="1089210"/>
            </a:xfrm>
            <a:prstGeom prst="rect">
              <a:avLst/>
            </a:prstGeom>
          </p:spPr>
          <p:txBody>
            <a:bodyPr vert="horz" wrap="square" lIns="146304" tIns="45720" rIns="146304" bIns="45720" rtlCol="0" anchor="b"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Build Your College List</a:t>
              </a:r>
            </a:p>
          </p:txBody>
        </p:sp>
        <p:sp>
          <p:nvSpPr>
            <p:cNvPr id="37" name="TextBox 36">
              <a:extLst>
                <a:ext uri="{FF2B5EF4-FFF2-40B4-BE49-F238E27FC236}">
                  <a16:creationId xmlns:a16="http://schemas.microsoft.com/office/drawing/2014/main" id="{85C430AC-F637-4159-78F0-F419E006BF87}"/>
                </a:ext>
              </a:extLst>
            </p:cNvPr>
            <p:cNvSpPr txBox="1"/>
            <p:nvPr/>
          </p:nvSpPr>
          <p:spPr>
            <a:xfrm>
              <a:off x="4442430" y="3171011"/>
              <a:ext cx="3249363" cy="569139"/>
            </a:xfrm>
            <a:prstGeom prst="rect">
              <a:avLst/>
            </a:prstGeom>
            <a:noFill/>
          </p:spPr>
          <p:txBody>
            <a:bodyPr wrap="square" lIns="146304" tIns="45720" rIns="146304" bIns="45720" rtlCol="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Save 3 or more colleges on College Search</a:t>
              </a:r>
            </a:p>
          </p:txBody>
        </p:sp>
      </p:grpSp>
      <p:grpSp>
        <p:nvGrpSpPr>
          <p:cNvPr id="10" name="Group 9" descr="Call out important information here">
            <a:extLst>
              <a:ext uri="{FF2B5EF4-FFF2-40B4-BE49-F238E27FC236}">
                <a16:creationId xmlns:a16="http://schemas.microsoft.com/office/drawing/2014/main" id="{9426D5EF-4CD9-01E6-C712-149D9B07DF66}"/>
              </a:ext>
            </a:extLst>
          </p:cNvPr>
          <p:cNvGrpSpPr/>
          <p:nvPr/>
        </p:nvGrpSpPr>
        <p:grpSpPr>
          <a:xfrm>
            <a:off x="8034351" y="1877636"/>
            <a:ext cx="3572432" cy="2072438"/>
            <a:chOff x="8034351" y="1877636"/>
            <a:chExt cx="3572432" cy="2072438"/>
          </a:xfrm>
        </p:grpSpPr>
        <p:grpSp>
          <p:nvGrpSpPr>
            <p:cNvPr id="41" name="Group 40">
              <a:extLst>
                <a:ext uri="{FF2B5EF4-FFF2-40B4-BE49-F238E27FC236}">
                  <a16:creationId xmlns:a16="http://schemas.microsoft.com/office/drawing/2014/main" id="{97719269-A343-2C56-6FBB-626696662D89}"/>
                </a:ext>
              </a:extLst>
            </p:cNvPr>
            <p:cNvGrpSpPr/>
            <p:nvPr/>
          </p:nvGrpSpPr>
          <p:grpSpPr>
            <a:xfrm>
              <a:off x="8034351" y="1877636"/>
              <a:ext cx="3572432" cy="2072438"/>
              <a:chOff x="261938" y="42869"/>
              <a:chExt cx="11668178" cy="6768942"/>
            </a:xfrm>
          </p:grpSpPr>
          <p:sp>
            <p:nvSpPr>
              <p:cNvPr id="44" name="Freeform: Shape 43">
                <a:extLst>
                  <a:ext uri="{FF2B5EF4-FFF2-40B4-BE49-F238E27FC236}">
                    <a16:creationId xmlns:a16="http://schemas.microsoft.com/office/drawing/2014/main" id="{698E6CBC-2FBC-492F-3C91-D88DE06AF485}"/>
                  </a:ext>
                </a:extLst>
              </p:cNvPr>
              <p:cNvSpPr/>
              <p:nvPr/>
            </p:nvSpPr>
            <p:spPr>
              <a:xfrm>
                <a:off x="261938" y="42869"/>
                <a:ext cx="11668178" cy="6768942"/>
              </a:xfrm>
              <a:custGeom>
                <a:avLst/>
                <a:gdLst>
                  <a:gd name="connsiteX0" fmla="*/ 459009 w 11668178"/>
                  <a:gd name="connsiteY0" fmla="*/ 6454704 h 6768942"/>
                  <a:gd name="connsiteX1" fmla="*/ 811053 w 11668178"/>
                  <a:gd name="connsiteY1" fmla="*/ 6768743 h 6768942"/>
                  <a:gd name="connsiteX2" fmla="*/ 10862500 w 11668178"/>
                  <a:gd name="connsiteY2" fmla="*/ 6266776 h 6768942"/>
                  <a:gd name="connsiteX3" fmla="*/ 11175967 w 11668178"/>
                  <a:gd name="connsiteY3" fmla="*/ 5984360 h 6768942"/>
                  <a:gd name="connsiteX4" fmla="*/ 11668124 w 11668178"/>
                  <a:gd name="connsiteY4" fmla="*/ 345750 h 6768942"/>
                  <a:gd name="connsiteX5" fmla="*/ 11305983 w 11668178"/>
                  <a:gd name="connsiteY5" fmla="*/ 659 h 6768942"/>
                  <a:gd name="connsiteX6" fmla="*/ 337184 w 11668178"/>
                  <a:gd name="connsiteY6" fmla="*/ 437190 h 6768942"/>
                  <a:gd name="connsiteX7" fmla="*/ 1142 w 11668178"/>
                  <a:gd name="connsiteY7" fmla="*/ 807141 h 6768942"/>
                  <a:gd name="connsiteX8" fmla="*/ 459009 w 11668178"/>
                  <a:gd name="connsiteY8" fmla="*/ 6454704 h 676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8178" h="6768942">
                    <a:moveTo>
                      <a:pt x="459009" y="6454704"/>
                    </a:moveTo>
                    <a:cubicBezTo>
                      <a:pt x="473772" y="6636631"/>
                      <a:pt x="628649" y="6774935"/>
                      <a:pt x="811053" y="6768743"/>
                    </a:cubicBezTo>
                    <a:cubicBezTo>
                      <a:pt x="3908202" y="6663682"/>
                      <a:pt x="7262621" y="6501186"/>
                      <a:pt x="10862500" y="6266776"/>
                    </a:cubicBezTo>
                    <a:cubicBezTo>
                      <a:pt x="11019947" y="6256488"/>
                      <a:pt x="11150059" y="6139998"/>
                      <a:pt x="11175967" y="5984360"/>
                    </a:cubicBezTo>
                    <a:cubicBezTo>
                      <a:pt x="11449906" y="4334153"/>
                      <a:pt x="11630501" y="2457156"/>
                      <a:pt x="11668124" y="345750"/>
                    </a:cubicBezTo>
                    <a:cubicBezTo>
                      <a:pt x="11671648" y="147058"/>
                      <a:pt x="11504294" y="-11533"/>
                      <a:pt x="11305983" y="659"/>
                    </a:cubicBezTo>
                    <a:cubicBezTo>
                      <a:pt x="7323676" y="246023"/>
                      <a:pt x="3673125" y="384802"/>
                      <a:pt x="337184" y="437190"/>
                    </a:cubicBezTo>
                    <a:cubicBezTo>
                      <a:pt x="139350" y="440333"/>
                      <a:pt x="-14860" y="609878"/>
                      <a:pt x="1142" y="807141"/>
                    </a:cubicBezTo>
                    <a:lnTo>
                      <a:pt x="459009" y="6454704"/>
                    </a:lnTo>
                    <a:close/>
                  </a:path>
                </a:pathLst>
              </a:custGeom>
              <a:solidFill>
                <a:schemeClr val="accent2"/>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45" name="Freeform: Shape 44">
                <a:extLst>
                  <a:ext uri="{FF2B5EF4-FFF2-40B4-BE49-F238E27FC236}">
                    <a16:creationId xmlns:a16="http://schemas.microsoft.com/office/drawing/2014/main" id="{1F6AA957-E473-81F3-3282-3B3A2CC2458A}"/>
                  </a:ext>
                </a:extLst>
              </p:cNvPr>
              <p:cNvSpPr/>
              <p:nvPr/>
            </p:nvSpPr>
            <p:spPr>
              <a:xfrm>
                <a:off x="512819" y="219083"/>
                <a:ext cx="11243567" cy="6189698"/>
              </a:xfrm>
              <a:custGeom>
                <a:avLst/>
                <a:gdLst>
                  <a:gd name="connsiteX0" fmla="*/ 132975 w 11243567"/>
                  <a:gd name="connsiteY0" fmla="*/ 5792525 h 6189698"/>
                  <a:gd name="connsiteX1" fmla="*/ 454444 w 11243567"/>
                  <a:gd name="connsiteY1" fmla="*/ 6113612 h 6189698"/>
                  <a:gd name="connsiteX2" fmla="*/ 10146036 w 11243567"/>
                  <a:gd name="connsiteY2" fmla="*/ 6177621 h 6189698"/>
                  <a:gd name="connsiteX3" fmla="*/ 10462838 w 11243567"/>
                  <a:gd name="connsiteY3" fmla="*/ 5923208 h 6189698"/>
                  <a:gd name="connsiteX4" fmla="*/ 11242650 w 11243567"/>
                  <a:gd name="connsiteY4" fmla="*/ 528533 h 6189698"/>
                  <a:gd name="connsiteX5" fmla="*/ 10913274 w 11243567"/>
                  <a:gd name="connsiteY5" fmla="*/ 177061 h 6189698"/>
                  <a:gd name="connsiteX6" fmla="*/ 343287 w 11243567"/>
                  <a:gd name="connsiteY6" fmla="*/ 277 h 6189698"/>
                  <a:gd name="connsiteX7" fmla="*/ 101 w 11243567"/>
                  <a:gd name="connsiteY7" fmla="*/ 337748 h 6189698"/>
                  <a:gd name="connsiteX8" fmla="*/ 133165 w 11243567"/>
                  <a:gd name="connsiteY8" fmla="*/ 5792620 h 618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43567" h="6189698">
                    <a:moveTo>
                      <a:pt x="132975" y="5792525"/>
                    </a:moveTo>
                    <a:cubicBezTo>
                      <a:pt x="137261" y="5968261"/>
                      <a:pt x="278707" y="6109612"/>
                      <a:pt x="454444" y="6113612"/>
                    </a:cubicBezTo>
                    <a:cubicBezTo>
                      <a:pt x="3438055" y="6181049"/>
                      <a:pt x="6672078" y="6207243"/>
                      <a:pt x="10146036" y="6177621"/>
                    </a:cubicBezTo>
                    <a:cubicBezTo>
                      <a:pt x="10297960" y="6176287"/>
                      <a:pt x="10429500" y="6071417"/>
                      <a:pt x="10462838" y="5923208"/>
                    </a:cubicBezTo>
                    <a:cubicBezTo>
                      <a:pt x="10815929" y="4351488"/>
                      <a:pt x="11091773" y="2556596"/>
                      <a:pt x="11242650" y="528533"/>
                    </a:cubicBezTo>
                    <a:cubicBezTo>
                      <a:pt x="11256842" y="337748"/>
                      <a:pt x="11104537" y="176108"/>
                      <a:pt x="10913274" y="177061"/>
                    </a:cubicBezTo>
                    <a:cubicBezTo>
                      <a:pt x="7070985" y="196397"/>
                      <a:pt x="3553498" y="131246"/>
                      <a:pt x="343287" y="277"/>
                    </a:cubicBezTo>
                    <a:cubicBezTo>
                      <a:pt x="152882" y="-7438"/>
                      <a:pt x="-4566" y="147152"/>
                      <a:pt x="101" y="337748"/>
                    </a:cubicBezTo>
                    <a:lnTo>
                      <a:pt x="133165" y="5792620"/>
                    </a:lnTo>
                    <a:close/>
                  </a:path>
                </a:pathLst>
              </a:custGeom>
              <a:solidFill>
                <a:srgbClr val="324DC7"/>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42" name="Title 3" descr="Call out important information here&#10;">
              <a:extLst>
                <a:ext uri="{FF2B5EF4-FFF2-40B4-BE49-F238E27FC236}">
                  <a16:creationId xmlns:a16="http://schemas.microsoft.com/office/drawing/2014/main" id="{D976F1CF-BD72-D24E-2C11-AAD898C7BF31}"/>
                </a:ext>
              </a:extLst>
            </p:cNvPr>
            <p:cNvSpPr txBox="1">
              <a:spLocks/>
            </p:cNvSpPr>
            <p:nvPr/>
          </p:nvSpPr>
          <p:spPr>
            <a:xfrm>
              <a:off x="8165474" y="2047315"/>
              <a:ext cx="3249363" cy="1089210"/>
            </a:xfrm>
            <a:prstGeom prst="rect">
              <a:avLst/>
            </a:prstGeom>
          </p:spPr>
          <p:txBody>
            <a:bodyPr vert="horz" wrap="square" lIns="146304" tIns="45720" rIns="146304" bIns="45720" rtlCol="0" anchor="b"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Explore Scholarships</a:t>
              </a:r>
            </a:p>
          </p:txBody>
        </p:sp>
        <p:sp>
          <p:nvSpPr>
            <p:cNvPr id="43" name="TextBox 42">
              <a:extLst>
                <a:ext uri="{FF2B5EF4-FFF2-40B4-BE49-F238E27FC236}">
                  <a16:creationId xmlns:a16="http://schemas.microsoft.com/office/drawing/2014/main" id="{9207B300-51DB-5D8F-8454-4F4FD55311CE}"/>
                </a:ext>
              </a:extLst>
            </p:cNvPr>
            <p:cNvSpPr txBox="1"/>
            <p:nvPr/>
          </p:nvSpPr>
          <p:spPr>
            <a:xfrm>
              <a:off x="8165474" y="3171011"/>
              <a:ext cx="3122363" cy="569139"/>
            </a:xfrm>
            <a:prstGeom prst="rect">
              <a:avLst/>
            </a:prstGeom>
            <a:noFill/>
          </p:spPr>
          <p:txBody>
            <a:bodyPr wrap="square" lIns="146304" tIns="45720" rIns="146304" bIns="45720" rtlCol="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Save 3 or more scholarships on Scholarship Search</a:t>
              </a:r>
            </a:p>
          </p:txBody>
        </p:sp>
      </p:grpSp>
      <p:grpSp>
        <p:nvGrpSpPr>
          <p:cNvPr id="11" name="Group 10" descr="Call out important information here&#10;">
            <a:extLst>
              <a:ext uri="{FF2B5EF4-FFF2-40B4-BE49-F238E27FC236}">
                <a16:creationId xmlns:a16="http://schemas.microsoft.com/office/drawing/2014/main" id="{945753E5-B5F4-080A-4812-4653BF834F4A}"/>
              </a:ext>
            </a:extLst>
          </p:cNvPr>
          <p:cNvGrpSpPr/>
          <p:nvPr/>
        </p:nvGrpSpPr>
        <p:grpSpPr>
          <a:xfrm>
            <a:off x="588264" y="4175568"/>
            <a:ext cx="3566916" cy="1974798"/>
            <a:chOff x="588264" y="4175568"/>
            <a:chExt cx="3566916" cy="1974798"/>
          </a:xfrm>
        </p:grpSpPr>
        <p:grpSp>
          <p:nvGrpSpPr>
            <p:cNvPr id="30" name="Group 29">
              <a:extLst>
                <a:ext uri="{FF2B5EF4-FFF2-40B4-BE49-F238E27FC236}">
                  <a16:creationId xmlns:a16="http://schemas.microsoft.com/office/drawing/2014/main" id="{49C01E73-9BDA-1475-122E-04E0EBE52BAD}"/>
                </a:ext>
              </a:extLst>
            </p:cNvPr>
            <p:cNvGrpSpPr/>
            <p:nvPr/>
          </p:nvGrpSpPr>
          <p:grpSpPr>
            <a:xfrm>
              <a:off x="588264" y="4175568"/>
              <a:ext cx="3566916" cy="1974798"/>
              <a:chOff x="588231" y="3171623"/>
              <a:chExt cx="9532798" cy="5277767"/>
            </a:xfrm>
          </p:grpSpPr>
          <p:sp>
            <p:nvSpPr>
              <p:cNvPr id="28" name="Freeform: Shape 27">
                <a:extLst>
                  <a:ext uri="{FF2B5EF4-FFF2-40B4-BE49-F238E27FC236}">
                    <a16:creationId xmlns:a16="http://schemas.microsoft.com/office/drawing/2014/main" id="{8B14526E-F257-6EAC-3E9B-F26F1AEA91B2}"/>
                  </a:ext>
                </a:extLst>
              </p:cNvPr>
              <p:cNvSpPr/>
              <p:nvPr/>
            </p:nvSpPr>
            <p:spPr>
              <a:xfrm>
                <a:off x="588231" y="3171623"/>
                <a:ext cx="9283675" cy="5277767"/>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rgbClr val="18CE70"/>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29" name="Freeform: Shape 28">
                <a:extLst>
                  <a:ext uri="{FF2B5EF4-FFF2-40B4-BE49-F238E27FC236}">
                    <a16:creationId xmlns:a16="http://schemas.microsoft.com/office/drawing/2014/main" id="{51FF88B3-B25A-2B69-3593-575D5EAA6D5E}"/>
                  </a:ext>
                </a:extLst>
              </p:cNvPr>
              <p:cNvSpPr/>
              <p:nvPr/>
            </p:nvSpPr>
            <p:spPr>
              <a:xfrm>
                <a:off x="1066079" y="3379572"/>
                <a:ext cx="9054950" cy="4984844"/>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32" name="TextBox 31">
              <a:extLst>
                <a:ext uri="{FF2B5EF4-FFF2-40B4-BE49-F238E27FC236}">
                  <a16:creationId xmlns:a16="http://schemas.microsoft.com/office/drawing/2014/main" id="{4FF5AFAA-1CFB-315B-06DB-7BD7F5CDF626}"/>
                </a:ext>
              </a:extLst>
            </p:cNvPr>
            <p:cNvSpPr txBox="1"/>
            <p:nvPr/>
          </p:nvSpPr>
          <p:spPr>
            <a:xfrm>
              <a:off x="859906" y="5187905"/>
              <a:ext cx="3029148" cy="547223"/>
            </a:xfrm>
            <a:prstGeom prst="rect">
              <a:avLst/>
            </a:prstGeom>
            <a:noFill/>
          </p:spPr>
          <p:txBody>
            <a:bodyPr wrap="square" lIns="146304" tIns="45720" rIns="146304" bIns="45720" rtlCol="0" anchor="b" anchorCtr="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Save 1 safety, 2 match, and 3 reach schools on College Search</a:t>
              </a:r>
            </a:p>
          </p:txBody>
        </p:sp>
      </p:grpSp>
      <p:grpSp>
        <p:nvGrpSpPr>
          <p:cNvPr id="13" name="Group 12" descr="Call out important information here&#10;">
            <a:extLst>
              <a:ext uri="{FF2B5EF4-FFF2-40B4-BE49-F238E27FC236}">
                <a16:creationId xmlns:a16="http://schemas.microsoft.com/office/drawing/2014/main" id="{2F685339-0AE3-F23E-BD84-543F949FCB09}"/>
              </a:ext>
            </a:extLst>
          </p:cNvPr>
          <p:cNvGrpSpPr/>
          <p:nvPr/>
        </p:nvGrpSpPr>
        <p:grpSpPr>
          <a:xfrm>
            <a:off x="8087542" y="4175568"/>
            <a:ext cx="3519241" cy="1974798"/>
            <a:chOff x="8087542" y="4175568"/>
            <a:chExt cx="3519241" cy="1974798"/>
          </a:xfrm>
        </p:grpSpPr>
        <p:grpSp>
          <p:nvGrpSpPr>
            <p:cNvPr id="57" name="Group 56">
              <a:extLst>
                <a:ext uri="{FF2B5EF4-FFF2-40B4-BE49-F238E27FC236}">
                  <a16:creationId xmlns:a16="http://schemas.microsoft.com/office/drawing/2014/main" id="{5FC6C678-35DD-3E23-FC42-7E99E1A3A077}"/>
                </a:ext>
              </a:extLst>
            </p:cNvPr>
            <p:cNvGrpSpPr/>
            <p:nvPr/>
          </p:nvGrpSpPr>
          <p:grpSpPr>
            <a:xfrm>
              <a:off x="8087542" y="4175568"/>
              <a:ext cx="3519241" cy="1974798"/>
              <a:chOff x="588231" y="3171623"/>
              <a:chExt cx="9405383" cy="5277767"/>
            </a:xfrm>
          </p:grpSpPr>
          <p:sp>
            <p:nvSpPr>
              <p:cNvPr id="60" name="Freeform: Shape 59">
                <a:extLst>
                  <a:ext uri="{FF2B5EF4-FFF2-40B4-BE49-F238E27FC236}">
                    <a16:creationId xmlns:a16="http://schemas.microsoft.com/office/drawing/2014/main" id="{AE609EF1-AF0C-4FA6-FBDE-107AC8E70D52}"/>
                  </a:ext>
                </a:extLst>
              </p:cNvPr>
              <p:cNvSpPr/>
              <p:nvPr/>
            </p:nvSpPr>
            <p:spPr>
              <a:xfrm>
                <a:off x="588231" y="3171623"/>
                <a:ext cx="9283675" cy="5277767"/>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chemeClr val="accent1"/>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61" name="Freeform: Shape 60">
                <a:extLst>
                  <a:ext uri="{FF2B5EF4-FFF2-40B4-BE49-F238E27FC236}">
                    <a16:creationId xmlns:a16="http://schemas.microsoft.com/office/drawing/2014/main" id="{11708E3F-C7BA-9B0B-3E35-A2A3613D2AFA}"/>
                  </a:ext>
                </a:extLst>
              </p:cNvPr>
              <p:cNvSpPr/>
              <p:nvPr/>
            </p:nvSpPr>
            <p:spPr>
              <a:xfrm>
                <a:off x="938665" y="3263789"/>
                <a:ext cx="9054949" cy="4984843"/>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58" name="Title 3">
              <a:extLst>
                <a:ext uri="{FF2B5EF4-FFF2-40B4-BE49-F238E27FC236}">
                  <a16:creationId xmlns:a16="http://schemas.microsoft.com/office/drawing/2014/main" id="{F9126C84-C5CD-39AF-D833-43FA644533E8}"/>
                </a:ext>
              </a:extLst>
            </p:cNvPr>
            <p:cNvSpPr txBox="1">
              <a:spLocks/>
            </p:cNvSpPr>
            <p:nvPr/>
          </p:nvSpPr>
          <p:spPr>
            <a:xfrm>
              <a:off x="8311880" y="4342615"/>
              <a:ext cx="3249363" cy="1089210"/>
            </a:xfrm>
            <a:prstGeom prst="rect">
              <a:avLst/>
            </a:prstGeom>
          </p:spPr>
          <p:txBody>
            <a:bodyPr vert="horz" wrap="square" lIns="146304" tIns="45720" rIns="146304" bIns="45720" rtlCol="0" anchor="t"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Apply to Colleges</a:t>
              </a:r>
            </a:p>
          </p:txBody>
        </p:sp>
        <p:sp>
          <p:nvSpPr>
            <p:cNvPr id="59" name="TextBox 58">
              <a:extLst>
                <a:ext uri="{FF2B5EF4-FFF2-40B4-BE49-F238E27FC236}">
                  <a16:creationId xmlns:a16="http://schemas.microsoft.com/office/drawing/2014/main" id="{86126DE1-B6A6-7009-C969-BF5A3D675583}"/>
                </a:ext>
              </a:extLst>
            </p:cNvPr>
            <p:cNvSpPr txBox="1"/>
            <p:nvPr/>
          </p:nvSpPr>
          <p:spPr>
            <a:xfrm>
              <a:off x="8398150" y="4819868"/>
              <a:ext cx="3029148" cy="547223"/>
            </a:xfrm>
            <a:prstGeom prst="rect">
              <a:avLst/>
            </a:prstGeom>
            <a:noFill/>
          </p:spPr>
          <p:txBody>
            <a:bodyPr wrap="square" lIns="146304" tIns="45720" rIns="146304" bIns="45720" rtlCol="0" anchor="b" anchorCtr="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Submit applications to at least 2 colleges. </a:t>
              </a:r>
            </a:p>
          </p:txBody>
        </p:sp>
      </p:grpSp>
      <p:grpSp>
        <p:nvGrpSpPr>
          <p:cNvPr id="12" name="Group 11" descr="Call out important information here&#10;">
            <a:extLst>
              <a:ext uri="{FF2B5EF4-FFF2-40B4-BE49-F238E27FC236}">
                <a16:creationId xmlns:a16="http://schemas.microsoft.com/office/drawing/2014/main" id="{9115CA7F-3883-50AC-8DDB-436DF923064F}"/>
              </a:ext>
            </a:extLst>
          </p:cNvPr>
          <p:cNvGrpSpPr/>
          <p:nvPr/>
        </p:nvGrpSpPr>
        <p:grpSpPr>
          <a:xfrm>
            <a:off x="868326" y="4175568"/>
            <a:ext cx="6988818" cy="1974798"/>
            <a:chOff x="868326" y="4175568"/>
            <a:chExt cx="6988818" cy="1974798"/>
          </a:xfrm>
        </p:grpSpPr>
        <p:grpSp>
          <p:nvGrpSpPr>
            <p:cNvPr id="51" name="Group 50">
              <a:extLst>
                <a:ext uri="{FF2B5EF4-FFF2-40B4-BE49-F238E27FC236}">
                  <a16:creationId xmlns:a16="http://schemas.microsoft.com/office/drawing/2014/main" id="{C8BBA045-D795-49C9-0013-F122C9D9CE70}"/>
                </a:ext>
              </a:extLst>
            </p:cNvPr>
            <p:cNvGrpSpPr/>
            <p:nvPr/>
          </p:nvGrpSpPr>
          <p:grpSpPr>
            <a:xfrm>
              <a:off x="4337903" y="4175568"/>
              <a:ext cx="3519241" cy="1974798"/>
              <a:chOff x="588231" y="3171623"/>
              <a:chExt cx="9405383" cy="5277767"/>
            </a:xfrm>
          </p:grpSpPr>
          <p:sp>
            <p:nvSpPr>
              <p:cNvPr id="54" name="Freeform: Shape 53">
                <a:extLst>
                  <a:ext uri="{FF2B5EF4-FFF2-40B4-BE49-F238E27FC236}">
                    <a16:creationId xmlns:a16="http://schemas.microsoft.com/office/drawing/2014/main" id="{A9E60983-F4B3-ADE3-A061-FAECC3827A32}"/>
                  </a:ext>
                </a:extLst>
              </p:cNvPr>
              <p:cNvSpPr/>
              <p:nvPr/>
            </p:nvSpPr>
            <p:spPr>
              <a:xfrm>
                <a:off x="588231" y="3171623"/>
                <a:ext cx="9283675" cy="5277767"/>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chemeClr val="accent5"/>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55" name="Freeform: Shape 54">
                <a:extLst>
                  <a:ext uri="{FF2B5EF4-FFF2-40B4-BE49-F238E27FC236}">
                    <a16:creationId xmlns:a16="http://schemas.microsoft.com/office/drawing/2014/main" id="{E787A62E-DE8D-255D-7E24-639FB9B2BEC8}"/>
                  </a:ext>
                </a:extLst>
              </p:cNvPr>
              <p:cNvSpPr/>
              <p:nvPr/>
            </p:nvSpPr>
            <p:spPr>
              <a:xfrm>
                <a:off x="938665" y="3263789"/>
                <a:ext cx="9054949" cy="4984844"/>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solidFill>
                    <a:srgbClr val="000000"/>
                  </a:solidFill>
                  <a:effectLst/>
                  <a:uLnTx/>
                  <a:uFillTx/>
                  <a:latin typeface="Roboto"/>
                  <a:ea typeface="+mn-ea"/>
                  <a:cs typeface="+mn-cs"/>
                </a:endParaRPr>
              </a:p>
            </p:txBody>
          </p:sp>
        </p:grpSp>
        <p:sp>
          <p:nvSpPr>
            <p:cNvPr id="52" name="Title 3">
              <a:extLst>
                <a:ext uri="{FF2B5EF4-FFF2-40B4-BE49-F238E27FC236}">
                  <a16:creationId xmlns:a16="http://schemas.microsoft.com/office/drawing/2014/main" id="{B6D0EA44-3852-BBA8-55AB-E555ECFB0D03}"/>
                </a:ext>
              </a:extLst>
            </p:cNvPr>
            <p:cNvSpPr txBox="1">
              <a:spLocks/>
            </p:cNvSpPr>
            <p:nvPr/>
          </p:nvSpPr>
          <p:spPr>
            <a:xfrm>
              <a:off x="868326" y="4342615"/>
              <a:ext cx="3249363" cy="1089210"/>
            </a:xfrm>
            <a:prstGeom prst="rect">
              <a:avLst/>
            </a:prstGeom>
          </p:spPr>
          <p:txBody>
            <a:bodyPr vert="horz" wrap="square" lIns="146304" tIns="45720" rIns="146304" bIns="45720" rtlCol="0" anchor="t"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Strengthen Your College List</a:t>
              </a:r>
            </a:p>
          </p:txBody>
        </p:sp>
      </p:grpSp>
      <p:sp>
        <p:nvSpPr>
          <p:cNvPr id="14" name="Title 3">
            <a:extLst>
              <a:ext uri="{FF2B5EF4-FFF2-40B4-BE49-F238E27FC236}">
                <a16:creationId xmlns:a16="http://schemas.microsoft.com/office/drawing/2014/main" id="{76D9944F-C1E3-3EC7-EC90-C35AD8919A39}"/>
              </a:ext>
            </a:extLst>
          </p:cNvPr>
          <p:cNvSpPr txBox="1">
            <a:spLocks/>
          </p:cNvSpPr>
          <p:nvPr/>
        </p:nvSpPr>
        <p:spPr>
          <a:xfrm>
            <a:off x="4581185" y="4342615"/>
            <a:ext cx="3249363" cy="1089210"/>
          </a:xfrm>
          <a:prstGeom prst="rect">
            <a:avLst/>
          </a:prstGeom>
        </p:spPr>
        <p:txBody>
          <a:bodyPr vert="horz" wrap="square" lIns="146304" tIns="45720" rIns="146304" bIns="45720" rtlCol="0" anchor="t"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Complete the FAFSA</a:t>
            </a:r>
          </a:p>
        </p:txBody>
      </p:sp>
      <p:sp>
        <p:nvSpPr>
          <p:cNvPr id="16" name="TextBox 15">
            <a:extLst>
              <a:ext uri="{FF2B5EF4-FFF2-40B4-BE49-F238E27FC236}">
                <a16:creationId xmlns:a16="http://schemas.microsoft.com/office/drawing/2014/main" id="{5CD72BAB-E952-583C-A46E-D6E4C604C5A1}"/>
              </a:ext>
            </a:extLst>
          </p:cNvPr>
          <p:cNvSpPr txBox="1"/>
          <p:nvPr/>
        </p:nvSpPr>
        <p:spPr>
          <a:xfrm>
            <a:off x="4603956" y="5367091"/>
            <a:ext cx="3249362" cy="547223"/>
          </a:xfrm>
          <a:prstGeom prst="rect">
            <a:avLst/>
          </a:prstGeom>
          <a:noFill/>
        </p:spPr>
        <p:txBody>
          <a:bodyPr wrap="square" lIns="146304" tIns="45720" rIns="146304" bIns="45720" rtlCol="0" anchor="b" anchorCtr="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Complete the FAFSA®, submit a state aid form, or be legally ineligible to submit both the FAFSA and a state aid form. </a:t>
            </a:r>
          </a:p>
        </p:txBody>
      </p:sp>
    </p:spTree>
    <p:extLst>
      <p:ext uri="{BB962C8B-B14F-4D97-AF65-F5344CB8AC3E}">
        <p14:creationId xmlns:p14="http://schemas.microsoft.com/office/powerpoint/2010/main" val="5819057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3E4C5-EF6F-FF1E-B467-A0D84C119F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904224-15AF-64C3-39AB-249051594B98}"/>
              </a:ext>
            </a:extLst>
          </p:cNvPr>
          <p:cNvSpPr>
            <a:spLocks noGrp="1"/>
          </p:cNvSpPr>
          <p:nvPr>
            <p:ph type="title"/>
          </p:nvPr>
        </p:nvSpPr>
        <p:spPr>
          <a:xfrm>
            <a:off x="584200" y="414715"/>
            <a:ext cx="4136136" cy="784510"/>
          </a:xfrm>
        </p:spPr>
        <p:txBody>
          <a:bodyPr/>
          <a:lstStyle/>
          <a:p>
            <a:r>
              <a:rPr lang="en-US" sz="3400" dirty="0"/>
              <a:t>National Recognition Programs</a:t>
            </a:r>
          </a:p>
        </p:txBody>
      </p:sp>
      <p:sp>
        <p:nvSpPr>
          <p:cNvPr id="6" name="BainBulletsConfiguration" hidden="1">
            <a:extLst>
              <a:ext uri="{FF2B5EF4-FFF2-40B4-BE49-F238E27FC236}">
                <a16:creationId xmlns:a16="http://schemas.microsoft.com/office/drawing/2014/main" id="{5C96E35E-C466-50B1-8616-C4FE23C03AE1}"/>
              </a:ext>
              <a:ext uri="{C183D7F6-B498-43B3-948B-1728B52AA6E4}">
                <adec:decorative xmlns:adec="http://schemas.microsoft.com/office/drawing/2017/decorative" val="1"/>
              </a:ext>
            </a:extLst>
          </p:cNvPr>
          <p:cNvSpPr txBox="1"/>
          <p:nvPr/>
        </p:nvSpPr>
        <p:spPr>
          <a:xfrm>
            <a:off x="12058" y="12105"/>
            <a:ext cx="8440499" cy="83638"/>
          </a:xfrm>
          <a:prstGeom prst="rect">
            <a:avLst/>
          </a:prstGeom>
          <a:noFill/>
        </p:spPr>
        <p:txBody>
          <a:bodyPr vert="horz" wrap="square" lIns="34180" tIns="34180" rIns="34180" bIns="34180" rtlCol="0">
            <a:spAutoFit/>
          </a:bodyPr>
          <a:lstStyle/>
          <a:p>
            <a:pPr marL="0" marR="0" lvl="0" indent="0" algn="l" defTabSz="868131"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a:ln>
                <a:noFill/>
              </a:ln>
              <a:solidFill>
                <a:srgbClr val="FFFFFF"/>
              </a:solidFill>
              <a:effectLst/>
              <a:uLnTx/>
              <a:uFillTx/>
              <a:latin typeface="Roboto"/>
              <a:ea typeface="+mn-ea"/>
              <a:cs typeface="+mn-cs"/>
            </a:endParaRPr>
          </a:p>
        </p:txBody>
      </p:sp>
      <p:sp>
        <p:nvSpPr>
          <p:cNvPr id="11" name="TextBox 10">
            <a:extLst>
              <a:ext uri="{FF2B5EF4-FFF2-40B4-BE49-F238E27FC236}">
                <a16:creationId xmlns:a16="http://schemas.microsoft.com/office/drawing/2014/main" id="{C4781B3B-73BE-0146-7FCF-8D4080022D6A}"/>
              </a:ext>
            </a:extLst>
          </p:cNvPr>
          <p:cNvSpPr txBox="1"/>
          <p:nvPr/>
        </p:nvSpPr>
        <p:spPr>
          <a:xfrm>
            <a:off x="470519" y="1397675"/>
            <a:ext cx="7042066" cy="2031325"/>
          </a:xfrm>
          <a:prstGeom prst="rect">
            <a:avLst/>
          </a:prstGeom>
          <a:noFill/>
        </p:spPr>
        <p:txBody>
          <a:bodyPr wrap="square" lIns="91440" tIns="45720" rIns="91440" bIns="45720"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E1E1E"/>
                </a:solidFill>
                <a:effectLst/>
                <a:uLnTx/>
                <a:uFillTx/>
                <a:latin typeface="Roboto"/>
                <a:ea typeface="+mn-ea"/>
                <a:cs typeface="+mn-cs"/>
              </a:rPr>
              <a:t>Three Award Designations: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E1E1E"/>
              </a:solidFill>
              <a:effectLst/>
              <a:uLnTx/>
              <a:uFillTx/>
              <a:latin typeface="Roboto"/>
              <a:ea typeface="+mn-ea"/>
              <a:cs typeface="+mn-cs"/>
            </a:endParaRPr>
          </a:p>
          <a:p>
            <a:pPr marL="285750" marR="0" lvl="0" indent="-285750" algn="l" defTabSz="914400" rtl="0" eaLnBrk="1" fontAlgn="base" latinLnBrk="0" hangingPunct="1">
              <a:lnSpc>
                <a:spcPct val="100000"/>
              </a:lnSpc>
              <a:spcBef>
                <a:spcPts val="0"/>
              </a:spcBef>
              <a:spcAft>
                <a:spcPts val="0"/>
              </a:spcAft>
              <a:buClr>
                <a:srgbClr val="324DC7"/>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1E1E1E"/>
                </a:solidFill>
                <a:effectLst/>
                <a:uLnTx/>
                <a:uFillTx/>
                <a:latin typeface="Roboto"/>
                <a:ea typeface="+mn-ea"/>
                <a:cs typeface="+mn-cs"/>
              </a:rPr>
              <a:t>School Recognition Award </a:t>
            </a:r>
            <a:endParaRPr kumimoji="0" lang="en-US" sz="1800" b="0" i="0" u="none" strike="noStrike" kern="1200" cap="none" spc="0" normalizeH="0" baseline="0" noProof="0" dirty="0">
              <a:ln>
                <a:noFill/>
              </a:ln>
              <a:solidFill>
                <a:srgbClr val="1E1E1E"/>
              </a:solidFill>
              <a:effectLst/>
              <a:uLnTx/>
              <a:uFillTx/>
              <a:latin typeface="Roboto"/>
              <a:ea typeface="Roboto"/>
              <a:cs typeface="Roboto"/>
            </a:endParaRPr>
          </a:p>
          <a:p>
            <a:pPr marL="285750" marR="0" lvl="0" indent="-285750" algn="l" defTabSz="914400" rtl="0" eaLnBrk="1" fontAlgn="base" latinLnBrk="0" hangingPunct="1">
              <a:lnSpc>
                <a:spcPct val="100000"/>
              </a:lnSpc>
              <a:spcBef>
                <a:spcPts val="0"/>
              </a:spcBef>
              <a:spcAft>
                <a:spcPts val="0"/>
              </a:spcAft>
              <a:buClr>
                <a:srgbClr val="324DC7"/>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1E1E1E"/>
                </a:solidFill>
                <a:effectLst/>
                <a:uLnTx/>
                <a:uFillTx/>
                <a:latin typeface="Roboto"/>
                <a:ea typeface="+mn-ea"/>
                <a:cs typeface="+mn-cs"/>
              </a:rPr>
              <a:t>First-Generation Recognition Award </a:t>
            </a:r>
            <a:endParaRPr kumimoji="0" lang="en-US" sz="1800" b="0" i="0" u="none" strike="noStrike" kern="1200" cap="none" spc="0" normalizeH="0" baseline="0" noProof="0" dirty="0">
              <a:ln>
                <a:noFill/>
              </a:ln>
              <a:solidFill>
                <a:srgbClr val="1E1E1E"/>
              </a:solidFill>
              <a:effectLst/>
              <a:uLnTx/>
              <a:uFillTx/>
              <a:latin typeface="Roboto"/>
              <a:ea typeface="Roboto"/>
              <a:cs typeface="Roboto"/>
            </a:endParaRPr>
          </a:p>
          <a:p>
            <a:pPr marL="285750" marR="0" lvl="0" indent="-285750" algn="l" defTabSz="914400" rtl="0" eaLnBrk="1" fontAlgn="base" latinLnBrk="0" hangingPunct="1">
              <a:lnSpc>
                <a:spcPct val="100000"/>
              </a:lnSpc>
              <a:spcBef>
                <a:spcPts val="0"/>
              </a:spcBef>
              <a:spcAft>
                <a:spcPts val="0"/>
              </a:spcAft>
              <a:buClr>
                <a:srgbClr val="324DC7"/>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1E1E1E"/>
                </a:solidFill>
                <a:effectLst/>
                <a:uLnTx/>
                <a:uFillTx/>
                <a:latin typeface="Roboto"/>
                <a:ea typeface="+mn-ea"/>
                <a:cs typeface="+mn-cs"/>
              </a:rPr>
              <a:t>Rural and Small-Town Recognition Award   </a:t>
            </a:r>
            <a:endParaRPr kumimoji="0" lang="en-US" sz="1800" b="0" i="0" u="none" strike="noStrike" kern="1200" cap="none" spc="0" normalizeH="0" baseline="0" noProof="0" dirty="0">
              <a:ln>
                <a:noFill/>
              </a:ln>
              <a:solidFill>
                <a:srgbClr val="1E1E1E"/>
              </a:solidFill>
              <a:effectLst/>
              <a:uLnTx/>
              <a:uFillTx/>
              <a:latin typeface="Roboto"/>
              <a:ea typeface="Roboto"/>
              <a:cs typeface="Roboto"/>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E1E1E"/>
              </a:solidFill>
              <a:effectLst/>
              <a:uLnTx/>
              <a:uFillTx/>
              <a:latin typeface="Roboto"/>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E1E1E"/>
                </a:solidFill>
                <a:effectLst/>
                <a:uLnTx/>
                <a:uFillTx/>
                <a:latin typeface="Roboto"/>
                <a:ea typeface="+mn-ea"/>
                <a:cs typeface="+mn-cs"/>
              </a:rPr>
              <a:t>Program Cycle </a:t>
            </a:r>
            <a:r>
              <a:rPr kumimoji="0" lang="en-US" sz="1800" b="0" i="1" u="none" strike="noStrike" kern="1200" cap="none" spc="0" normalizeH="0" baseline="0" noProof="0" dirty="0">
                <a:ln>
                  <a:noFill/>
                </a:ln>
                <a:solidFill>
                  <a:srgbClr val="1E1E1E"/>
                </a:solidFill>
                <a:effectLst/>
                <a:uLnTx/>
                <a:uFillTx/>
                <a:latin typeface="Roboto"/>
                <a:ea typeface="+mn-ea"/>
                <a:cs typeface="+mn-cs"/>
              </a:rPr>
              <a:t>(Dates Coming in Early 2027)</a:t>
            </a:r>
            <a:r>
              <a:rPr kumimoji="0" lang="en-US" sz="1800" b="1" i="0" u="none" strike="noStrike" kern="1200" cap="none" spc="0" normalizeH="0" baseline="0" noProof="0" dirty="0">
                <a:ln>
                  <a:noFill/>
                </a:ln>
                <a:solidFill>
                  <a:srgbClr val="1E1E1E"/>
                </a:solidFill>
                <a:effectLst/>
                <a:uLnTx/>
                <a:uFillTx/>
                <a:latin typeface="Roboto"/>
                <a:ea typeface="+mn-ea"/>
                <a:cs typeface="+mn-cs"/>
              </a:rPr>
              <a:t>:</a:t>
            </a:r>
            <a:endParaRPr kumimoji="0" lang="en-US" sz="1800" b="1" i="0" u="none" strike="noStrike" kern="1200" cap="none" spc="0" normalizeH="0" baseline="0" noProof="0" dirty="0">
              <a:ln>
                <a:noFill/>
              </a:ln>
              <a:solidFill>
                <a:srgbClr val="1E1E1E"/>
              </a:solidFill>
              <a:effectLst/>
              <a:uLnTx/>
              <a:uFillTx/>
              <a:latin typeface="Roboto"/>
              <a:ea typeface="Roboto"/>
              <a:cs typeface="Roboto"/>
            </a:endParaRPr>
          </a:p>
        </p:txBody>
      </p:sp>
      <p:sp>
        <p:nvSpPr>
          <p:cNvPr id="12" name="TextBox 11">
            <a:extLst>
              <a:ext uri="{FF2B5EF4-FFF2-40B4-BE49-F238E27FC236}">
                <a16:creationId xmlns:a16="http://schemas.microsoft.com/office/drawing/2014/main" id="{A747C056-430C-0466-00E5-97CAF6F54F44}"/>
              </a:ext>
            </a:extLst>
          </p:cNvPr>
          <p:cNvSpPr txBox="1"/>
          <p:nvPr/>
        </p:nvSpPr>
        <p:spPr>
          <a:xfrm>
            <a:off x="709006" y="3698067"/>
            <a:ext cx="1252471" cy="36933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E1E1E"/>
                </a:solidFill>
                <a:effectLst/>
                <a:uLnTx/>
                <a:uFillTx/>
                <a:latin typeface="Roboto"/>
                <a:ea typeface="+mn-ea"/>
                <a:cs typeface="+mn-cs"/>
              </a:rPr>
              <a:t>Spring</a:t>
            </a:r>
            <a:endParaRPr kumimoji="0" lang="en-US" sz="1800" b="0" i="0" u="none" strike="noStrike" kern="1200" cap="none" spc="0" normalizeH="0" baseline="0" noProof="0">
              <a:ln>
                <a:noFill/>
              </a:ln>
              <a:solidFill>
                <a:srgbClr val="1E1E1E"/>
              </a:solidFill>
              <a:effectLst/>
              <a:uLnTx/>
              <a:uFillTx/>
              <a:latin typeface="Roboto"/>
              <a:ea typeface="+mn-ea"/>
              <a:cs typeface="+mn-cs"/>
            </a:endParaRPr>
          </a:p>
        </p:txBody>
      </p:sp>
      <p:sp>
        <p:nvSpPr>
          <p:cNvPr id="21" name="TextBox 20">
            <a:extLst>
              <a:ext uri="{FF2B5EF4-FFF2-40B4-BE49-F238E27FC236}">
                <a16:creationId xmlns:a16="http://schemas.microsoft.com/office/drawing/2014/main" id="{374E6EFB-92F2-CE95-9E4A-F28BB75BC0AE}"/>
              </a:ext>
            </a:extLst>
          </p:cNvPr>
          <p:cNvSpPr txBox="1"/>
          <p:nvPr/>
        </p:nvSpPr>
        <p:spPr>
          <a:xfrm>
            <a:off x="431517" y="5147051"/>
            <a:ext cx="1880684"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E1E1E"/>
                </a:solidFill>
                <a:effectLst/>
                <a:uLnTx/>
                <a:uFillTx/>
                <a:latin typeface="Roboto"/>
                <a:ea typeface="+mn-ea"/>
                <a:cs typeface="+mn-cs"/>
              </a:rPr>
              <a:t>Eligible students claim awards.</a:t>
            </a:r>
          </a:p>
        </p:txBody>
      </p:sp>
      <p:pic>
        <p:nvPicPr>
          <p:cNvPr id="3" name="Graphic 2">
            <a:extLst>
              <a:ext uri="{FF2B5EF4-FFF2-40B4-BE49-F238E27FC236}">
                <a16:creationId xmlns:a16="http://schemas.microsoft.com/office/drawing/2014/main" id="{DCA105DA-814A-9C93-6E0B-2A2221FE92A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338477" y="806970"/>
            <a:ext cx="1176087" cy="1176087"/>
          </a:xfrm>
          <a:prstGeom prst="rect">
            <a:avLst/>
          </a:prstGeom>
        </p:spPr>
      </p:pic>
      <p:sp>
        <p:nvSpPr>
          <p:cNvPr id="13" name="TextBox 12">
            <a:extLst>
              <a:ext uri="{FF2B5EF4-FFF2-40B4-BE49-F238E27FC236}">
                <a16:creationId xmlns:a16="http://schemas.microsoft.com/office/drawing/2014/main" id="{35C7C718-56EB-2165-B965-3F305C91B526}"/>
              </a:ext>
            </a:extLst>
          </p:cNvPr>
          <p:cNvSpPr txBox="1"/>
          <p:nvPr/>
        </p:nvSpPr>
        <p:spPr>
          <a:xfrm>
            <a:off x="2417936" y="3743088"/>
            <a:ext cx="1252471"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E1E1E"/>
                </a:solidFill>
                <a:effectLst/>
                <a:uLnTx/>
                <a:uFillTx/>
                <a:latin typeface="Roboto"/>
                <a:ea typeface="+mn-ea"/>
                <a:cs typeface="+mn-cs"/>
              </a:rPr>
              <a:t>Late June</a:t>
            </a:r>
            <a:endParaRPr kumimoji="0" lang="en-US" sz="1800" b="0" i="0" u="none" strike="noStrike" kern="1200" cap="none" spc="0" normalizeH="0" baseline="0" noProof="0" dirty="0">
              <a:ln>
                <a:noFill/>
              </a:ln>
              <a:solidFill>
                <a:srgbClr val="1E1E1E"/>
              </a:solidFill>
              <a:effectLst/>
              <a:uLnTx/>
              <a:uFillTx/>
              <a:latin typeface="Roboto"/>
              <a:ea typeface="+mn-ea"/>
              <a:cs typeface="+mn-cs"/>
            </a:endParaRPr>
          </a:p>
        </p:txBody>
      </p:sp>
      <p:sp>
        <p:nvSpPr>
          <p:cNvPr id="22" name="TextBox 21">
            <a:extLst>
              <a:ext uri="{FF2B5EF4-FFF2-40B4-BE49-F238E27FC236}">
                <a16:creationId xmlns:a16="http://schemas.microsoft.com/office/drawing/2014/main" id="{A7D98292-F006-1255-828D-1983FBA03544}"/>
              </a:ext>
            </a:extLst>
          </p:cNvPr>
          <p:cNvSpPr txBox="1"/>
          <p:nvPr/>
        </p:nvSpPr>
        <p:spPr>
          <a:xfrm>
            <a:off x="2312201" y="5117473"/>
            <a:ext cx="1880684"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E1E1E"/>
                </a:solidFill>
                <a:effectLst/>
                <a:uLnTx/>
                <a:uFillTx/>
                <a:latin typeface="Roboto"/>
                <a:ea typeface="+mn-ea"/>
                <a:cs typeface="+mn-cs"/>
              </a:rPr>
              <a:t>Deadline to claim awards.</a:t>
            </a:r>
          </a:p>
        </p:txBody>
      </p:sp>
      <p:sp>
        <p:nvSpPr>
          <p:cNvPr id="14" name="TextBox 13">
            <a:extLst>
              <a:ext uri="{FF2B5EF4-FFF2-40B4-BE49-F238E27FC236}">
                <a16:creationId xmlns:a16="http://schemas.microsoft.com/office/drawing/2014/main" id="{3495DFF1-E39C-B81E-FEC7-440E1574BDAF}"/>
              </a:ext>
            </a:extLst>
          </p:cNvPr>
          <p:cNvSpPr txBox="1"/>
          <p:nvPr/>
        </p:nvSpPr>
        <p:spPr>
          <a:xfrm>
            <a:off x="4092197" y="3771018"/>
            <a:ext cx="1252471"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E1E1E"/>
                </a:solidFill>
                <a:effectLst/>
                <a:uLnTx/>
                <a:uFillTx/>
                <a:latin typeface="Roboto"/>
                <a:ea typeface="+mn-ea"/>
                <a:cs typeface="+mn-cs"/>
              </a:rPr>
              <a:t>Early Fall</a:t>
            </a:r>
            <a:endParaRPr kumimoji="0" lang="en-US" sz="1800" b="0" i="0" u="none" strike="noStrike" kern="1200" cap="none" spc="0" normalizeH="0" baseline="0" noProof="0" dirty="0">
              <a:ln>
                <a:noFill/>
              </a:ln>
              <a:solidFill>
                <a:srgbClr val="1E1E1E"/>
              </a:solidFill>
              <a:effectLst/>
              <a:uLnTx/>
              <a:uFillTx/>
              <a:latin typeface="Roboto"/>
              <a:ea typeface="+mn-ea"/>
              <a:cs typeface="+mn-cs"/>
            </a:endParaRPr>
          </a:p>
        </p:txBody>
      </p:sp>
      <p:cxnSp>
        <p:nvCxnSpPr>
          <p:cNvPr id="17" name="Straight Connector 16">
            <a:extLst>
              <a:ext uri="{FF2B5EF4-FFF2-40B4-BE49-F238E27FC236}">
                <a16:creationId xmlns:a16="http://schemas.microsoft.com/office/drawing/2014/main" id="{EE68DD3D-F63B-A6DC-F14F-DEC68A138914}"/>
              </a:ext>
              <a:ext uri="{C183D7F6-B498-43B3-948B-1728B52AA6E4}">
                <adec:decorative xmlns:adec="http://schemas.microsoft.com/office/drawing/2017/decorative" val="1"/>
              </a:ext>
            </a:extLst>
          </p:cNvPr>
          <p:cNvCxnSpPr>
            <a:cxnSpLocks/>
          </p:cNvCxnSpPr>
          <p:nvPr/>
        </p:nvCxnSpPr>
        <p:spPr>
          <a:xfrm flipV="1">
            <a:off x="1603832" y="4603501"/>
            <a:ext cx="2815768" cy="6909"/>
          </a:xfrm>
          <a:prstGeom prst="line">
            <a:avLst/>
          </a:prstGeom>
          <a:ln w="57150">
            <a:solidFill>
              <a:srgbClr val="8F9196"/>
            </a:solidFill>
            <a:headEnd type="none"/>
            <a:tailEnd type="arrow" w="med" len="med"/>
          </a:ln>
        </p:spPr>
        <p:style>
          <a:lnRef idx="1">
            <a:srgbClr val="D8DCE3"/>
          </a:lnRef>
          <a:fillRef idx="0">
            <a:srgbClr val="D8DCE3"/>
          </a:fillRef>
          <a:effectRef idx="0">
            <a:srgbClr val="D8DCE3"/>
          </a:effectRef>
          <a:fontRef idx="minor">
            <a:srgbClr val="1E1E1E"/>
          </a:fontRef>
        </p:style>
      </p:cxnSp>
      <p:pic>
        <p:nvPicPr>
          <p:cNvPr id="18" name="Graphic 17">
            <a:extLst>
              <a:ext uri="{FF2B5EF4-FFF2-40B4-BE49-F238E27FC236}">
                <a16:creationId xmlns:a16="http://schemas.microsoft.com/office/drawing/2014/main" id="{03D3D893-C943-F533-7E2A-7E64339E8C8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1726" y="4098861"/>
            <a:ext cx="1100267" cy="1100267"/>
          </a:xfrm>
          <a:prstGeom prst="rect">
            <a:avLst/>
          </a:prstGeom>
        </p:spPr>
      </p:pic>
      <p:pic>
        <p:nvPicPr>
          <p:cNvPr id="19" name="Graphic 18">
            <a:extLst>
              <a:ext uri="{FF2B5EF4-FFF2-40B4-BE49-F238E27FC236}">
                <a16:creationId xmlns:a16="http://schemas.microsoft.com/office/drawing/2014/main" id="{4D660C65-3C28-AD68-658A-60E75492FF3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44272" y="4115081"/>
            <a:ext cx="1024660" cy="1024660"/>
          </a:xfrm>
          <a:prstGeom prst="rect">
            <a:avLst/>
          </a:prstGeom>
        </p:spPr>
      </p:pic>
      <p:pic>
        <p:nvPicPr>
          <p:cNvPr id="20" name="Graphic 19">
            <a:extLst>
              <a:ext uri="{FF2B5EF4-FFF2-40B4-BE49-F238E27FC236}">
                <a16:creationId xmlns:a16="http://schemas.microsoft.com/office/drawing/2014/main" id="{22ED2CA7-AB44-39EB-F08E-EC8637B4447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354454" y="4098861"/>
            <a:ext cx="1024660" cy="1024660"/>
          </a:xfrm>
          <a:prstGeom prst="rect">
            <a:avLst/>
          </a:prstGeom>
        </p:spPr>
      </p:pic>
      <p:sp>
        <p:nvSpPr>
          <p:cNvPr id="23" name="TextBox 22">
            <a:extLst>
              <a:ext uri="{FF2B5EF4-FFF2-40B4-BE49-F238E27FC236}">
                <a16:creationId xmlns:a16="http://schemas.microsoft.com/office/drawing/2014/main" id="{A2E3ADA2-8E11-4C27-967F-7F48130C0D9F}"/>
              </a:ext>
            </a:extLst>
          </p:cNvPr>
          <p:cNvSpPr txBox="1"/>
          <p:nvPr/>
        </p:nvSpPr>
        <p:spPr>
          <a:xfrm>
            <a:off x="3957082" y="5082849"/>
            <a:ext cx="1880684"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E1E1E"/>
                </a:solidFill>
                <a:effectLst/>
                <a:uLnTx/>
                <a:uFillTx/>
                <a:latin typeface="Roboto"/>
                <a:ea typeface="+mn-ea"/>
                <a:cs typeface="+mn-cs"/>
              </a:rPr>
              <a:t>Awardee certificates available.</a:t>
            </a:r>
          </a:p>
        </p:txBody>
      </p:sp>
      <p:sp>
        <p:nvSpPr>
          <p:cNvPr id="8" name="Title 1">
            <a:extLst>
              <a:ext uri="{FF2B5EF4-FFF2-40B4-BE49-F238E27FC236}">
                <a16:creationId xmlns:a16="http://schemas.microsoft.com/office/drawing/2014/main" id="{9250784E-52C4-6673-1103-1BFCFE10CC24}"/>
              </a:ext>
            </a:extLst>
          </p:cNvPr>
          <p:cNvSpPr txBox="1">
            <a:spLocks/>
          </p:cNvSpPr>
          <p:nvPr/>
        </p:nvSpPr>
        <p:spPr bwMode="gray">
          <a:xfrm>
            <a:off x="7018930" y="2433513"/>
            <a:ext cx="4062074" cy="1565799"/>
          </a:xfrm>
          <a:prstGeom prst="rect">
            <a:avLst/>
          </a:prstGeom>
          <a:noFill/>
          <a:ln w="9525">
            <a:noFill/>
            <a:miter lim="800000"/>
            <a:headEnd/>
            <a:tailEnd/>
          </a:ln>
          <a:effectLst/>
        </p:spPr>
        <p:txBody>
          <a:bodyPr vert="horz" wrap="square" lIns="434083" tIns="0" rIns="434083" bIns="0" numCol="1" anchor="t" anchorCtr="0" compatLnSpc="1">
            <a:prstTxWarp prst="textNoShape">
              <a:avLst/>
            </a:prstTxWarp>
          </a:bodyPr>
          <a:lstStyle>
            <a:lvl1pPr algn="l" defTabSz="981334" rtl="0" eaLnBrk="1" latinLnBrk="0" hangingPunct="1">
              <a:spcBef>
                <a:spcPct val="0"/>
              </a:spcBef>
              <a:buNone/>
              <a:defRPr sz="2800" kern="1200">
                <a:solidFill>
                  <a:srgbClr val="1E1E1E"/>
                </a:solidFill>
                <a:latin typeface="+mj-lt"/>
                <a:ea typeface="+mj-ea"/>
                <a:cs typeface="+mj-cs"/>
              </a:defRPr>
            </a:lvl1pPr>
          </a:lstStyle>
          <a:p>
            <a:pPr marL="0" marR="0" lvl="0" indent="0" algn="ctr" defTabSz="931678"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Roboto"/>
                <a:ea typeface="+mj-ea"/>
                <a:cs typeface="+mj-cs"/>
              </a:rPr>
              <a:t>Academic honors that help high-performing students stand out to colleges and celebrate their hard work.</a:t>
            </a:r>
          </a:p>
        </p:txBody>
      </p:sp>
      <p:pic>
        <p:nvPicPr>
          <p:cNvPr id="9" name="Audio 8">
            <a:hlinkClick r:id="" action="ppaction://media"/>
            <a:extLst>
              <a:ext uri="{FF2B5EF4-FFF2-40B4-BE49-F238E27FC236}">
                <a16:creationId xmlns:a16="http://schemas.microsoft.com/office/drawing/2014/main" id="{C0919E4E-3C6B-A11D-8F18-2584513774F3}"/>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86282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94456">
        <p159:morph option="byObject"/>
      </p:transition>
    </mc:Choice>
    <mc:Fallback xmlns="">
      <p:transition spd="slow" advTm="9445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BAF6E-E986-F5A7-5370-DB058D0B851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1E0A87F-9E25-5318-E53A-02A9DE8BBC98}"/>
              </a:ext>
              <a:ext uri="{C183D7F6-B498-43B3-948B-1728B52AA6E4}">
                <adec:decorative xmlns:adec="http://schemas.microsoft.com/office/drawing/2017/decorative" val="1"/>
              </a:ext>
            </a:extLst>
          </p:cNvPr>
          <p:cNvSpPr/>
          <p:nvPr/>
        </p:nvSpPr>
        <p:spPr>
          <a:xfrm>
            <a:off x="0" y="49"/>
            <a:ext cx="12192000" cy="6264871"/>
          </a:xfrm>
          <a:prstGeom prst="rect">
            <a:avLst/>
          </a:prstGeom>
          <a:solidFill>
            <a:srgbClr val="D0E6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rmAutofit/>
          </a:bodyPr>
          <a:lstStyle/>
          <a:p>
            <a:pPr marL="0" marR="0" lvl="0" indent="0" algn="l" defTabSz="914316"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CB7FC"/>
              </a:solidFill>
              <a:effectLst/>
              <a:uLnTx/>
              <a:uFillTx/>
              <a:latin typeface="Roboto"/>
              <a:ea typeface="+mn-ea"/>
              <a:cs typeface="+mn-cs"/>
              <a:sym typeface="Helvetica"/>
            </a:endParaRPr>
          </a:p>
        </p:txBody>
      </p:sp>
      <p:sp>
        <p:nvSpPr>
          <p:cNvPr id="2" name="Rectangle 1">
            <a:extLst>
              <a:ext uri="{FF2B5EF4-FFF2-40B4-BE49-F238E27FC236}">
                <a16:creationId xmlns:a16="http://schemas.microsoft.com/office/drawing/2014/main" id="{C889A2C6-677B-B699-EC5E-79C0CC1E3510}"/>
              </a:ext>
              <a:ext uri="{C183D7F6-B498-43B3-948B-1728B52AA6E4}">
                <adec:decorative xmlns:adec="http://schemas.microsoft.com/office/drawing/2017/decorative" val="1"/>
              </a:ext>
            </a:extLst>
          </p:cNvPr>
          <p:cNvSpPr/>
          <p:nvPr/>
        </p:nvSpPr>
        <p:spPr>
          <a:xfrm>
            <a:off x="0" y="48"/>
            <a:ext cx="12192000" cy="6090314"/>
          </a:xfrm>
          <a:prstGeom prst="rect">
            <a:avLst/>
          </a:prstGeom>
          <a:solidFill>
            <a:srgbClr val="D0E6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rmAutofit/>
          </a:bodyPr>
          <a:lstStyle/>
          <a:p>
            <a:pPr marL="0" marR="0" lvl="0" indent="0" algn="l" defTabSz="914316"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CB7FC"/>
              </a:solidFill>
              <a:effectLst/>
              <a:uLnTx/>
              <a:uFillTx/>
              <a:latin typeface="Roboto"/>
              <a:ea typeface="+mn-ea"/>
              <a:cs typeface="+mn-cs"/>
              <a:sym typeface="Helvetica"/>
            </a:endParaRPr>
          </a:p>
        </p:txBody>
      </p:sp>
      <p:sp>
        <p:nvSpPr>
          <p:cNvPr id="5" name="Title 4">
            <a:extLst>
              <a:ext uri="{FF2B5EF4-FFF2-40B4-BE49-F238E27FC236}">
                <a16:creationId xmlns:a16="http://schemas.microsoft.com/office/drawing/2014/main" id="{4EDD2214-2267-5CAC-C7E5-8368F90C5D35}"/>
              </a:ext>
            </a:extLst>
          </p:cNvPr>
          <p:cNvSpPr txBox="1">
            <a:spLocks noGrp="1"/>
          </p:cNvSpPr>
          <p:nvPr>
            <p:ph type="title" idx="4294967295"/>
          </p:nvPr>
        </p:nvSpPr>
        <p:spPr>
          <a:xfrm>
            <a:off x="212133" y="222826"/>
            <a:ext cx="11304190" cy="1180571"/>
          </a:xfrm>
          <a:prstGeom prst="rect">
            <a:avLst/>
          </a:prstGeom>
          <a:noFill/>
          <a:ln w="12700" cap="flat">
            <a:noFill/>
            <a:prst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fromWordArt="0" anchor="t" anchorCtr="0" forceAA="0" compatLnSpc="1">
            <a:prstTxWarp prst="textNoShape">
              <a:avLst/>
            </a:prstTxWarp>
            <a:spAutoFit/>
          </a:bodyPr>
          <a:lstStyle/>
          <a:p>
            <a:pPr algn="ctr" defTabSz="914316" hangingPunct="0">
              <a:spcBef>
                <a:spcPts val="0"/>
              </a:spcBef>
              <a:defRPr/>
            </a:pPr>
            <a:r>
              <a:rPr lang="en-US" sz="5399" b="1" dirty="0">
                <a:solidFill>
                  <a:schemeClr val="accent3"/>
                </a:solidFill>
                <a:latin typeface="+mn-lt"/>
                <a:ea typeface="Source Serif Pro SemiBold" panose="02040603050405020204" pitchFamily="18" charset="0"/>
                <a:cs typeface="+mn-cs"/>
                <a:sym typeface="Helvetica"/>
              </a:rPr>
              <a:t>SAT Suite Practice Resources</a:t>
            </a:r>
          </a:p>
          <a:p>
            <a:pPr algn="ctr" defTabSz="914316" hangingPunct="0">
              <a:spcBef>
                <a:spcPts val="0"/>
              </a:spcBef>
              <a:defRPr/>
            </a:pPr>
            <a:r>
              <a:rPr lang="en-US" sz="1800" dirty="0">
                <a:solidFill>
                  <a:schemeClr val="accent3"/>
                </a:solidFill>
                <a:latin typeface="+mn-lt"/>
                <a:ea typeface="Roboto" panose="02000000000000000000" pitchFamily="2" charset="0"/>
                <a:cs typeface="+mn-cs"/>
                <a:sym typeface="Helvetica"/>
              </a:rPr>
              <a:t>College Board and our partner resources are free and accessible to all students, with </a:t>
            </a:r>
            <a:r>
              <a:rPr lang="en-US" sz="1800" i="1" dirty="0">
                <a:solidFill>
                  <a:schemeClr val="accent3"/>
                </a:solidFill>
                <a:latin typeface="+mn-lt"/>
                <a:ea typeface="Roboto" panose="02000000000000000000" pitchFamily="2" charset="0"/>
                <a:cs typeface="+mn-cs"/>
                <a:sym typeface="Helvetica"/>
              </a:rPr>
              <a:t>proven</a:t>
            </a:r>
            <a:r>
              <a:rPr lang="en-US" sz="1800" dirty="0">
                <a:solidFill>
                  <a:schemeClr val="accent3"/>
                </a:solidFill>
                <a:latin typeface="+mn-lt"/>
                <a:ea typeface="Roboto" panose="02000000000000000000" pitchFamily="2" charset="0"/>
                <a:cs typeface="+mn-cs"/>
                <a:sym typeface="Helvetica"/>
              </a:rPr>
              <a:t> results.</a:t>
            </a:r>
            <a:endParaRPr lang="en-US" sz="4000" b="1" dirty="0">
              <a:solidFill>
                <a:schemeClr val="accent3"/>
              </a:solidFill>
              <a:latin typeface="+mn-lt"/>
              <a:ea typeface="Roboto" panose="02000000000000000000" pitchFamily="2" charset="0"/>
              <a:cs typeface="+mn-cs"/>
              <a:sym typeface="Helvetica"/>
            </a:endParaRPr>
          </a:p>
        </p:txBody>
      </p:sp>
      <p:grpSp>
        <p:nvGrpSpPr>
          <p:cNvPr id="9" name="Group 8" descr="Bluebook logo">
            <a:extLst>
              <a:ext uri="{FF2B5EF4-FFF2-40B4-BE49-F238E27FC236}">
                <a16:creationId xmlns:a16="http://schemas.microsoft.com/office/drawing/2014/main" id="{D5AB17E5-76CE-4AA1-2712-21E6D114BE16}"/>
              </a:ext>
              <a:ext uri="{C183D7F6-B498-43B3-948B-1728B52AA6E4}">
                <adec:decorative xmlns:adec="http://schemas.microsoft.com/office/drawing/2017/decorative" val="0"/>
              </a:ext>
            </a:extLst>
          </p:cNvPr>
          <p:cNvGrpSpPr/>
          <p:nvPr/>
        </p:nvGrpSpPr>
        <p:grpSpPr>
          <a:xfrm>
            <a:off x="330523" y="1931936"/>
            <a:ext cx="2431054" cy="3158719"/>
            <a:chOff x="137102" y="2185601"/>
            <a:chExt cx="2011958" cy="3078776"/>
          </a:xfrm>
        </p:grpSpPr>
        <p:sp>
          <p:nvSpPr>
            <p:cNvPr id="10" name="Rectangle 9">
              <a:extLst>
                <a:ext uri="{FF2B5EF4-FFF2-40B4-BE49-F238E27FC236}">
                  <a16:creationId xmlns:a16="http://schemas.microsoft.com/office/drawing/2014/main" id="{934150F7-BB82-84C7-3265-48C3AA2A0DD2}"/>
                </a:ext>
              </a:extLst>
            </p:cNvPr>
            <p:cNvSpPr/>
            <p:nvPr/>
          </p:nvSpPr>
          <p:spPr>
            <a:xfrm>
              <a:off x="137102" y="2643872"/>
              <a:ext cx="2011958" cy="2620505"/>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lvl="0" indent="0" algn="l" defTabSz="914316" rtl="0" eaLnBrk="1" fontAlgn="auto" latinLnBrk="0" hangingPunct="0">
                <a:lnSpc>
                  <a:spcPct val="100000"/>
                </a:lnSpc>
                <a:spcBef>
                  <a:spcPts val="0"/>
                </a:spcBef>
                <a:spcAft>
                  <a:spcPts val="1200"/>
                </a:spcAft>
                <a:buClrTx/>
                <a:buSzTx/>
                <a:buFontTx/>
                <a:buNone/>
                <a:tabLst/>
                <a:defRPr/>
              </a:pPr>
              <a:r>
                <a:rPr kumimoji="0" lang="en-US" sz="1709" b="1" i="0" u="none" strike="noStrike" kern="1200" cap="none" spc="0" normalizeH="0" baseline="0" noProof="0">
                  <a:ln>
                    <a:noFill/>
                  </a:ln>
                  <a:solidFill>
                    <a:srgbClr val="2CB7FC"/>
                  </a:solidFill>
                  <a:effectLst/>
                  <a:uLnTx/>
                  <a:uFillTx/>
                  <a:latin typeface="Roboto"/>
                  <a:ea typeface="Source Serif Pro SemiBold" panose="02040603050405020204" pitchFamily="18" charset="0"/>
                  <a:cs typeface="+mn-cs"/>
                  <a:sym typeface="Helvetica"/>
                </a:rPr>
                <a:t>Bluebook Practice </a:t>
              </a:r>
              <a:br>
                <a:rPr kumimoji="0" lang="en-US" sz="1709" b="1" i="0" u="none" strike="noStrike" kern="1200" cap="none" spc="0" normalizeH="0" baseline="0" noProof="0">
                  <a:ln>
                    <a:noFill/>
                  </a:ln>
                  <a:solidFill>
                    <a:srgbClr val="2CB7FC"/>
                  </a:solidFill>
                  <a:effectLst/>
                  <a:uLnTx/>
                  <a:uFillTx/>
                  <a:latin typeface="Roboto"/>
                  <a:ea typeface="Source Serif Pro SemiBold" panose="02040603050405020204" pitchFamily="18" charset="0"/>
                  <a:cs typeface="+mn-cs"/>
                  <a:sym typeface="Helvetica"/>
                </a:rPr>
              </a:br>
              <a:r>
                <a:rPr kumimoji="0" lang="en-US" sz="1709" b="1" i="0" u="none" strike="noStrike" kern="1200" cap="none" spc="0" normalizeH="0" baseline="0" noProof="0">
                  <a:ln>
                    <a:noFill/>
                  </a:ln>
                  <a:solidFill>
                    <a:srgbClr val="2CB7FC"/>
                  </a:solidFill>
                  <a:effectLst/>
                  <a:uLnTx/>
                  <a:uFillTx/>
                  <a:latin typeface="Roboto"/>
                  <a:ea typeface="Source Serif Pro SemiBold" panose="02040603050405020204" pitchFamily="18" charset="0"/>
                  <a:cs typeface="+mn-cs"/>
                  <a:sym typeface="Helvetica"/>
                </a:rPr>
                <a:t>Tests &amp; My Practice</a:t>
              </a:r>
            </a:p>
            <a:p>
              <a:pPr marL="0" marR="0" lvl="0" indent="0" algn="l" defTabSz="914316" rtl="0" eaLnBrk="1" fontAlgn="auto" latinLnBrk="0" hangingPunct="0">
                <a:lnSpc>
                  <a:spcPts val="1999"/>
                </a:lnSpc>
                <a:spcBef>
                  <a:spcPts val="0"/>
                </a:spcBef>
                <a:spcAft>
                  <a:spcPts val="0"/>
                </a:spcAft>
                <a:buClrTx/>
                <a:buSzTx/>
                <a:buFontTx/>
                <a:buNone/>
                <a:tabLst/>
                <a:defRPr/>
              </a:pPr>
              <a:r>
                <a:rPr kumimoji="0" lang="en-US" sz="1329" b="0" i="0" u="none" strike="noStrike" kern="1200" cap="none" spc="0" normalizeH="0" baseline="0" noProof="0">
                  <a:ln>
                    <a:noFill/>
                  </a:ln>
                  <a:solidFill>
                    <a:srgbClr val="2CB7FC"/>
                  </a:solidFill>
                  <a:effectLst/>
                  <a:uLnTx/>
                  <a:uFillTx/>
                  <a:latin typeface="Roboto"/>
                  <a:ea typeface="Roboto" panose="02000000000000000000" pitchFamily="2" charset="0"/>
                  <a:cs typeface="+mn-cs"/>
                  <a:sym typeface="Helvetica"/>
                </a:rPr>
                <a:t>Build confidence and </a:t>
              </a:r>
              <a:br>
                <a:rPr kumimoji="0" lang="en-US" sz="1329" b="0" i="0" u="none" strike="noStrike" kern="1200" cap="none" spc="0" normalizeH="0" baseline="0" noProof="0">
                  <a:ln>
                    <a:noFill/>
                  </a:ln>
                  <a:solidFill>
                    <a:srgbClr val="2CB7FC"/>
                  </a:solidFill>
                  <a:effectLst/>
                  <a:uLnTx/>
                  <a:uFillTx/>
                  <a:latin typeface="Roboto"/>
                  <a:ea typeface="Roboto" panose="02000000000000000000" pitchFamily="2" charset="0"/>
                  <a:cs typeface="+mn-cs"/>
                  <a:sym typeface="Helvetica"/>
                </a:rPr>
              </a:br>
              <a:r>
                <a:rPr kumimoji="0" lang="en-US" sz="1329" b="0" i="0" u="none" strike="noStrike" kern="1200" cap="none" spc="0" normalizeH="0" baseline="0" noProof="0">
                  <a:ln>
                    <a:noFill/>
                  </a:ln>
                  <a:solidFill>
                    <a:srgbClr val="2CB7FC"/>
                  </a:solidFill>
                  <a:effectLst/>
                  <a:uLnTx/>
                  <a:uFillTx/>
                  <a:latin typeface="Roboto"/>
                  <a:ea typeface="Roboto" panose="02000000000000000000" pitchFamily="2" charset="0"/>
                  <a:cs typeface="+mn-cs"/>
                  <a:sym typeface="Helvetica"/>
                </a:rPr>
                <a:t>target improvement with </a:t>
              </a:r>
              <a:br>
                <a:rPr kumimoji="0" lang="en-US" sz="1329" b="0" i="0" u="none" strike="noStrike" kern="1200" cap="none" spc="0" normalizeH="0" baseline="0" noProof="0">
                  <a:ln>
                    <a:noFill/>
                  </a:ln>
                  <a:solidFill>
                    <a:srgbClr val="2CB7FC"/>
                  </a:solidFill>
                  <a:effectLst/>
                  <a:uLnTx/>
                  <a:uFillTx/>
                  <a:latin typeface="Roboto"/>
                  <a:ea typeface="Roboto" panose="02000000000000000000" pitchFamily="2" charset="0"/>
                  <a:cs typeface="+mn-cs"/>
                  <a:sym typeface="Helvetica"/>
                </a:rPr>
              </a:br>
              <a:r>
                <a:rPr kumimoji="0" lang="en-US" sz="1329" b="1" i="0" u="none" strike="noStrike" kern="1200" cap="none" spc="0" normalizeH="0" baseline="0" noProof="0">
                  <a:ln>
                    <a:noFill/>
                  </a:ln>
                  <a:solidFill>
                    <a:srgbClr val="2CB7FC"/>
                  </a:solidFill>
                  <a:effectLst/>
                  <a:uLnTx/>
                  <a:uFillTx/>
                  <a:latin typeface="Roboto"/>
                  <a:ea typeface="Roboto" panose="02000000000000000000" pitchFamily="2" charset="0"/>
                  <a:cs typeface="+mn-cs"/>
                  <a:sym typeface="Helvetica"/>
                </a:rPr>
                <a:t>11 full-length, adaptive Bluebook practice tests</a:t>
              </a:r>
              <a:r>
                <a:rPr kumimoji="0" lang="en-US" sz="1329" b="0" i="0" u="none" strike="noStrike" kern="1200" cap="none" spc="0" normalizeH="0" baseline="0" noProof="0">
                  <a:ln>
                    <a:noFill/>
                  </a:ln>
                  <a:solidFill>
                    <a:srgbClr val="2CB7FC"/>
                  </a:solidFill>
                  <a:effectLst/>
                  <a:uLnTx/>
                  <a:uFillTx/>
                  <a:latin typeface="Roboto"/>
                  <a:ea typeface="Roboto" panose="02000000000000000000" pitchFamily="2" charset="0"/>
                  <a:cs typeface="+mn-cs"/>
                  <a:sym typeface="Helvetica"/>
                </a:rPr>
                <a:t>. </a:t>
              </a:r>
            </a:p>
            <a:p>
              <a:pPr marL="0" marR="0" lvl="0" indent="0" algn="l" defTabSz="914316" rtl="0" eaLnBrk="1" fontAlgn="auto" latinLnBrk="0" hangingPunct="0">
                <a:lnSpc>
                  <a:spcPts val="1999"/>
                </a:lnSpc>
                <a:spcBef>
                  <a:spcPts val="0"/>
                </a:spcBef>
                <a:spcAft>
                  <a:spcPts val="0"/>
                </a:spcAft>
                <a:buClrTx/>
                <a:buSzTx/>
                <a:buFontTx/>
                <a:buNone/>
                <a:tabLst/>
                <a:defRPr/>
              </a:pPr>
              <a:endParaRPr kumimoji="0" lang="en-US" sz="1329" b="0" i="0" u="none" strike="noStrike" kern="1200" cap="none" spc="0" normalizeH="0" baseline="0" noProof="0">
                <a:ln>
                  <a:noFill/>
                </a:ln>
                <a:solidFill>
                  <a:srgbClr val="2CB7FC"/>
                </a:solidFill>
                <a:effectLst/>
                <a:uLnTx/>
                <a:uFillTx/>
                <a:latin typeface="Roboto"/>
                <a:ea typeface="Roboto" panose="02000000000000000000" pitchFamily="2" charset="0"/>
                <a:cs typeface="+mn-cs"/>
                <a:sym typeface="Helvetica"/>
              </a:endParaRPr>
            </a:p>
            <a:p>
              <a:pPr marL="0" marR="0" lvl="0" indent="0" algn="l" defTabSz="914316" rtl="0" eaLnBrk="1" fontAlgn="auto" latinLnBrk="0" hangingPunct="0">
                <a:lnSpc>
                  <a:spcPts val="1999"/>
                </a:lnSpc>
                <a:spcBef>
                  <a:spcPts val="0"/>
                </a:spcBef>
                <a:spcAft>
                  <a:spcPts val="0"/>
                </a:spcAft>
                <a:buClrTx/>
                <a:buSzTx/>
                <a:buFontTx/>
                <a:buNone/>
                <a:tabLst/>
                <a:defRPr/>
              </a:pPr>
              <a:r>
                <a:rPr kumimoji="0" lang="en-US" sz="1329" b="0" i="0" u="none" strike="noStrike" kern="1200" cap="none" spc="0" normalizeH="0" baseline="0" noProof="0">
                  <a:ln>
                    <a:noFill/>
                  </a:ln>
                  <a:solidFill>
                    <a:srgbClr val="2CB7FC"/>
                  </a:solidFill>
                  <a:effectLst/>
                  <a:uLnTx/>
                  <a:uFillTx/>
                  <a:latin typeface="Roboto"/>
                  <a:ea typeface="Roboto" panose="02000000000000000000" pitchFamily="2" charset="0"/>
                  <a:cs typeface="+mn-cs"/>
                  <a:sym typeface="Helvetica"/>
                </a:rPr>
                <a:t>Review questions, answer explanations and get tailored questions in </a:t>
              </a:r>
              <a:r>
                <a:rPr kumimoji="0" lang="en-US" sz="1329" b="1" i="0" u="none" strike="noStrike" kern="1200" cap="none" spc="0" normalizeH="0" baseline="0" noProof="0">
                  <a:ln>
                    <a:noFill/>
                  </a:ln>
                  <a:solidFill>
                    <a:srgbClr val="2CB7FC"/>
                  </a:solidFill>
                  <a:effectLst/>
                  <a:uLnTx/>
                  <a:uFillTx/>
                  <a:latin typeface="Roboto"/>
                  <a:ea typeface="Roboto" panose="02000000000000000000" pitchFamily="2" charset="0"/>
                  <a:cs typeface="+mn-cs"/>
                  <a:sym typeface="Helvetica"/>
                </a:rPr>
                <a:t>My Practice.</a:t>
              </a:r>
            </a:p>
          </p:txBody>
        </p:sp>
        <p:pic>
          <p:nvPicPr>
            <p:cNvPr id="11" name="Graphic 10">
              <a:extLst>
                <a:ext uri="{FF2B5EF4-FFF2-40B4-BE49-F238E27FC236}">
                  <a16:creationId xmlns:a16="http://schemas.microsoft.com/office/drawing/2014/main" id="{EDFF32E4-E314-AE50-9C03-2055B1163E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79719" y="2185601"/>
              <a:ext cx="332097" cy="340186"/>
            </a:xfrm>
            <a:prstGeom prst="rect">
              <a:avLst/>
            </a:prstGeom>
          </p:spPr>
        </p:pic>
      </p:grpSp>
      <p:grpSp>
        <p:nvGrpSpPr>
          <p:cNvPr id="6" name="Group 5" descr="Student Questio Bank icon">
            <a:extLst>
              <a:ext uri="{FF2B5EF4-FFF2-40B4-BE49-F238E27FC236}">
                <a16:creationId xmlns:a16="http://schemas.microsoft.com/office/drawing/2014/main" id="{D74BAC38-1AC9-8D82-1628-531E25E6487C}"/>
              </a:ext>
              <a:ext uri="{C183D7F6-B498-43B3-948B-1728B52AA6E4}">
                <adec:decorative xmlns:adec="http://schemas.microsoft.com/office/drawing/2017/decorative" val="0"/>
              </a:ext>
            </a:extLst>
          </p:cNvPr>
          <p:cNvGrpSpPr/>
          <p:nvPr/>
        </p:nvGrpSpPr>
        <p:grpSpPr>
          <a:xfrm>
            <a:off x="2813748" y="1937027"/>
            <a:ext cx="1982938" cy="3166783"/>
            <a:chOff x="2224898" y="2177740"/>
            <a:chExt cx="1641094" cy="3086636"/>
          </a:xfrm>
        </p:grpSpPr>
        <p:sp>
          <p:nvSpPr>
            <p:cNvPr id="7" name="Rectangle 6">
              <a:extLst>
                <a:ext uri="{FF2B5EF4-FFF2-40B4-BE49-F238E27FC236}">
                  <a16:creationId xmlns:a16="http://schemas.microsoft.com/office/drawing/2014/main" id="{26231419-5F91-20B9-8904-658A6BD2BB04}"/>
                </a:ext>
              </a:extLst>
            </p:cNvPr>
            <p:cNvSpPr/>
            <p:nvPr/>
          </p:nvSpPr>
          <p:spPr>
            <a:xfrm>
              <a:off x="2224898" y="2643872"/>
              <a:ext cx="1641094" cy="2620504"/>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lvl="0" indent="0" algn="l" defTabSz="914316" rtl="0" eaLnBrk="1" fontAlgn="auto" latinLnBrk="0" hangingPunct="0">
                <a:lnSpc>
                  <a:spcPct val="100000"/>
                </a:lnSpc>
                <a:spcBef>
                  <a:spcPts val="0"/>
                </a:spcBef>
                <a:spcAft>
                  <a:spcPts val="1200"/>
                </a:spcAft>
                <a:buClrTx/>
                <a:buSzTx/>
                <a:buFontTx/>
                <a:buNone/>
                <a:tabLst/>
                <a:defRPr/>
              </a:pPr>
              <a:r>
                <a:rPr kumimoji="0" lang="en-US" sz="1709" b="1" i="0" u="none" strike="noStrike" kern="1200" cap="none" spc="0" normalizeH="0" baseline="0" noProof="0" dirty="0">
                  <a:ln>
                    <a:noFill/>
                  </a:ln>
                  <a:solidFill>
                    <a:srgbClr val="2CB7FC"/>
                  </a:solidFill>
                  <a:effectLst/>
                  <a:uLnTx/>
                  <a:uFillTx/>
                  <a:latin typeface="Roboto"/>
                  <a:ea typeface="Source Serif Pro SemiBold" panose="02040603050405020204" pitchFamily="18" charset="0"/>
                  <a:cs typeface="+mn-cs"/>
                  <a:sym typeface="Helvetica"/>
                </a:rPr>
                <a:t>Student Question </a:t>
              </a:r>
              <a:br>
                <a:rPr kumimoji="0" lang="en-US" sz="1709" b="1" i="0" u="none" strike="noStrike" kern="1200" cap="none" spc="0" normalizeH="0" baseline="0" noProof="0" dirty="0">
                  <a:ln>
                    <a:noFill/>
                  </a:ln>
                  <a:solidFill>
                    <a:srgbClr val="2CB7FC"/>
                  </a:solidFill>
                  <a:effectLst/>
                  <a:uLnTx/>
                  <a:uFillTx/>
                  <a:latin typeface="Roboto"/>
                  <a:ea typeface="Source Serif Pro SemiBold" panose="02040603050405020204" pitchFamily="18" charset="0"/>
                  <a:cs typeface="+mn-cs"/>
                  <a:sym typeface="Helvetica"/>
                </a:rPr>
              </a:br>
              <a:r>
                <a:rPr kumimoji="0" lang="en-US" sz="1709" b="1" i="0" u="none" strike="noStrike" kern="1200" cap="none" spc="0" normalizeH="0" baseline="0" noProof="0" dirty="0">
                  <a:ln>
                    <a:noFill/>
                  </a:ln>
                  <a:solidFill>
                    <a:srgbClr val="2CB7FC"/>
                  </a:solidFill>
                  <a:effectLst/>
                  <a:uLnTx/>
                  <a:uFillTx/>
                  <a:latin typeface="Roboto"/>
                  <a:ea typeface="Source Serif Pro SemiBold" panose="02040603050405020204" pitchFamily="18" charset="0"/>
                  <a:cs typeface="+mn-cs"/>
                  <a:sym typeface="Helvetica"/>
                </a:rPr>
                <a:t>Bank</a:t>
              </a:r>
            </a:p>
            <a:p>
              <a:pPr marL="0" marR="0" lvl="0" indent="0" algn="l" defTabSz="914316" rtl="0" eaLnBrk="1" fontAlgn="auto" latinLnBrk="0" hangingPunct="0">
                <a:lnSpc>
                  <a:spcPts val="1999"/>
                </a:lnSpc>
                <a:spcBef>
                  <a:spcPts val="0"/>
                </a:spcBef>
                <a:spcAft>
                  <a:spcPts val="0"/>
                </a:spcAft>
                <a:buClrTx/>
                <a:buSzTx/>
                <a:buFontTx/>
                <a:buNone/>
                <a:tabLst/>
                <a:defRPr/>
              </a:pPr>
              <a:r>
                <a:rPr kumimoji="0" lang="en-US" sz="1329" b="0" i="0" u="none" strike="noStrike" kern="1200" cap="none" spc="0" normalizeH="0" baseline="0" noProof="0" dirty="0">
                  <a:ln>
                    <a:noFill/>
                  </a:ln>
                  <a:solidFill>
                    <a:srgbClr val="2CB7FC"/>
                  </a:solidFill>
                  <a:effectLst/>
                  <a:uLnTx/>
                  <a:uFillTx/>
                  <a:latin typeface="Roboto"/>
                  <a:ea typeface="Roboto" panose="02000000000000000000" pitchFamily="2" charset="0"/>
                  <a:cs typeface="+mn-cs"/>
                  <a:sym typeface="Helvetica"/>
                </a:rPr>
                <a:t>Access and filter </a:t>
              </a:r>
              <a:r>
                <a:rPr kumimoji="0" lang="en-US" sz="1329" b="1" i="0" u="none" strike="noStrike" kern="1200" cap="none" spc="0" normalizeH="0" baseline="0" noProof="0" dirty="0">
                  <a:ln>
                    <a:noFill/>
                  </a:ln>
                  <a:solidFill>
                    <a:srgbClr val="2CB7FC"/>
                  </a:solidFill>
                  <a:effectLst/>
                  <a:uLnTx/>
                  <a:uFillTx/>
                  <a:latin typeface="Roboto"/>
                  <a:ea typeface="Roboto" panose="02000000000000000000" pitchFamily="2" charset="0"/>
                  <a:cs typeface="+mn-cs"/>
                  <a:sym typeface="Helvetica"/>
                </a:rPr>
                <a:t>thousands of real SAT questions </a:t>
              </a:r>
              <a:r>
                <a:rPr kumimoji="0" lang="en-US" sz="1329" b="0" i="0" u="none" strike="noStrike" kern="1200" cap="none" spc="0" normalizeH="0" baseline="0" noProof="0" dirty="0">
                  <a:ln>
                    <a:noFill/>
                  </a:ln>
                  <a:solidFill>
                    <a:srgbClr val="2CB7FC"/>
                  </a:solidFill>
                  <a:effectLst/>
                  <a:uLnTx/>
                  <a:uFillTx/>
                  <a:latin typeface="Roboto"/>
                  <a:ea typeface="Roboto" panose="02000000000000000000" pitchFamily="2" charset="0"/>
                  <a:cs typeface="+mn-cs"/>
                  <a:sym typeface="Helvetica"/>
                </a:rPr>
                <a:t>by skill and level for even more tailored practice. </a:t>
              </a:r>
            </a:p>
          </p:txBody>
        </p:sp>
        <p:pic>
          <p:nvPicPr>
            <p:cNvPr id="8" name="Graphic 7">
              <a:extLst>
                <a:ext uri="{FF2B5EF4-FFF2-40B4-BE49-F238E27FC236}">
                  <a16:creationId xmlns:a16="http://schemas.microsoft.com/office/drawing/2014/main" id="{AC36800A-F27A-2FBC-01CC-4D389392582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265755" y="2177740"/>
              <a:ext cx="388785" cy="340186"/>
            </a:xfrm>
            <a:prstGeom prst="rect">
              <a:avLst/>
            </a:prstGeom>
          </p:spPr>
        </p:pic>
      </p:grpSp>
      <p:sp>
        <p:nvSpPr>
          <p:cNvPr id="12" name="Rectangle 11">
            <a:extLst>
              <a:ext uri="{FF2B5EF4-FFF2-40B4-BE49-F238E27FC236}">
                <a16:creationId xmlns:a16="http://schemas.microsoft.com/office/drawing/2014/main" id="{478D0D21-6312-71A7-E473-6B64D2A85D6E}"/>
              </a:ext>
            </a:extLst>
          </p:cNvPr>
          <p:cNvSpPr/>
          <p:nvPr/>
        </p:nvSpPr>
        <p:spPr>
          <a:xfrm>
            <a:off x="5134837" y="2415263"/>
            <a:ext cx="1830878" cy="2293927"/>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lvl="0" indent="0" algn="l" defTabSz="914316" rtl="0" eaLnBrk="1" fontAlgn="auto" latinLnBrk="0" hangingPunct="0">
              <a:lnSpc>
                <a:spcPct val="100000"/>
              </a:lnSpc>
              <a:spcBef>
                <a:spcPts val="0"/>
              </a:spcBef>
              <a:spcAft>
                <a:spcPts val="1200"/>
              </a:spcAft>
              <a:buClrTx/>
              <a:buSzTx/>
              <a:buFontTx/>
              <a:buNone/>
              <a:tabLst/>
              <a:defRPr/>
            </a:pPr>
            <a:r>
              <a:rPr kumimoji="0" lang="en-US" sz="1709" b="1" i="0" u="none" strike="noStrike" kern="1200" cap="none" spc="0" normalizeH="0" baseline="0" noProof="0">
                <a:ln>
                  <a:noFill/>
                </a:ln>
                <a:solidFill>
                  <a:srgbClr val="2CB7FC"/>
                </a:solidFill>
                <a:effectLst/>
                <a:uLnTx/>
                <a:uFillTx/>
                <a:latin typeface="Roboto"/>
                <a:ea typeface="Source Serif Pro SemiBold" panose="02040603050405020204" pitchFamily="18" charset="0"/>
                <a:cs typeface="+mn-cs"/>
                <a:sym typeface="Helvetica"/>
              </a:rPr>
              <a:t>Question </a:t>
            </a:r>
            <a:br>
              <a:rPr kumimoji="0" lang="en-US" sz="1709" b="1" i="0" u="none" strike="noStrike" kern="1200" cap="none" spc="0" normalizeH="0" baseline="0" noProof="0">
                <a:ln>
                  <a:noFill/>
                </a:ln>
                <a:solidFill>
                  <a:srgbClr val="2CB7FC"/>
                </a:solidFill>
                <a:effectLst/>
                <a:uLnTx/>
                <a:uFillTx/>
                <a:latin typeface="Roboto"/>
                <a:ea typeface="Source Serif Pro SemiBold" panose="02040603050405020204" pitchFamily="18" charset="0"/>
                <a:cs typeface="+mn-cs"/>
                <a:sym typeface="Helvetica"/>
              </a:rPr>
            </a:br>
            <a:r>
              <a:rPr kumimoji="0" lang="en-US" sz="1709" b="1" i="0" u="none" strike="noStrike" kern="1200" cap="none" spc="0" normalizeH="0" baseline="0" noProof="0">
                <a:ln>
                  <a:noFill/>
                </a:ln>
                <a:solidFill>
                  <a:srgbClr val="2CB7FC"/>
                </a:solidFill>
                <a:effectLst/>
                <a:uLnTx/>
                <a:uFillTx/>
                <a:latin typeface="Roboto"/>
                <a:ea typeface="Source Serif Pro SemiBold" panose="02040603050405020204" pitchFamily="18" charset="0"/>
                <a:cs typeface="+mn-cs"/>
                <a:sym typeface="Helvetica"/>
              </a:rPr>
              <a:t>of the Day</a:t>
            </a:r>
          </a:p>
          <a:p>
            <a:pPr marL="0" marR="0" lvl="0" indent="0" algn="l" defTabSz="914316" rtl="0" eaLnBrk="1" fontAlgn="auto" latinLnBrk="0" hangingPunct="0">
              <a:lnSpc>
                <a:spcPts val="1999"/>
              </a:lnSpc>
              <a:spcBef>
                <a:spcPts val="0"/>
              </a:spcBef>
              <a:spcAft>
                <a:spcPts val="0"/>
              </a:spcAft>
              <a:buClrTx/>
              <a:buSzTx/>
              <a:buFontTx/>
              <a:buNone/>
              <a:tabLst/>
              <a:defRPr/>
            </a:pPr>
            <a:r>
              <a:rPr kumimoji="0" lang="en-US" sz="1329" b="1" i="0" u="none" strike="noStrike" kern="1200" cap="none" spc="0" normalizeH="0" baseline="0" noProof="0">
                <a:ln>
                  <a:noFill/>
                </a:ln>
                <a:solidFill>
                  <a:srgbClr val="2CB7FC"/>
                </a:solidFill>
                <a:effectLst/>
                <a:uLnTx/>
                <a:uFillTx/>
                <a:latin typeface="Roboto"/>
                <a:ea typeface="Roboto" panose="02000000000000000000" pitchFamily="2" charset="0"/>
                <a:cs typeface="+mn-cs"/>
                <a:sym typeface="Helvetica"/>
              </a:rPr>
              <a:t>Stay sharp with new daily questions.</a:t>
            </a:r>
            <a:r>
              <a:rPr kumimoji="0" lang="en-US" sz="1329" b="0" i="0" u="none" strike="noStrike" kern="1200" cap="none" spc="0" normalizeH="0" baseline="0" noProof="0">
                <a:ln>
                  <a:noFill/>
                </a:ln>
                <a:solidFill>
                  <a:srgbClr val="2CB7FC"/>
                </a:solidFill>
                <a:effectLst/>
                <a:uLnTx/>
                <a:uFillTx/>
                <a:latin typeface="Roboto"/>
                <a:ea typeface="Roboto" panose="02000000000000000000" pitchFamily="2" charset="0"/>
                <a:cs typeface="+mn-cs"/>
                <a:sym typeface="Helvetica"/>
              </a:rPr>
              <a:t> Earn badges, build streaks and have fun!</a:t>
            </a:r>
          </a:p>
        </p:txBody>
      </p:sp>
      <p:sp>
        <p:nvSpPr>
          <p:cNvPr id="13" name="Rectangle 12">
            <a:extLst>
              <a:ext uri="{FF2B5EF4-FFF2-40B4-BE49-F238E27FC236}">
                <a16:creationId xmlns:a16="http://schemas.microsoft.com/office/drawing/2014/main" id="{C874E684-BDE2-806A-6748-316050A720CD}"/>
              </a:ext>
            </a:extLst>
          </p:cNvPr>
          <p:cNvSpPr/>
          <p:nvPr/>
        </p:nvSpPr>
        <p:spPr>
          <a:xfrm>
            <a:off x="7336814" y="2415262"/>
            <a:ext cx="2041960" cy="2688547"/>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lvl="0" indent="0" algn="l" defTabSz="914316" rtl="0" eaLnBrk="1" fontAlgn="auto" latinLnBrk="0" hangingPunct="0">
              <a:lnSpc>
                <a:spcPct val="100000"/>
              </a:lnSpc>
              <a:spcBef>
                <a:spcPts val="0"/>
              </a:spcBef>
              <a:spcAft>
                <a:spcPts val="1200"/>
              </a:spcAft>
              <a:buClrTx/>
              <a:buSzTx/>
              <a:buFontTx/>
              <a:buNone/>
              <a:tabLst/>
              <a:defRPr/>
            </a:pPr>
            <a:r>
              <a:rPr kumimoji="0" lang="en-US" sz="1709" b="1" i="0" u="none" strike="noStrike" kern="1200" cap="none" spc="0" normalizeH="0" baseline="0" noProof="0">
                <a:ln>
                  <a:noFill/>
                </a:ln>
                <a:solidFill>
                  <a:srgbClr val="2CB7FC"/>
                </a:solidFill>
                <a:effectLst/>
                <a:uLnTx/>
                <a:uFillTx/>
                <a:latin typeface="Roboto"/>
                <a:ea typeface="Source Serif Pro SemiBold" panose="02040603050405020204" pitchFamily="18" charset="0"/>
                <a:cs typeface="+mn-cs"/>
                <a:sym typeface="Helvetica"/>
              </a:rPr>
              <a:t>Khan </a:t>
            </a:r>
            <a:br>
              <a:rPr kumimoji="0" lang="en-US" sz="1709" b="1" i="0" u="none" strike="noStrike" kern="1200" cap="none" spc="0" normalizeH="0" baseline="0" noProof="0">
                <a:ln>
                  <a:noFill/>
                </a:ln>
                <a:solidFill>
                  <a:srgbClr val="2CB7FC"/>
                </a:solidFill>
                <a:effectLst/>
                <a:uLnTx/>
                <a:uFillTx/>
                <a:latin typeface="Roboto"/>
                <a:ea typeface="Source Serif Pro SemiBold" panose="02040603050405020204" pitchFamily="18" charset="0"/>
                <a:cs typeface="+mn-cs"/>
                <a:sym typeface="Helvetica"/>
              </a:rPr>
            </a:br>
            <a:r>
              <a:rPr kumimoji="0" lang="en-US" sz="1709" b="1" i="0" u="none" strike="noStrike" kern="1200" cap="none" spc="0" normalizeH="0" baseline="0" noProof="0">
                <a:ln>
                  <a:noFill/>
                </a:ln>
                <a:solidFill>
                  <a:srgbClr val="2CB7FC"/>
                </a:solidFill>
                <a:effectLst/>
                <a:uLnTx/>
                <a:uFillTx/>
                <a:latin typeface="Roboto"/>
                <a:ea typeface="Source Serif Pro SemiBold" panose="02040603050405020204" pitchFamily="18" charset="0"/>
                <a:cs typeface="+mn-cs"/>
                <a:sym typeface="Helvetica"/>
              </a:rPr>
              <a:t>Academy</a:t>
            </a:r>
          </a:p>
          <a:p>
            <a:pPr marL="0" marR="0" lvl="0" indent="0" algn="l" defTabSz="914400" rtl="0" eaLnBrk="1" fontAlgn="auto" latinLnBrk="0" hangingPunct="0">
              <a:lnSpc>
                <a:spcPts val="1999"/>
              </a:lnSpc>
              <a:spcBef>
                <a:spcPts val="0"/>
              </a:spcBef>
              <a:spcAft>
                <a:spcPts val="0"/>
              </a:spcAft>
              <a:buClrTx/>
              <a:buSzTx/>
              <a:buFontTx/>
              <a:buNone/>
              <a:tabLst/>
              <a:defRPr/>
            </a:pPr>
            <a:r>
              <a:rPr kumimoji="0" lang="en-US" sz="1329" b="0" i="0" u="none" strike="noStrike" kern="1200" cap="none" spc="0" normalizeH="0" baseline="0" noProof="0">
                <a:ln>
                  <a:noFill/>
                </a:ln>
                <a:solidFill>
                  <a:srgbClr val="2CB7FC"/>
                </a:solidFill>
                <a:effectLst/>
                <a:uLnTx/>
                <a:uFillTx/>
                <a:latin typeface="Roboto"/>
                <a:ea typeface="Roboto"/>
                <a:cs typeface="Roboto"/>
                <a:sym typeface="Helvetica"/>
              </a:rPr>
              <a:t>Grow skills with </a:t>
            </a:r>
            <a:r>
              <a:rPr kumimoji="0" lang="en-US" sz="1329" b="1" i="0" u="none" strike="noStrike" kern="1200" cap="none" spc="0" normalizeH="0" baseline="0" noProof="0">
                <a:ln>
                  <a:noFill/>
                </a:ln>
                <a:solidFill>
                  <a:srgbClr val="2CB7FC"/>
                </a:solidFill>
                <a:effectLst/>
                <a:uLnTx/>
                <a:uFillTx/>
                <a:latin typeface="Roboto"/>
                <a:ea typeface="Roboto"/>
                <a:cs typeface="Roboto"/>
                <a:sym typeface="Helvetica"/>
              </a:rPr>
              <a:t>Official </a:t>
            </a:r>
            <a:br>
              <a:rPr kumimoji="0" lang="en-US" sz="1329" b="1" i="0" u="none" strike="noStrike" kern="1200" cap="none" spc="0" normalizeH="0" baseline="0" noProof="0">
                <a:ln>
                  <a:noFill/>
                </a:ln>
                <a:solidFill>
                  <a:srgbClr val="2CB7FC"/>
                </a:solidFill>
                <a:effectLst/>
                <a:uLnTx/>
                <a:uFillTx/>
                <a:latin typeface="Roboto"/>
                <a:ea typeface="Roboto" panose="02000000000000000000" pitchFamily="2" charset="0"/>
                <a:cs typeface="+mn-cs"/>
              </a:rPr>
            </a:br>
            <a:r>
              <a:rPr kumimoji="0" lang="en-US" sz="1329" b="1" i="0" u="none" strike="noStrike" kern="1200" cap="none" spc="0" normalizeH="0" baseline="0" noProof="0">
                <a:ln>
                  <a:noFill/>
                </a:ln>
                <a:solidFill>
                  <a:srgbClr val="2CB7FC"/>
                </a:solidFill>
                <a:effectLst/>
                <a:uLnTx/>
                <a:uFillTx/>
                <a:latin typeface="Roboto"/>
                <a:ea typeface="Roboto"/>
                <a:cs typeface="Roboto"/>
                <a:sym typeface="Helvetica"/>
              </a:rPr>
              <a:t>SAT Prep</a:t>
            </a:r>
            <a:r>
              <a:rPr kumimoji="0" lang="en-US" sz="1329" b="0" i="0" u="none" strike="noStrike" kern="1200" cap="none" spc="0" normalizeH="0" baseline="0" noProof="0">
                <a:ln>
                  <a:noFill/>
                </a:ln>
                <a:solidFill>
                  <a:srgbClr val="2CB7FC"/>
                </a:solidFill>
                <a:effectLst/>
                <a:uLnTx/>
                <a:uFillTx/>
                <a:latin typeface="Roboto"/>
                <a:ea typeface="Roboto"/>
                <a:cs typeface="Roboto"/>
                <a:sym typeface="Helvetica"/>
              </a:rPr>
              <a:t>, built in partnership with College Board. Available direct to students and for states, districts, and schools. </a:t>
            </a:r>
            <a:endParaRPr kumimoji="0" lang="en-US" sz="1329" b="0" i="0" u="none" strike="noStrike" kern="1200" cap="none" spc="0" normalizeH="0" baseline="0" noProof="0">
              <a:ln>
                <a:noFill/>
              </a:ln>
              <a:solidFill>
                <a:srgbClr val="2CB7FC"/>
              </a:solidFill>
              <a:effectLst/>
              <a:uLnTx/>
              <a:uFillTx/>
              <a:latin typeface="Roboto"/>
              <a:ea typeface="Roboto" panose="02000000000000000000" pitchFamily="2" charset="0"/>
              <a:cs typeface="Roboto"/>
            </a:endParaRPr>
          </a:p>
        </p:txBody>
      </p:sp>
      <p:sp>
        <p:nvSpPr>
          <p:cNvPr id="16" name="Rectangle 15">
            <a:extLst>
              <a:ext uri="{FF2B5EF4-FFF2-40B4-BE49-F238E27FC236}">
                <a16:creationId xmlns:a16="http://schemas.microsoft.com/office/drawing/2014/main" id="{51750F5D-ED96-349E-50EA-39130B1B6D5B}"/>
              </a:ext>
            </a:extLst>
          </p:cNvPr>
          <p:cNvSpPr/>
          <p:nvPr/>
        </p:nvSpPr>
        <p:spPr>
          <a:xfrm>
            <a:off x="9763026" y="2415262"/>
            <a:ext cx="2041960" cy="419890"/>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lvl="0" indent="0" algn="l" defTabSz="914316" rtl="0" eaLnBrk="1" fontAlgn="auto" latinLnBrk="0" hangingPunct="0">
              <a:lnSpc>
                <a:spcPct val="100000"/>
              </a:lnSpc>
              <a:spcBef>
                <a:spcPts val="0"/>
              </a:spcBef>
              <a:spcAft>
                <a:spcPts val="1200"/>
              </a:spcAft>
              <a:buClrTx/>
              <a:buSzTx/>
              <a:buFontTx/>
              <a:buNone/>
              <a:tabLst/>
              <a:defRPr/>
            </a:pPr>
            <a:r>
              <a:rPr kumimoji="0" lang="en-US" sz="1709" b="1" i="0" u="none" strike="noStrike" kern="1200" cap="none" spc="0" normalizeH="0" baseline="0" noProof="0">
                <a:ln>
                  <a:noFill/>
                </a:ln>
                <a:solidFill>
                  <a:srgbClr val="2CB7FC"/>
                </a:solidFill>
                <a:effectLst/>
                <a:uLnTx/>
                <a:uFillTx/>
                <a:latin typeface="Roboto"/>
                <a:ea typeface="Source Serif Pro SemiBold"/>
                <a:cs typeface="+mn-cs"/>
                <a:sym typeface="Helvetica"/>
              </a:rPr>
              <a:t> </a:t>
            </a:r>
            <a:r>
              <a:rPr kumimoji="0" lang="en-US" sz="1709" b="1" i="0" u="none" strike="noStrike" kern="1200" cap="none" spc="0" normalizeH="0" baseline="0" noProof="0" err="1">
                <a:ln>
                  <a:noFill/>
                </a:ln>
                <a:solidFill>
                  <a:srgbClr val="2CB7FC"/>
                </a:solidFill>
                <a:effectLst/>
                <a:uLnTx/>
                <a:uFillTx/>
                <a:latin typeface="Roboto"/>
                <a:ea typeface="Source Serif Pro SemiBold"/>
                <a:cs typeface="+mn-cs"/>
                <a:sym typeface="Helvetica"/>
              </a:rPr>
              <a:t>Schoolhouse.world</a:t>
            </a:r>
            <a:endParaRPr kumimoji="0" lang="en-US" sz="1709" b="1" i="0" u="none" strike="noStrike" kern="1200" cap="none" spc="0" normalizeH="0" baseline="0" noProof="0">
              <a:ln>
                <a:noFill/>
              </a:ln>
              <a:solidFill>
                <a:srgbClr val="2CB7FC"/>
              </a:solidFill>
              <a:effectLst/>
              <a:uLnTx/>
              <a:uFillTx/>
              <a:latin typeface="Roboto"/>
              <a:ea typeface="Source Serif Pro SemiBold" panose="02040603050405020204" pitchFamily="18" charset="0"/>
              <a:cs typeface="+mn-cs"/>
              <a:sym typeface="Helvetica"/>
            </a:endParaRPr>
          </a:p>
        </p:txBody>
      </p:sp>
      <p:sp>
        <p:nvSpPr>
          <p:cNvPr id="17" name="TextBox 16">
            <a:extLst>
              <a:ext uri="{FF2B5EF4-FFF2-40B4-BE49-F238E27FC236}">
                <a16:creationId xmlns:a16="http://schemas.microsoft.com/office/drawing/2014/main" id="{A4A2A622-35D0-5D8C-DCC4-BD893650DB8D}"/>
              </a:ext>
            </a:extLst>
          </p:cNvPr>
          <p:cNvSpPr txBox="1"/>
          <p:nvPr/>
        </p:nvSpPr>
        <p:spPr>
          <a:xfrm>
            <a:off x="9723294" y="3045204"/>
            <a:ext cx="2007633" cy="1842911"/>
          </a:xfrm>
          <a:prstGeom prst="rect">
            <a:avLst/>
          </a:prstGeom>
          <a:noFill/>
        </p:spPr>
        <p:txBody>
          <a:bodyPr wrap="square" lIns="34180" tIns="34180" rIns="34180" bIns="34180" rtlCol="0">
            <a:spAutoFit/>
          </a:bodyPr>
          <a:lstStyle/>
          <a:p>
            <a:pPr marL="0" marR="0" lvl="0" indent="0" algn="l" defTabSz="914400" rtl="0" eaLnBrk="1" fontAlgn="auto" latinLnBrk="0" hangingPunct="0">
              <a:lnSpc>
                <a:spcPts val="1999"/>
              </a:lnSpc>
              <a:spcBef>
                <a:spcPts val="0"/>
              </a:spcBef>
              <a:spcAft>
                <a:spcPts val="0"/>
              </a:spcAft>
              <a:buClrTx/>
              <a:buSzTx/>
              <a:buFontTx/>
              <a:buNone/>
              <a:tabLst/>
              <a:defRPr/>
            </a:pPr>
            <a:r>
              <a:rPr kumimoji="0" lang="en-US" sz="1329" b="0" i="0" u="none" strike="noStrike" kern="1200" cap="none" spc="0" normalizeH="0" baseline="0" noProof="0">
                <a:ln>
                  <a:noFill/>
                </a:ln>
                <a:solidFill>
                  <a:srgbClr val="2CB7FC"/>
                </a:solidFill>
                <a:effectLst/>
                <a:uLnTx/>
                <a:uFillTx/>
                <a:latin typeface="Roboto"/>
                <a:ea typeface="Roboto"/>
                <a:cs typeface="+mn-cs"/>
              </a:rPr>
              <a:t>Get </a:t>
            </a:r>
            <a:r>
              <a:rPr kumimoji="0" lang="en-US" sz="1329" b="1" i="0" u="none" strike="noStrike" kern="1200" cap="none" spc="0" normalizeH="0" baseline="0" noProof="0">
                <a:ln>
                  <a:noFill/>
                </a:ln>
                <a:solidFill>
                  <a:srgbClr val="2CB7FC"/>
                </a:solidFill>
                <a:effectLst/>
                <a:uLnTx/>
                <a:uFillTx/>
                <a:latin typeface="Roboto"/>
                <a:ea typeface="Roboto"/>
                <a:cs typeface="+mn-cs"/>
              </a:rPr>
              <a:t>free, live Official SAT tutoring through virtual small-group sessions </a:t>
            </a:r>
            <a:r>
              <a:rPr kumimoji="0" lang="en-US" sz="1329" b="0" i="0" u="none" strike="noStrike" kern="1200" cap="none" spc="0" normalizeH="0" baseline="0" noProof="0">
                <a:ln>
                  <a:noFill/>
                </a:ln>
                <a:solidFill>
                  <a:srgbClr val="2CB7FC"/>
                </a:solidFill>
                <a:effectLst/>
                <a:uLnTx/>
                <a:uFillTx/>
                <a:latin typeface="Roboto"/>
                <a:ea typeface="Roboto"/>
                <a:cs typeface="+mn-cs"/>
              </a:rPr>
              <a:t>led by trained peer volunteers. Build skills, ask questions, and learn alongside peers.</a:t>
            </a:r>
          </a:p>
        </p:txBody>
      </p:sp>
      <p:sp>
        <p:nvSpPr>
          <p:cNvPr id="14" name="Graphic 14">
            <a:extLst>
              <a:ext uri="{FF2B5EF4-FFF2-40B4-BE49-F238E27FC236}">
                <a16:creationId xmlns:a16="http://schemas.microsoft.com/office/drawing/2014/main" id="{3B001A7D-199A-7FD5-8A96-55C0CEAB6B0D}"/>
              </a:ext>
              <a:ext uri="{C183D7F6-B498-43B3-948B-1728B52AA6E4}">
                <adec:decorative xmlns:adec="http://schemas.microsoft.com/office/drawing/2017/decorative" val="1"/>
              </a:ext>
            </a:extLst>
          </p:cNvPr>
          <p:cNvSpPr/>
          <p:nvPr/>
        </p:nvSpPr>
        <p:spPr>
          <a:xfrm>
            <a:off x="7336813" y="1889088"/>
            <a:ext cx="365858" cy="349555"/>
          </a:xfrm>
          <a:custGeom>
            <a:avLst/>
            <a:gdLst>
              <a:gd name="csX0" fmla="*/ 371533 w 385342"/>
              <a:gd name="csY0" fmla="*/ 82004 h 368171"/>
              <a:gd name="csX1" fmla="*/ 204966 w 385342"/>
              <a:gd name="csY1" fmla="*/ 1697 h 368171"/>
              <a:gd name="csX2" fmla="*/ 177682 w 385342"/>
              <a:gd name="csY2" fmla="*/ 1697 h 368171"/>
              <a:gd name="csX3" fmla="*/ 10947 w 385342"/>
              <a:gd name="csY3" fmla="*/ 82004 h 368171"/>
              <a:gd name="csX4" fmla="*/ 0 w 385342"/>
              <a:gd name="csY4" fmla="*/ 100385 h 368171"/>
              <a:gd name="csX5" fmla="*/ 0 w 385342"/>
              <a:gd name="csY5" fmla="*/ 267787 h 368171"/>
              <a:gd name="csX6" fmla="*/ 13642 w 385342"/>
              <a:gd name="csY6" fmla="*/ 286167 h 368171"/>
              <a:gd name="csX7" fmla="*/ 180377 w 385342"/>
              <a:gd name="csY7" fmla="*/ 366475 h 368171"/>
              <a:gd name="csX8" fmla="*/ 204966 w 385342"/>
              <a:gd name="csY8" fmla="*/ 366475 h 368171"/>
              <a:gd name="csX9" fmla="*/ 371701 w 385342"/>
              <a:gd name="csY9" fmla="*/ 286167 h 368171"/>
              <a:gd name="csX10" fmla="*/ 385343 w 385342"/>
              <a:gd name="csY10" fmla="*/ 267787 h 368171"/>
              <a:gd name="csX11" fmla="*/ 385343 w 385342"/>
              <a:gd name="csY11" fmla="*/ 100385 h 368171"/>
              <a:gd name="csX12" fmla="*/ 371701 w 385342"/>
              <a:gd name="csY12" fmla="*/ 82004 h 368171"/>
              <a:gd name="csX13" fmla="*/ 158482 w 385342"/>
              <a:gd name="csY13" fmla="*/ 88932 h 368171"/>
              <a:gd name="csX14" fmla="*/ 223997 w 385342"/>
              <a:gd name="csY14" fmla="*/ 88932 h 368171"/>
              <a:gd name="csX15" fmla="*/ 223997 w 385342"/>
              <a:gd name="csY15" fmla="*/ 143932 h 368171"/>
              <a:gd name="csX16" fmla="*/ 158482 w 385342"/>
              <a:gd name="csY16" fmla="*/ 143932 h 368171"/>
              <a:gd name="csX17" fmla="*/ 158482 w 385342"/>
              <a:gd name="csY17" fmla="*/ 88932 h 368171"/>
              <a:gd name="csX18" fmla="*/ 243197 w 385342"/>
              <a:gd name="csY18" fmla="*/ 279239 h 368171"/>
              <a:gd name="csX19" fmla="*/ 191324 w 385342"/>
              <a:gd name="csY19" fmla="*/ 286167 h 368171"/>
              <a:gd name="csX20" fmla="*/ 139451 w 385342"/>
              <a:gd name="csY20" fmla="*/ 279239 h 368171"/>
              <a:gd name="csX21" fmla="*/ 43789 w 385342"/>
              <a:gd name="csY21" fmla="*/ 162312 h 368171"/>
              <a:gd name="csX22" fmla="*/ 43789 w 385342"/>
              <a:gd name="csY22" fmla="*/ 148598 h 368171"/>
              <a:gd name="csX23" fmla="*/ 188629 w 385342"/>
              <a:gd name="csY23" fmla="*/ 274715 h 368171"/>
              <a:gd name="csX24" fmla="*/ 188629 w 385342"/>
              <a:gd name="csY24" fmla="*/ 276977 h 368171"/>
              <a:gd name="csX25" fmla="*/ 194019 w 385342"/>
              <a:gd name="csY25" fmla="*/ 276977 h 368171"/>
              <a:gd name="csX26" fmla="*/ 194019 w 385342"/>
              <a:gd name="csY26" fmla="*/ 274715 h 368171"/>
              <a:gd name="csX27" fmla="*/ 338859 w 385342"/>
              <a:gd name="csY27" fmla="*/ 148598 h 368171"/>
              <a:gd name="csX28" fmla="*/ 338859 w 385342"/>
              <a:gd name="csY28" fmla="*/ 162312 h 368171"/>
              <a:gd name="csX29" fmla="*/ 243197 w 385342"/>
              <a:gd name="csY29" fmla="*/ 279239 h 3681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85342" h="368171">
                <a:moveTo>
                  <a:pt x="371533" y="82004"/>
                </a:moveTo>
                <a:lnTo>
                  <a:pt x="204966" y="1697"/>
                </a:lnTo>
                <a:cubicBezTo>
                  <a:pt x="196714" y="-566"/>
                  <a:pt x="185766" y="-566"/>
                  <a:pt x="177682" y="1697"/>
                </a:cubicBezTo>
                <a:lnTo>
                  <a:pt x="10947" y="82004"/>
                </a:lnTo>
                <a:cubicBezTo>
                  <a:pt x="2695" y="86529"/>
                  <a:pt x="0" y="91195"/>
                  <a:pt x="0" y="100385"/>
                </a:cubicBezTo>
                <a:lnTo>
                  <a:pt x="0" y="267787"/>
                </a:lnTo>
                <a:cubicBezTo>
                  <a:pt x="0" y="276977"/>
                  <a:pt x="2695" y="281501"/>
                  <a:pt x="13642" y="286167"/>
                </a:cubicBezTo>
                <a:lnTo>
                  <a:pt x="180377" y="366475"/>
                </a:lnTo>
                <a:cubicBezTo>
                  <a:pt x="188629" y="368737"/>
                  <a:pt x="196714" y="368737"/>
                  <a:pt x="204966" y="366475"/>
                </a:cubicBezTo>
                <a:lnTo>
                  <a:pt x="371701" y="286167"/>
                </a:lnTo>
                <a:cubicBezTo>
                  <a:pt x="379954" y="281643"/>
                  <a:pt x="385343" y="276977"/>
                  <a:pt x="385343" y="267787"/>
                </a:cubicBezTo>
                <a:lnTo>
                  <a:pt x="385343" y="100385"/>
                </a:lnTo>
                <a:cubicBezTo>
                  <a:pt x="382648" y="91195"/>
                  <a:pt x="377090" y="84267"/>
                  <a:pt x="371701" y="82004"/>
                </a:cubicBezTo>
                <a:close/>
                <a:moveTo>
                  <a:pt x="158482" y="88932"/>
                </a:moveTo>
                <a:cubicBezTo>
                  <a:pt x="177682" y="72814"/>
                  <a:pt x="207661" y="72814"/>
                  <a:pt x="223997" y="88932"/>
                </a:cubicBezTo>
                <a:cubicBezTo>
                  <a:pt x="243197" y="105050"/>
                  <a:pt x="243197" y="130217"/>
                  <a:pt x="223997" y="143932"/>
                </a:cubicBezTo>
                <a:cubicBezTo>
                  <a:pt x="204798" y="160050"/>
                  <a:pt x="177514" y="160050"/>
                  <a:pt x="158482" y="143932"/>
                </a:cubicBezTo>
                <a:cubicBezTo>
                  <a:pt x="139283" y="127814"/>
                  <a:pt x="139283" y="104909"/>
                  <a:pt x="158482" y="88932"/>
                </a:cubicBezTo>
                <a:close/>
                <a:moveTo>
                  <a:pt x="243197" y="279239"/>
                </a:moveTo>
                <a:cubicBezTo>
                  <a:pt x="226861" y="283764"/>
                  <a:pt x="207661" y="286167"/>
                  <a:pt x="191324" y="286167"/>
                </a:cubicBezTo>
                <a:cubicBezTo>
                  <a:pt x="172124" y="286167"/>
                  <a:pt x="155788" y="283905"/>
                  <a:pt x="139451" y="279239"/>
                </a:cubicBezTo>
                <a:cubicBezTo>
                  <a:pt x="84883" y="260859"/>
                  <a:pt x="43789" y="215050"/>
                  <a:pt x="43789" y="162312"/>
                </a:cubicBezTo>
                <a:lnTo>
                  <a:pt x="43789" y="148598"/>
                </a:lnTo>
                <a:cubicBezTo>
                  <a:pt x="122946" y="148598"/>
                  <a:pt x="188629" y="206001"/>
                  <a:pt x="188629" y="274715"/>
                </a:cubicBezTo>
                <a:lnTo>
                  <a:pt x="188629" y="276977"/>
                </a:lnTo>
                <a:lnTo>
                  <a:pt x="194019" y="276977"/>
                </a:lnTo>
                <a:lnTo>
                  <a:pt x="194019" y="274715"/>
                </a:lnTo>
                <a:cubicBezTo>
                  <a:pt x="194019" y="205859"/>
                  <a:pt x="259534" y="150860"/>
                  <a:pt x="338859" y="148598"/>
                </a:cubicBezTo>
                <a:lnTo>
                  <a:pt x="338859" y="162312"/>
                </a:lnTo>
                <a:cubicBezTo>
                  <a:pt x="338859" y="215050"/>
                  <a:pt x="300628" y="261000"/>
                  <a:pt x="243197" y="279239"/>
                </a:cubicBezTo>
                <a:close/>
              </a:path>
            </a:pathLst>
          </a:custGeom>
          <a:solidFill>
            <a:srgbClr val="001C64"/>
          </a:solidFill>
          <a:ln w="1656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9" b="0" i="0" u="none" strike="noStrike" kern="1200" cap="none" spc="0" normalizeH="0" baseline="0" noProof="0">
              <a:ln>
                <a:noFill/>
              </a:ln>
              <a:solidFill>
                <a:srgbClr val="2CB7FC"/>
              </a:solidFill>
              <a:effectLst/>
              <a:uLnTx/>
              <a:uFillTx/>
              <a:latin typeface="Roboto"/>
              <a:ea typeface="+mn-ea"/>
              <a:cs typeface="+mn-cs"/>
            </a:endParaRPr>
          </a:p>
        </p:txBody>
      </p:sp>
      <p:pic>
        <p:nvPicPr>
          <p:cNvPr id="15" name="Graphic 14">
            <a:extLst>
              <a:ext uri="{FF2B5EF4-FFF2-40B4-BE49-F238E27FC236}">
                <a16:creationId xmlns:a16="http://schemas.microsoft.com/office/drawing/2014/main" id="{AD32A3D8-BDF3-18DC-6540-E4CAA0B1D19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17423" y="1906335"/>
            <a:ext cx="479670" cy="410401"/>
          </a:xfrm>
          <a:prstGeom prst="rect">
            <a:avLst/>
          </a:prstGeom>
        </p:spPr>
      </p:pic>
      <p:pic>
        <p:nvPicPr>
          <p:cNvPr id="18" name="Picture 17">
            <a:extLst>
              <a:ext uri="{FF2B5EF4-FFF2-40B4-BE49-F238E27FC236}">
                <a16:creationId xmlns:a16="http://schemas.microsoft.com/office/drawing/2014/main" id="{BCE57BFF-C464-3D09-7E6B-BE24C4BB854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723294" y="1876878"/>
            <a:ext cx="365858" cy="365858"/>
          </a:xfrm>
          <a:prstGeom prst="rect">
            <a:avLst/>
          </a:prstGeom>
        </p:spPr>
      </p:pic>
      <p:sp>
        <p:nvSpPr>
          <p:cNvPr id="19" name="TextBox 18">
            <a:extLst>
              <a:ext uri="{FF2B5EF4-FFF2-40B4-BE49-F238E27FC236}">
                <a16:creationId xmlns:a16="http://schemas.microsoft.com/office/drawing/2014/main" id="{E4FF44B9-D2FA-0507-AFCC-F6247BA530C7}"/>
              </a:ext>
            </a:extLst>
          </p:cNvPr>
          <p:cNvSpPr txBox="1"/>
          <p:nvPr/>
        </p:nvSpPr>
        <p:spPr>
          <a:xfrm>
            <a:off x="6096000" y="5690583"/>
            <a:ext cx="5019870" cy="380480"/>
          </a:xfrm>
          <a:prstGeom prst="rect">
            <a:avLst/>
          </a:prstGeom>
          <a:solidFill>
            <a:schemeClr val="accent1">
              <a:lumMod val="75000"/>
            </a:schemeClr>
          </a:solidFill>
        </p:spPr>
        <p:txBody>
          <a:bodyPr wrap="square" lIns="36000" tIns="36000" rIns="36000" bIns="3600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24DC7">
                    <a:lumMod val="20000"/>
                    <a:lumOff val="80000"/>
                  </a:srgbClr>
                </a:solidFill>
                <a:effectLst/>
                <a:uLnTx/>
                <a:uFillTx/>
                <a:latin typeface="Roboto"/>
                <a:ea typeface="+mn-ea"/>
                <a:cs typeface="+mn-cs"/>
                <a:hlinkClick r:id="rId7">
                  <a:extLst>
                    <a:ext uri="{A12FA001-AC4F-418D-AE19-62706E023703}">
                      <ahyp:hlinkClr xmlns:ahyp="http://schemas.microsoft.com/office/drawing/2018/hyperlinkcolor" val="tx"/>
                    </a:ext>
                  </a:extLst>
                </a:hlinkClick>
              </a:rPr>
              <a:t>satsuite.collegeboard.org/practice</a:t>
            </a:r>
          </a:p>
        </p:txBody>
      </p:sp>
    </p:spTree>
    <p:extLst>
      <p:ext uri="{BB962C8B-B14F-4D97-AF65-F5344CB8AC3E}">
        <p14:creationId xmlns:p14="http://schemas.microsoft.com/office/powerpoint/2010/main" val="2027934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200" dirty="0"/>
              <a:t>Register for the SAT Weekend</a:t>
            </a:r>
            <a:endParaRPr lang="en-US" dirty="0"/>
          </a:p>
        </p:txBody>
      </p:sp>
      <p:sp>
        <p:nvSpPr>
          <p:cNvPr id="4" name="Content Placeholder 3"/>
          <p:cNvSpPr>
            <a:spLocks noGrp="1"/>
          </p:cNvSpPr>
          <p:nvPr>
            <p:ph idx="4294967295"/>
          </p:nvPr>
        </p:nvSpPr>
        <p:spPr>
          <a:xfrm>
            <a:off x="356461" y="1114311"/>
            <a:ext cx="3741738" cy="3641725"/>
          </a:xfrm>
        </p:spPr>
        <p:txBody>
          <a:bodyPr/>
          <a:lstStyle/>
          <a:p>
            <a:pPr marL="0" indent="0">
              <a:buNone/>
            </a:pPr>
            <a:r>
              <a:rPr lang="en-US" b="1" dirty="0">
                <a:solidFill>
                  <a:srgbClr val="1B2264"/>
                </a:solidFill>
              </a:rPr>
              <a:t>www.sat.org/register</a:t>
            </a:r>
          </a:p>
          <a:p>
            <a:pPr marL="0" indent="0">
              <a:buNone/>
            </a:pPr>
            <a:endParaRPr lang="en-US" dirty="0"/>
          </a:p>
        </p:txBody>
      </p:sp>
      <p:pic>
        <p:nvPicPr>
          <p:cNvPr id="5" name="Picture 4" descr="Screenshot of My SAT.">
            <a:extLst>
              <a:ext uri="{FF2B5EF4-FFF2-40B4-BE49-F238E27FC236}">
                <a16:creationId xmlns:a16="http://schemas.microsoft.com/office/drawing/2014/main" id="{D8B4DA59-24C2-579C-A45B-983B70D24772}"/>
              </a:ext>
            </a:extLst>
          </p:cNvPr>
          <p:cNvPicPr>
            <a:picLocks noChangeAspect="1"/>
          </p:cNvPicPr>
          <p:nvPr/>
        </p:nvPicPr>
        <p:blipFill rotWithShape="1">
          <a:blip r:embed="rId3"/>
          <a:srcRect b="32650"/>
          <a:stretch/>
        </p:blipFill>
        <p:spPr>
          <a:xfrm>
            <a:off x="1542414" y="2096357"/>
            <a:ext cx="9107171" cy="26652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84484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64365" y="1966682"/>
            <a:ext cx="4923087" cy="1690917"/>
          </a:xfrm>
        </p:spPr>
        <p:txBody>
          <a:bodyPr/>
          <a:lstStyle/>
          <a:p>
            <a:r>
              <a:rPr lang="en-US" sz="4400" dirty="0">
                <a:solidFill>
                  <a:schemeClr val="bg2"/>
                </a:solidFill>
              </a:rPr>
              <a:t>Why Taking the SAT Matters</a:t>
            </a:r>
            <a:endParaRPr lang="en-US" sz="5400" dirty="0">
              <a:solidFill>
                <a:schemeClr val="bg2"/>
              </a:solidFill>
            </a:endParaRPr>
          </a:p>
        </p:txBody>
      </p:sp>
      <p:sp>
        <p:nvSpPr>
          <p:cNvPr id="2" name="Content Placeholder 1"/>
          <p:cNvSpPr>
            <a:spLocks noGrp="1"/>
          </p:cNvSpPr>
          <p:nvPr>
            <p:ph type="body" sz="quarter" idx="11"/>
          </p:nvPr>
        </p:nvSpPr>
        <p:spPr>
          <a:xfrm>
            <a:off x="6896100" y="962527"/>
            <a:ext cx="4923087" cy="5209674"/>
          </a:xfrm>
        </p:spPr>
        <p:txBody>
          <a:bodyPr>
            <a:normAutofit fontScale="92500"/>
          </a:bodyPr>
          <a:lstStyle/>
          <a:p>
            <a:pPr>
              <a:spcBef>
                <a:spcPts val="1600"/>
              </a:spcBef>
              <a:spcAft>
                <a:spcPts val="0"/>
              </a:spcAft>
              <a:buFont typeface="Arial" panose="020B0604020202020204" pitchFamily="34" charset="0"/>
              <a:buChar char="•"/>
            </a:pPr>
            <a:r>
              <a:rPr lang="en-US" sz="2000" dirty="0"/>
              <a:t>Taking the SAT can help you demonstrate knowledge and skills research says are most critical for college readiness and success. </a:t>
            </a:r>
          </a:p>
          <a:p>
            <a:pPr>
              <a:spcBef>
                <a:spcPts val="1600"/>
              </a:spcBef>
              <a:spcAft>
                <a:spcPts val="0"/>
              </a:spcAft>
              <a:buFont typeface="Arial" panose="020B0604020202020204" pitchFamily="34" charset="0"/>
              <a:buChar char="•"/>
            </a:pPr>
            <a:r>
              <a:rPr lang="en-US" sz="2000" dirty="0"/>
              <a:t>The SAT continues to play a vital role in the college admissions process, is accepted widely, and it allows you to connect with colleges and scholarships.</a:t>
            </a:r>
          </a:p>
          <a:p>
            <a:pPr>
              <a:spcBef>
                <a:spcPts val="1600"/>
              </a:spcBef>
              <a:spcAft>
                <a:spcPts val="0"/>
              </a:spcAft>
              <a:buFont typeface="Arial" panose="020B0604020202020204" pitchFamily="34" charset="0"/>
              <a:buChar char="•"/>
            </a:pPr>
            <a:r>
              <a:rPr lang="en-US" sz="2000" dirty="0"/>
              <a:t>When viewed within the context of where you live and learn, test scores can help confirm your grades or can even show your strengths beyond what your high school grades show.</a:t>
            </a:r>
          </a:p>
          <a:p>
            <a:pPr>
              <a:spcBef>
                <a:spcPts val="1600"/>
              </a:spcBef>
              <a:spcAft>
                <a:spcPts val="0"/>
              </a:spcAft>
              <a:buFont typeface="Arial" panose="020B0604020202020204" pitchFamily="34" charset="0"/>
              <a:buChar char="•"/>
            </a:pPr>
            <a:r>
              <a:rPr lang="en-US" sz="2000" dirty="0"/>
              <a:t>The SAT allows every student—regardless of where you go to high school—to access opportunities that will shape your life and career.</a:t>
            </a:r>
          </a:p>
          <a:p>
            <a:pPr>
              <a:spcBef>
                <a:spcPts val="1600"/>
              </a:spcBef>
              <a:spcAft>
                <a:spcPts val="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6767698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BA663-7EEE-29A8-658D-46BE5F48F9AE}"/>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8561117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VCT-BODYINDENTATION" val="0;21.37504;35.87496;45.25;60.25;82.87504;97.92001;114.48;"/>
  <p:tag name="VCT-BULLETVISIBILITY" val="G****"/>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VCT-BODYINDENTATION" val="0;21.37504;35.87496;45.25;60.25;82.87504;97.92001;114.48;"/>
  <p:tag name="VCT-BULLETVISIBILITY" val="G****"/>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VCT-BODYINDENTATION" val="0;21.37504;35.87496;45.25;60.25;82.87504;97.92001;114.48;"/>
  <p:tag name="VCT-BULLETVISIBILITY" val="G****"/>
</p:tagLst>
</file>

<file path=ppt/tags/tag9.xml><?xml version="1.0" encoding="utf-8"?>
<p:tagLst xmlns:a="http://schemas.openxmlformats.org/drawingml/2006/main" xmlns:r="http://schemas.openxmlformats.org/officeDocument/2006/relationships" xmlns:p="http://schemas.openxmlformats.org/presentationml/2006/main">
  <p:tag name="TIMING" val="|86.5"/>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CB-Corporate-19Q4">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B-Corporate-19Q4">
      <a:majorFont>
        <a:latin typeface="Source Serif Pro SemiBold"/>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19050">
          <a:noFill/>
        </a:ln>
      </a:spPr>
      <a:bodyPr lIns="36000" tIns="36000" rIns="36000" bIns="36000" rtlCol="0" anchor="ctr">
        <a:normAutofit/>
      </a:bodyPr>
      <a:lstStyle>
        <a:defPPr algn="ctr">
          <a:defRPr sz="2000"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DDDDDD"/>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36000" tIns="36000" rIns="36000" bIns="36000" rtlCol="0">
        <a:spAutoFit/>
      </a:bodyPr>
      <a:lstStyle>
        <a:defPPr>
          <a:defRPr sz="2000" dirty="0" err="1" smtClean="0"/>
        </a:defPPr>
      </a:lstStyle>
    </a:txDef>
  </a:objectDefaults>
  <a:extraClrSchemeLst/>
  <a:extLst>
    <a:ext uri="{05A4C25C-085E-4340-85A3-A5531E510DB2}">
      <thm15:themeFamily xmlns:thm15="http://schemas.microsoft.com/office/thememl/2012/main" name="CB-Corporate-19Q4.potx" id="{C03CA69B-0957-456A-A8D7-8931C8CEE5F4}" vid="{2266A64D-4CFC-4C9D-8F45-6BFE208587E0}"/>
    </a:ext>
  </a:extLst>
</a:theme>
</file>

<file path=ppt/theme/theme2.xml><?xml version="1.0" encoding="utf-8"?>
<a:theme xmlns:a="http://schemas.openxmlformats.org/drawingml/2006/main" name="1_CB-Corporate">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B-Corporate">
      <a:majorFont>
        <a:latin typeface="Source Serif Pro SemiBold"/>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19050">
          <a:noFill/>
        </a:ln>
      </a:spPr>
      <a:bodyPr lIns="36000" tIns="36000" rIns="36000" bIns="36000" rtlCol="0" anchor="ctr">
        <a:normAutofit/>
      </a:bodyPr>
      <a:lstStyle>
        <a:defPPr algn="ctr">
          <a:defRPr sz="2000"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DDDDDD"/>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36000" tIns="36000" rIns="36000" bIns="36000" rtlCol="0">
        <a:spAutoFit/>
      </a:bodyPr>
      <a:lstStyle>
        <a:defPPr>
          <a:defRPr sz="2000" dirty="0" err="1" smtClean="0"/>
        </a:defPPr>
      </a:lstStyle>
    </a:txDef>
  </a:objectDefaults>
  <a:extraClrSchemeLst/>
  <a:extLst>
    <a:ext uri="{05A4C25C-085E-4340-85A3-A5531E510DB2}">
      <thm15:themeFamily xmlns:thm15="http://schemas.microsoft.com/office/thememl/2012/main" name="CB-Higher Ed.potx" id="{E960ABFF-9876-44C0-B28F-0BED3C35A50C}" vid="{DE46081D-1663-4C69-9137-8AED11EE29D5}"/>
    </a:ext>
  </a:extLst>
</a:theme>
</file>

<file path=ppt/theme/theme3.xml><?xml version="1.0" encoding="utf-8"?>
<a:theme xmlns:a="http://schemas.openxmlformats.org/drawingml/2006/main" name="Big Futures Master Style">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B-Corporate-19Q4">
      <a:majorFont>
        <a:latin typeface="Source Serif Pro SemiBold"/>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19050">
          <a:noFill/>
        </a:ln>
      </a:spPr>
      <a:bodyPr lIns="36000" tIns="36000" rIns="36000" bIns="36000" rtlCol="0" anchor="ctr">
        <a:normAutofit/>
      </a:bodyPr>
      <a:lstStyle>
        <a:defPPr algn="ctr">
          <a:defRPr sz="2000"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DDDDDD"/>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36000" tIns="36000" rIns="36000" bIns="36000" rtlCol="0">
        <a:spAutoFit/>
      </a:bodyPr>
      <a:lstStyle>
        <a:defPPr>
          <a:defRPr sz="2000" dirty="0" err="1" smtClean="0"/>
        </a:defPPr>
      </a:lstStyle>
    </a:txDef>
  </a:objectDefaults>
  <a:extraClrSchemeLst/>
  <a:extLst>
    <a:ext uri="{05A4C25C-085E-4340-85A3-A5531E510DB2}">
      <thm15:themeFamily xmlns:thm15="http://schemas.microsoft.com/office/thememl/2012/main" name="CB-Corporate-20Q1" id="{E4717E8B-2F74-49CF-A8FA-F885EB17B1EA}" vid="{5A05EB46-7BBC-4709-9052-FBA559263FB2}"/>
    </a:ext>
  </a:extLst>
</a:theme>
</file>

<file path=ppt/theme/theme4.xml><?xml version="1.0" encoding="utf-8"?>
<a:theme xmlns:a="http://schemas.openxmlformats.org/drawingml/2006/main" name="College Board Template 2026">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ustom 1">
      <a:majorFont>
        <a:latin typeface="Source Serif Pro SemiBold"/>
        <a:ea typeface=""/>
        <a:cs typeface=""/>
      </a:majorFont>
      <a:minorFont>
        <a:latin typeface="Roboto"/>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800" dirty="0" err="1" smtClean="0"/>
        </a:defPPr>
      </a:lstStyle>
    </a:txDef>
  </a:objectDefaults>
  <a:extraClrSchemeLst/>
  <a:custClrLst>
    <a:custClr name="Neutral-10">
      <a:srgbClr val="FFFFFF"/>
    </a:custClr>
    <a:custClr name="Neutral-20">
      <a:srgbClr val="F5F7FC"/>
    </a:custClr>
    <a:custClr name="Neutral-30">
      <a:srgbClr val="E6EAF2"/>
    </a:custClr>
    <a:custClr name="Neutral-40">
      <a:srgbClr val="D8DCE3"/>
    </a:custClr>
    <a:custClr name="Neutral-50">
      <a:srgbClr val="BFC2C9"/>
    </a:custClr>
    <a:custClr name="Neutral-60">
      <a:srgbClr val="A7A9B0"/>
    </a:custClr>
    <a:custClr name="Neutral-70">
      <a:srgbClr val="8F9196"/>
    </a:custClr>
    <a:custClr name="Neutral-80">
      <a:srgbClr val="6D6F73"/>
    </a:custClr>
    <a:custClr name="Neutral-90">
      <a:srgbClr val="46474A"/>
    </a:custClr>
    <a:custClr name="Neutral-100">
      <a:srgbClr val="1E1E1E"/>
    </a:custClr>
    <a:custClr name="Blue-10">
      <a:srgbClr val="E6F5FF"/>
    </a:custClr>
    <a:custClr name="Blue-20">
      <a:srgbClr val="CCEBFF"/>
    </a:custClr>
    <a:custClr name="Blue-30">
      <a:srgbClr val="A3DCFF"/>
    </a:custClr>
    <a:custClr name="Blue-40">
      <a:srgbClr val="70CBFF"/>
    </a:custClr>
    <a:custClr name="Blue-50">
      <a:srgbClr val="2CB7FC"/>
    </a:custClr>
    <a:custClr name="Blue-60">
      <a:srgbClr val="219FF9"/>
    </a:custClr>
    <a:custClr name="Blue-70">
      <a:srgbClr val="236CE1"/>
    </a:custClr>
    <a:custClr name="Blue-80">
      <a:srgbClr val="324DC7"/>
    </a:custClr>
    <a:custClr name="Blue-90">
      <a:srgbClr val="28369A"/>
    </a:custClr>
    <a:custClr name="Blue-100">
      <a:srgbClr val="1B2264"/>
    </a:custClr>
    <a:custClr name="Green-10">
      <a:srgbClr val="EAFFF0"/>
    </a:custClr>
    <a:custClr name="Green-20">
      <a:srgbClr val="B5F0C7"/>
    </a:custClr>
    <a:custClr name="Green-30">
      <a:srgbClr val="73D691"/>
    </a:custClr>
    <a:custClr name="Green-40">
      <a:srgbClr val="18CE70"/>
    </a:custClr>
    <a:custClr name="Green-50">
      <a:srgbClr val="03B05C"/>
    </a:custClr>
    <a:custClr name="Green-60">
      <a:srgbClr val="009954"/>
    </a:custClr>
    <a:custClr name="Green-70">
      <a:srgbClr val="007A42"/>
    </a:custClr>
    <a:custClr name="Green-80">
      <a:srgbClr val="006133"/>
    </a:custClr>
    <a:custClr name="Green-90">
      <a:srgbClr val="004A26"/>
    </a:custClr>
    <a:custClr name="Green-100">
      <a:srgbClr val="003014"/>
    </a:custClr>
    <a:custClr name="Orange-10">
      <a:srgbClr val="FFFDEF"/>
    </a:custClr>
    <a:custClr name="Orange-20">
      <a:srgbClr val="FEF4A9"/>
    </a:custClr>
    <a:custClr name="Orange-30">
      <a:srgbClr val="FEE53F"/>
    </a:custClr>
    <a:custClr name="Orange-40">
      <a:srgbClr val="FFC742"/>
    </a:custClr>
    <a:custClr name="Orange-50">
      <a:srgbClr val="FFAB33"/>
    </a:custClr>
    <a:custClr name="Orange-60">
      <a:srgbClr val="FF8A26"/>
    </a:custClr>
    <a:custClr name="Orange-70">
      <a:srgbClr val="FC641F"/>
    </a:custClr>
    <a:custClr name="Orange-80">
      <a:srgbClr val="E5590E"/>
    </a:custClr>
    <a:custClr name="Orange-90">
      <a:srgbClr val="B73A00"/>
    </a:custClr>
    <a:custClr name="Orange-100">
      <a:srgbClr val="912B00"/>
    </a:custClr>
    <a:custClr name="Magenta-10">
      <a:srgbClr val="FFF2FD"/>
    </a:custClr>
    <a:custClr name="Magenta-20">
      <a:srgbClr val="FFE3FD"/>
    </a:custClr>
    <a:custClr name="Magenta-30">
      <a:srgbClr val="FFCFFF"/>
    </a:custClr>
    <a:custClr name="Magenta-40">
      <a:srgbClr val="FAABF3"/>
    </a:custClr>
    <a:custClr name="Magenta-50">
      <a:srgbClr val="FAABF3"/>
    </a:custClr>
    <a:custClr name="Magenta-60">
      <a:srgbClr val="E560BE"/>
    </a:custClr>
    <a:custClr name="Magenta-70">
      <a:srgbClr val="C93A9E"/>
    </a:custClr>
    <a:custClr name="Magenta-80">
      <a:srgbClr val="B01C84"/>
    </a:custClr>
    <a:custClr name="Magenta-90">
      <a:srgbClr val="850E67"/>
    </a:custClr>
    <a:custClr name="Magenta-100">
      <a:srgbClr val="52003D"/>
    </a:custClr>
  </a:custClrLst>
  <a:extLst>
    <a:ext uri="{05A4C25C-085E-4340-85A3-A5531E510DB2}">
      <thm15:themeFamily xmlns:thm15="http://schemas.microsoft.com/office/thememl/2012/main" name="CollegeBoard_Template_2026" id="{C23E4999-1453-694D-9512-4C92113B2C16}" vid="{80A2EB96-974B-214C-A2D2-B9140F1EAF89}"/>
    </a:ext>
  </a:extLst>
</a:theme>
</file>

<file path=ppt/theme/theme5.xml><?xml version="1.0" encoding="utf-8"?>
<a:theme xmlns:a="http://schemas.openxmlformats.org/drawingml/2006/main" name="1_College Board Template 2026">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ustom 1">
      <a:majorFont>
        <a:latin typeface="Source Serif Pro SemiBold"/>
        <a:ea typeface=""/>
        <a:cs typeface=""/>
      </a:majorFont>
      <a:minorFont>
        <a:latin typeface="Roboto"/>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800" dirty="0" err="1" smtClean="0"/>
        </a:defPPr>
      </a:lstStyle>
    </a:txDef>
  </a:objectDefaults>
  <a:extraClrSchemeLst/>
  <a:custClrLst>
    <a:custClr name="Neutral-10">
      <a:srgbClr val="FFFFFF"/>
    </a:custClr>
    <a:custClr name="Neutral-20">
      <a:srgbClr val="F5F7FC"/>
    </a:custClr>
    <a:custClr name="Neutral-30">
      <a:srgbClr val="E6EAF2"/>
    </a:custClr>
    <a:custClr name="Neutral-40">
      <a:srgbClr val="D8DCE3"/>
    </a:custClr>
    <a:custClr name="Neutral-50">
      <a:srgbClr val="BFC2C9"/>
    </a:custClr>
    <a:custClr name="Neutral-60">
      <a:srgbClr val="A7A9B0"/>
    </a:custClr>
    <a:custClr name="Neutral-70">
      <a:srgbClr val="8F9196"/>
    </a:custClr>
    <a:custClr name="Neutral-80">
      <a:srgbClr val="6D6F73"/>
    </a:custClr>
    <a:custClr name="Neutral-90">
      <a:srgbClr val="46474A"/>
    </a:custClr>
    <a:custClr name="Neutral-100">
      <a:srgbClr val="1E1E1E"/>
    </a:custClr>
    <a:custClr name="Blue-10">
      <a:srgbClr val="E6F5FF"/>
    </a:custClr>
    <a:custClr name="Blue-20">
      <a:srgbClr val="CCEBFF"/>
    </a:custClr>
    <a:custClr name="Blue-30">
      <a:srgbClr val="A3DCFF"/>
    </a:custClr>
    <a:custClr name="Blue-40">
      <a:srgbClr val="70CBFF"/>
    </a:custClr>
    <a:custClr name="Blue-50">
      <a:srgbClr val="2CB7FC"/>
    </a:custClr>
    <a:custClr name="Blue-60">
      <a:srgbClr val="219FF9"/>
    </a:custClr>
    <a:custClr name="Blue-70">
      <a:srgbClr val="236CE1"/>
    </a:custClr>
    <a:custClr name="Blue-80">
      <a:srgbClr val="324DC7"/>
    </a:custClr>
    <a:custClr name="Blue-90">
      <a:srgbClr val="28369A"/>
    </a:custClr>
    <a:custClr name="Blue-100">
      <a:srgbClr val="1B2264"/>
    </a:custClr>
    <a:custClr name="Green-10">
      <a:srgbClr val="EAFFF0"/>
    </a:custClr>
    <a:custClr name="Green-20">
      <a:srgbClr val="B5F0C7"/>
    </a:custClr>
    <a:custClr name="Green-30">
      <a:srgbClr val="73D691"/>
    </a:custClr>
    <a:custClr name="Green-40">
      <a:srgbClr val="18CE70"/>
    </a:custClr>
    <a:custClr name="Green-50">
      <a:srgbClr val="03B05C"/>
    </a:custClr>
    <a:custClr name="Green-60">
      <a:srgbClr val="009954"/>
    </a:custClr>
    <a:custClr name="Green-70">
      <a:srgbClr val="007A42"/>
    </a:custClr>
    <a:custClr name="Green-80">
      <a:srgbClr val="006133"/>
    </a:custClr>
    <a:custClr name="Green-90">
      <a:srgbClr val="004A26"/>
    </a:custClr>
    <a:custClr name="Green-100">
      <a:srgbClr val="003014"/>
    </a:custClr>
    <a:custClr name="Orange-10">
      <a:srgbClr val="FFFDEF"/>
    </a:custClr>
    <a:custClr name="Orange-20">
      <a:srgbClr val="FEF4A9"/>
    </a:custClr>
    <a:custClr name="Orange-30">
      <a:srgbClr val="FEE53F"/>
    </a:custClr>
    <a:custClr name="Orange-40">
      <a:srgbClr val="FFC742"/>
    </a:custClr>
    <a:custClr name="Orange-50">
      <a:srgbClr val="FFAB33"/>
    </a:custClr>
    <a:custClr name="Orange-60">
      <a:srgbClr val="FF8A26"/>
    </a:custClr>
    <a:custClr name="Orange-70">
      <a:srgbClr val="FC641F"/>
    </a:custClr>
    <a:custClr name="Orange-80">
      <a:srgbClr val="E5590E"/>
    </a:custClr>
    <a:custClr name="Orange-90">
      <a:srgbClr val="B73A00"/>
    </a:custClr>
    <a:custClr name="Orange-100">
      <a:srgbClr val="912B00"/>
    </a:custClr>
    <a:custClr name="Magenta-10">
      <a:srgbClr val="FFF2FD"/>
    </a:custClr>
    <a:custClr name="Magenta-20">
      <a:srgbClr val="FFE3FD"/>
    </a:custClr>
    <a:custClr name="Magenta-30">
      <a:srgbClr val="FFCFFF"/>
    </a:custClr>
    <a:custClr name="Magenta-40">
      <a:srgbClr val="FAABF3"/>
    </a:custClr>
    <a:custClr name="Magenta-50">
      <a:srgbClr val="FAABF3"/>
    </a:custClr>
    <a:custClr name="Magenta-60">
      <a:srgbClr val="E560BE"/>
    </a:custClr>
    <a:custClr name="Magenta-70">
      <a:srgbClr val="C93A9E"/>
    </a:custClr>
    <a:custClr name="Magenta-80">
      <a:srgbClr val="B01C84"/>
    </a:custClr>
    <a:custClr name="Magenta-90">
      <a:srgbClr val="850E67"/>
    </a:custClr>
    <a:custClr name="Magenta-100">
      <a:srgbClr val="52003D"/>
    </a:custClr>
  </a:custClrLst>
  <a:extLst>
    <a:ext uri="{05A4C25C-085E-4340-85A3-A5531E510DB2}">
      <thm15:themeFamily xmlns:thm15="http://schemas.microsoft.com/office/thememl/2012/main" name="Presentation1" id="{1ECFC1A8-9387-9242-AC6C-2C59A464F94A}" vid="{DF66185A-7887-444E-9D26-8ACE652BEEF3}"/>
    </a:ext>
  </a:extLst>
</a:theme>
</file>

<file path=ppt/theme/theme6.xml><?xml version="1.0" encoding="utf-8"?>
<a:theme xmlns:a="http://schemas.openxmlformats.org/drawingml/2006/main" name="Office Theme">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Office">
      <a:majorFont>
        <a:latin typeface="Source Serif Pro SemiBold"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Roboto"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530bded-fd6e-4f58-b5d2-ea681eb07663}" enabled="0" method="" siteId="{7530bded-fd6e-4f58-b5d2-ea681eb07663}" removed="1"/>
</clbl:labelList>
</file>

<file path=docProps/app.xml><?xml version="1.0" encoding="utf-8"?>
<Properties xmlns="http://schemas.openxmlformats.org/officeDocument/2006/extended-properties" xmlns:vt="http://schemas.openxmlformats.org/officeDocument/2006/docPropsVTypes">
  <TotalTime>3424</TotalTime>
  <Words>6823</Words>
  <Application>Microsoft Office PowerPoint</Application>
  <PresentationFormat>Widescreen</PresentationFormat>
  <Paragraphs>529</Paragraphs>
  <Slides>37</Slides>
  <Notes>36</Notes>
  <HiddenSlides>0</HiddenSlides>
  <MMClips>4</MMClips>
  <ScaleCrop>false</ScaleCrop>
  <HeadingPairs>
    <vt:vector size="8" baseType="variant">
      <vt:variant>
        <vt:lpstr>Fonts Used</vt:lpstr>
      </vt:variant>
      <vt:variant>
        <vt:i4>17</vt:i4>
      </vt:variant>
      <vt:variant>
        <vt:lpstr>Theme</vt:lpstr>
      </vt:variant>
      <vt:variant>
        <vt:i4>5</vt:i4>
      </vt:variant>
      <vt:variant>
        <vt:lpstr>Embedded OLE Servers</vt:lpstr>
      </vt:variant>
      <vt:variant>
        <vt:i4>1</vt:i4>
      </vt:variant>
      <vt:variant>
        <vt:lpstr>Slide Titles</vt:lpstr>
      </vt:variant>
      <vt:variant>
        <vt:i4>37</vt:i4>
      </vt:variant>
    </vt:vector>
  </HeadingPairs>
  <TitlesOfParts>
    <vt:vector size="60" baseType="lpstr">
      <vt:lpstr>ADLaM Display</vt:lpstr>
      <vt:lpstr>Aptos</vt:lpstr>
      <vt:lpstr>Arial</vt:lpstr>
      <vt:lpstr>Calibri</vt:lpstr>
      <vt:lpstr>Marlett</vt:lpstr>
      <vt:lpstr>Noto Sans Symbols</vt:lpstr>
      <vt:lpstr>Roboto</vt:lpstr>
      <vt:lpstr>Roboto Medium</vt:lpstr>
      <vt:lpstr>Roboto Slab</vt:lpstr>
      <vt:lpstr>Roboto Slab Regular</vt:lpstr>
      <vt:lpstr>Segoe UI</vt:lpstr>
      <vt:lpstr>Source Serif Pro SemiBold</vt:lpstr>
      <vt:lpstr>Symbol</vt:lpstr>
      <vt:lpstr>Times New Roman</vt:lpstr>
      <vt:lpstr>Trade Gothic Next Heavy</vt:lpstr>
      <vt:lpstr>Verdana</vt:lpstr>
      <vt:lpstr>Wingdings</vt:lpstr>
      <vt:lpstr>2_CB-Corporate-19Q4</vt:lpstr>
      <vt:lpstr>1_CB-Corporate</vt:lpstr>
      <vt:lpstr>Big Futures Master Style</vt:lpstr>
      <vt:lpstr>College Board Template 2026</vt:lpstr>
      <vt:lpstr>1_College Board Template 2026</vt:lpstr>
      <vt:lpstr>think-cell Slide</vt:lpstr>
      <vt:lpstr>Get Ready for College and Career with  PSAT/NMSQT®</vt:lpstr>
      <vt:lpstr>PSAT/NMSQT® - Scores for Students</vt:lpstr>
      <vt:lpstr>The BigFuture® School mobile app:</vt:lpstr>
      <vt:lpstr>Score Release</vt:lpstr>
      <vt:lpstr>Student Score Report PDF</vt:lpstr>
      <vt:lpstr>PSAT/NMSQT Scores</vt:lpstr>
      <vt:lpstr>Student Scores on the SAT Suite of Assessments</vt:lpstr>
      <vt:lpstr>Accessing Scores Through BigFuture School</vt:lpstr>
      <vt:lpstr>Find Your Score on BigFuture School</vt:lpstr>
      <vt:lpstr>See Your Scores</vt:lpstr>
      <vt:lpstr>Score Comparisons and Percentiles  </vt:lpstr>
      <vt:lpstr>Benchmarks</vt:lpstr>
      <vt:lpstr>Score Range</vt:lpstr>
      <vt:lpstr>Knowledge and Skills Content Domains</vt:lpstr>
      <vt:lpstr>National Merit Scholarship Corporation Selection Index</vt:lpstr>
      <vt:lpstr>Career Exploration in BigFuture School</vt:lpstr>
      <vt:lpstr>College Search in BigFuture School</vt:lpstr>
      <vt:lpstr>Accessing Scores on the PDF Score Report</vt:lpstr>
      <vt:lpstr>See Your Scores</vt:lpstr>
      <vt:lpstr>Score Range</vt:lpstr>
      <vt:lpstr>Score Comparisons and Percentiles  </vt:lpstr>
      <vt:lpstr>Knowledge and Skills Content Domains</vt:lpstr>
      <vt:lpstr>National Merit Scholarship Corporation Selection Index</vt:lpstr>
      <vt:lpstr>Career Insights Snapshot</vt:lpstr>
      <vt:lpstr>Next Steps</vt:lpstr>
      <vt:lpstr>What’s Next After Taking the PSAT/NMSQT?</vt:lpstr>
      <vt:lpstr>What Is Connections?</vt:lpstr>
      <vt:lpstr>Connect with Colleges using Connections</vt:lpstr>
      <vt:lpstr>Using BigFuture</vt:lpstr>
      <vt:lpstr>BigFuture.org</vt:lpstr>
      <vt:lpstr>BigFuture Scholarships reward action.</vt:lpstr>
      <vt:lpstr>BigFuture Scholarships (classes of 2027 and 2028)</vt:lpstr>
      <vt:lpstr>National Recognition Programs</vt:lpstr>
      <vt:lpstr>SAT Suite Practice Resources College Board and our partner resources are free and accessible to all students, with proven results.</vt:lpstr>
      <vt:lpstr>Register for the SAT Weekend</vt:lpstr>
      <vt:lpstr>Why Taking the SAT Matters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 School Day – What’s New</dc:title>
  <dc:creator>Morris, Martha</dc:creator>
  <cp:lastModifiedBy>Morris, Martha</cp:lastModifiedBy>
  <cp:revision>25</cp:revision>
  <dcterms:created xsi:type="dcterms:W3CDTF">2024-02-26T17:55:54Z</dcterms:created>
  <dcterms:modified xsi:type="dcterms:W3CDTF">2026-10-13T17:36:59Z</dcterms:modified>
</cp:coreProperties>
</file>